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257.png" ContentType="image/png"/>
  <Override PartName="/ppt/media/image256.png" ContentType="image/png"/>
  <Override PartName="/ppt/media/image255.png" ContentType="image/png"/>
  <Override PartName="/ppt/media/image254.png" ContentType="image/png"/>
  <Override PartName="/ppt/media/image253.png" ContentType="image/png"/>
  <Override PartName="/ppt/media/image252.png" ContentType="image/png"/>
  <Override PartName="/ppt/media/image251.png" ContentType="image/png"/>
  <Override PartName="/ppt/media/image250.png" ContentType="image/png"/>
  <Override PartName="/ppt/media/image249.png" ContentType="image/png"/>
  <Override PartName="/ppt/media/image248.png" ContentType="image/png"/>
  <Override PartName="/ppt/media/image247.png" ContentType="image/png"/>
  <Override PartName="/ppt/media/image246.png" ContentType="image/png"/>
  <Override PartName="/ppt/media/image245.png" ContentType="image/png"/>
  <Override PartName="/ppt/media/image244.png" ContentType="image/png"/>
  <Override PartName="/ppt/media/image242.png" ContentType="image/png"/>
  <Override PartName="/ppt/media/image241.png" ContentType="image/png"/>
  <Override PartName="/ppt/media/image239.png" ContentType="image/png"/>
  <Override PartName="/ppt/media/image238.png" ContentType="image/png"/>
  <Override PartName="/ppt/media/image243.jpeg" ContentType="image/jpeg"/>
  <Override PartName="/ppt/media/image237.png" ContentType="image/png"/>
  <Override PartName="/ppt/media/image236.png" ContentType="image/png"/>
  <Override PartName="/ppt/media/image234.png" ContentType="image/png"/>
  <Override PartName="/ppt/media/image233.png" ContentType="image/png"/>
  <Override PartName="/ppt/media/image232.png" ContentType="image/png"/>
  <Override PartName="/ppt/media/image231.png" ContentType="image/png"/>
  <Override PartName="/ppt/media/image230.png" ContentType="image/png"/>
  <Override PartName="/ppt/media/image229.png" ContentType="image/png"/>
  <Override PartName="/ppt/media/image228.png" ContentType="image/png"/>
  <Override PartName="/ppt/media/image224.png" ContentType="image/png"/>
  <Override PartName="/ppt/media/image223.png" ContentType="image/png"/>
  <Override PartName="/ppt/media/image222.png" ContentType="image/png"/>
  <Override PartName="/ppt/media/image221.png" ContentType="image/png"/>
  <Override PartName="/ppt/media/image220.png" ContentType="image/png"/>
  <Override PartName="/ppt/media/image219.png" ContentType="image/png"/>
  <Override PartName="/ppt/media/image190.png" ContentType="image/png"/>
  <Override PartName="/ppt/media/image218.png" ContentType="image/png"/>
  <Override PartName="/ppt/media/image217.png" ContentType="image/png"/>
  <Override PartName="/ppt/media/image216.png" ContentType="image/png"/>
  <Override PartName="/ppt/media/image215.png" ContentType="image/png"/>
  <Override PartName="/ppt/media/image214.png" ContentType="image/png"/>
  <Override PartName="/ppt/media/image213.png" ContentType="image/png"/>
  <Override PartName="/ppt/media/image212.png" ContentType="image/png"/>
  <Override PartName="/ppt/media/image211.png" ContentType="image/png"/>
  <Override PartName="/ppt/media/image210.png" ContentType="image/png"/>
  <Override PartName="/ppt/media/image209.png" ContentType="image/png"/>
  <Override PartName="/ppt/media/image180.png" ContentType="image/png"/>
  <Override PartName="/ppt/media/image208.png" ContentType="image/png"/>
  <Override PartName="/ppt/media/image207.png" ContentType="image/png"/>
  <Override PartName="/ppt/media/image206.png" ContentType="image/png"/>
  <Override PartName="/ppt/media/image205.png" ContentType="image/png"/>
  <Override PartName="/ppt/media/image204.png" ContentType="image/png"/>
  <Override PartName="/ppt/media/image203.png" ContentType="image/png"/>
  <Override PartName="/ppt/media/image235.png" ContentType="image/png"/>
  <Override PartName="/ppt/media/image166.jpeg" ContentType="image/jpeg"/>
  <Override PartName="/ppt/media/image162.png" ContentType="image/png"/>
  <Override PartName="/ppt/media/image161.png" ContentType="image/png"/>
  <Override PartName="/ppt/media/image160.png" ContentType="image/png"/>
  <Override PartName="/ppt/media/image149.png" ContentType="image/png"/>
  <Override PartName="/ppt/media/image159.png" ContentType="image/png"/>
  <Override PartName="/ppt/media/image59.png" ContentType="image/png"/>
  <Override PartName="/ppt/media/image156.png" ContentType="image/png"/>
  <Override PartName="/ppt/media/image56.png" ContentType="image/png"/>
  <Override PartName="/ppt/media/image62.wmf" ContentType="image/x-wmf"/>
  <Override PartName="/ppt/media/image55.jpeg" ContentType="image/jpeg"/>
  <Override PartName="/ppt/media/image154.png" ContentType="image/png"/>
  <Override PartName="/ppt/media/image8.png" ContentType="image/png"/>
  <Override PartName="/ppt/media/image175.png" ContentType="image/png"/>
  <Override PartName="/ppt/media/image75.png" ContentType="image/png"/>
  <Override PartName="/ppt/media/image107.png" ContentType="image/png"/>
  <Override PartName="/ppt/media/image272.png" ContentType="image/png"/>
  <Override PartName="/ppt/media/image191.png" ContentType="image/png"/>
  <Override PartName="/ppt/media/image91.png" ContentType="image/png"/>
  <Override PartName="/ppt/media/image23.png" ContentType="image/png"/>
  <Override PartName="/ppt/media/image123.png" ContentType="image/png"/>
  <Override PartName="/ppt/media/image317.png" ContentType="image/png"/>
  <Override PartName="/ppt/media/image178.png" ContentType="image/png"/>
  <Override PartName="/ppt/media/image78.png" ContentType="image/png"/>
  <Override PartName="/ppt/media/image194.png" ContentType="image/png"/>
  <Override PartName="/ppt/media/image26.png" ContentType="image/png"/>
  <Override PartName="/ppt/media/image94.png" ContentType="image/png"/>
  <Override PartName="/ppt/media/image126.png" ContentType="image/png"/>
  <Override PartName="/ppt/media/image291.png" ContentType="image/png"/>
  <Override PartName="/ppt/media/image179.png" ContentType="image/png"/>
  <Override PartName="/ppt/media/image79.png" ContentType="image/png"/>
  <Override PartName="/ppt/media/image185.png" ContentType="image/png"/>
  <Override PartName="/ppt/media/image85.png" ContentType="image/png"/>
  <Override PartName="/ppt/media/image17.png" ContentType="image/png"/>
  <Override PartName="/ppt/media/image117.png" ContentType="image/png"/>
  <Override PartName="/ppt/media/image282.png" ContentType="image/png"/>
  <Override PartName="/ppt/media/image202.png" ContentType="image/png"/>
  <Override PartName="/ppt/media/image86.jpeg" ContentType="image/jpeg"/>
  <Override PartName="/ppt/media/image258.png" ContentType="image/png"/>
  <Override PartName="/ppt/media/image188.png" ContentType="image/png"/>
  <Override PartName="/ppt/media/image88.png" ContentType="image/png"/>
  <Override PartName="/ppt/media/image189.png" ContentType="image/png"/>
  <Override PartName="/ppt/media/image89.png" ContentType="image/png"/>
  <Override PartName="/ppt/media/image195.png" ContentType="image/png"/>
  <Override PartName="/ppt/media/image95.png" ContentType="image/png"/>
  <Override PartName="/ppt/media/image27.png" ContentType="image/png"/>
  <Override PartName="/ppt/media/image192.png" ContentType="image/png"/>
  <Override PartName="/ppt/media/image92.png" ContentType="image/png"/>
  <Override PartName="/ppt/media/image127.png" ContentType="image/png"/>
  <Override PartName="/ppt/media/image292.png" ContentType="image/png"/>
  <Override PartName="/ppt/media/image196.png" ContentType="image/png"/>
  <Override PartName="/ppt/media/image96.png" ContentType="image/png"/>
  <Override PartName="/ppt/media/image28.png" ContentType="image/png"/>
  <Override PartName="/ppt/media/image193.png" ContentType="image/png"/>
  <Override PartName="/ppt/media/image93.png" ContentType="image/png"/>
  <Override PartName="/ppt/media/image128.png" ContentType="image/png"/>
  <Override PartName="/ppt/media/image293.png" ContentType="image/png"/>
  <Override PartName="/ppt/media/image225.png" ContentType="image/png"/>
  <Override PartName="/ppt/media/image197.png" ContentType="image/png"/>
  <Override PartName="/ppt/media/image97.png" ContentType="image/png"/>
  <Override PartName="/ppt/media/image29.png" ContentType="image/png"/>
  <Override PartName="/ppt/media/image129.png" ContentType="image/png"/>
  <Override PartName="/ppt/media/image294.png" ContentType="image/png"/>
  <Override PartName="/ppt/media/image61.wmf" ContentType="image/x-wmf"/>
  <Override PartName="/ppt/media/image226.png" ContentType="image/png"/>
  <Override PartName="/ppt/media/image200.png" ContentType="image/png"/>
  <Override PartName="/ppt/media/image198.png" ContentType="image/png"/>
  <Override PartName="/ppt/media/image1.jpeg" ContentType="image/jpeg"/>
  <Override PartName="/ppt/media/image98.png" ContentType="image/png"/>
  <Override PartName="/ppt/media/image201.png" ContentType="image/png"/>
  <Override PartName="/ppt/media/image199.png" ContentType="image/png"/>
  <Override PartName="/ppt/media/image99.png" ContentType="image/png"/>
  <Override PartName="/ppt/media/image171.png" ContentType="image/png"/>
  <Override PartName="/ppt/media/image103.png" ContentType="image/png"/>
  <Override PartName="/ppt/media/image71.png" ContentType="image/png"/>
  <Override PartName="/ppt/media/image176.png" ContentType="image/png"/>
  <Override PartName="/ppt/media/image76.png" ContentType="image/png"/>
  <Override PartName="/ppt/media/image269.png" ContentType="image/png"/>
  <Override PartName="/ppt/media/image323.jpeg" ContentType="image/jpeg"/>
  <Override PartName="/ppt/media/image186.png" ContentType="image/png"/>
  <Override PartName="/ppt/media/image18.png" ContentType="image/png"/>
  <Override PartName="/ppt/media/image90.png" ContentType="image/png"/>
  <Override PartName="/ppt/media/image262.jpeg" ContentType="image/jpeg"/>
  <Override PartName="/ppt/media/image321.png" ContentType="image/png"/>
  <Override PartName="/ppt/media/image285.png" ContentType="image/png"/>
  <Override PartName="/ppt/media/image322.png" ContentType="image/png"/>
  <Override PartName="/ppt/media/image286.png" ContentType="image/png"/>
  <Override PartName="/ppt/media/image287.png" ContentType="image/png"/>
  <Override PartName="/ppt/media/image295.png" ContentType="image/png"/>
  <Override PartName="/ppt/media/image227.png" ContentType="image/png"/>
  <Override PartName="/ppt/media/image297.png" ContentType="image/png"/>
  <Override PartName="/ppt/media/image290.png" ContentType="image/png"/>
  <Override PartName="/ppt/media/image125.png" ContentType="image/png"/>
  <Override PartName="/ppt/media/image319.png" ContentType="image/png"/>
  <Override PartName="/ppt/media/image260.png" ContentType="image/png"/>
  <Override PartName="/ppt/media/image77.png" ContentType="image/png"/>
  <Override PartName="/ppt/media/image177.png" ContentType="image/png"/>
  <Override PartName="/ppt/media/image289.png" ContentType="image/png"/>
  <Override PartName="/ppt/media/image275.png" ContentType="image/png"/>
  <Override PartName="/ppt/media/image311.png" ContentType="image/png"/>
  <Override PartName="/ppt/media/image288.png" ContentType="image/png"/>
  <Override PartName="/ppt/media/image68.png" ContentType="image/png"/>
  <Override PartName="/ppt/media/image122.jpeg" ContentType="image/jpeg"/>
  <Override PartName="/ppt/media/image168.png" ContentType="image/png"/>
  <Override PartName="/ppt/media/image299.png" ContentType="image/png"/>
  <Override PartName="/ppt/media/image301.png" ContentType="image/png"/>
  <Override PartName="/ppt/media/image298.png" ContentType="image/png"/>
  <Override PartName="/ppt/media/image300.png" ContentType="image/png"/>
  <Override PartName="/ppt/media/image261.png" ContentType="image/png"/>
  <Override PartName="/ppt/media/image310.png" ContentType="image/png"/>
  <Override PartName="/ppt/media/image22.jpeg" ContentType="image/jpeg"/>
  <Override PartName="/ppt/media/image109.png" ContentType="image/png"/>
  <Override PartName="/ppt/media/image274.png" ContentType="image/png"/>
  <Override PartName="/ppt/media/image296.png" ContentType="image/png"/>
  <Override PartName="/ppt/media/image316.png" ContentType="image/png"/>
  <Override PartName="/ppt/media/image187.png" ContentType="image/png"/>
  <Override PartName="/ppt/media/image87.png" ContentType="image/png"/>
  <Override PartName="/ppt/media/image19.png" ContentType="image/png"/>
  <Override PartName="/ppt/media/image277.png" ContentType="image/png"/>
  <Override PartName="/ppt/media/image313.png" ContentType="image/png"/>
  <Override PartName="/ppt/media/image10.png" ContentType="image/png"/>
  <Override PartName="/ppt/media/image265.png" ContentType="image/png"/>
  <Override PartName="/ppt/media/image276.png" ContentType="image/png"/>
  <Override PartName="/ppt/media/image312.png" ContentType="image/png"/>
  <Override PartName="/ppt/media/image264.png" ContentType="image/png"/>
  <Override PartName="/ppt/media/image267.png" ContentType="image/png"/>
  <Override PartName="/ppt/media/image303.png" ContentType="image/png"/>
  <Override PartName="/ppt/media/image266.png" ContentType="image/png"/>
  <Override PartName="/ppt/media/image302.png" ContentType="image/png"/>
  <Override PartName="/ppt/media/image263.png" ContentType="image/png"/>
  <Override PartName="/ppt/media/image259.png" ContentType="image/png"/>
  <Override PartName="/ppt/media/image320.png" ContentType="image/png"/>
  <Override PartName="/ppt/media/image119.png" ContentType="image/png"/>
  <Override PartName="/ppt/media/image284.png" ContentType="image/png"/>
  <Override PartName="/ppt/media/image124.png" ContentType="image/png"/>
  <Override PartName="/ppt/media/image318.png" ContentType="image/png"/>
  <Override PartName="/ppt/media/image279.png" ContentType="image/png"/>
  <Override PartName="/ppt/media/image118.png" ContentType="image/png"/>
  <Override PartName="/ppt/media/image283.png" ContentType="image/png"/>
  <Override PartName="/ppt/media/image278.png" ContentType="image/png"/>
  <Override PartName="/ppt/media/image268.png" ContentType="image/png"/>
  <Override PartName="/ppt/media/image110.png" ContentType="image/png"/>
  <Override PartName="/ppt/media/image304.png" ContentType="image/png"/>
  <Override PartName="/ppt/media/image108.png" ContentType="image/png"/>
  <Override PartName="/ppt/media/image273.png" ContentType="image/png"/>
  <Override PartName="/ppt/media/image74.png" ContentType="image/png"/>
  <Override PartName="/ppt/media/image174.png" ContentType="image/png"/>
  <Override PartName="/ppt/media/image106.png" ContentType="image/png"/>
  <Override PartName="/ppt/media/image271.png" ContentType="image/png"/>
  <Override PartName="/ppt/media/image315.png" ContentType="image/png"/>
  <Override PartName="/ppt/media/image121.png" ContentType="image/png"/>
  <Override PartName="/ppt/media/image21.png" ContentType="image/png"/>
  <Override PartName="/ppt/media/image73.png" ContentType="image/png"/>
  <Override PartName="/ppt/media/image270.png" ContentType="image/png"/>
  <Override PartName="/ppt/media/image105.png" ContentType="image/png"/>
  <Override PartName="/ppt/media/image173.png" ContentType="image/png"/>
  <Override PartName="/ppt/media/image314.png" ContentType="image/png"/>
  <Override PartName="/ppt/media/image120.png" ContentType="image/png"/>
  <Override PartName="/ppt/media/image20.png" ContentType="image/png"/>
  <Override PartName="/ppt/media/image72.png" ContentType="image/png"/>
  <Override PartName="/ppt/media/image104.png" ContentType="image/png"/>
  <Override PartName="/ppt/media/image172.png" ContentType="image/png"/>
  <Override PartName="/ppt/media/image70.png" ContentType="image/png"/>
  <Override PartName="/ppt/media/image102.png" ContentType="image/png"/>
  <Override PartName="/ppt/media/image170.png" ContentType="image/png"/>
  <Override PartName="/ppt/media/image69.png" ContentType="image/png"/>
  <Override PartName="/ppt/media/image169.png" ContentType="image/png"/>
  <Override PartName="/ppt/media/image281.png" ContentType="image/png"/>
  <Override PartName="/ppt/media/image116.png" ContentType="image/png"/>
  <Override PartName="/ppt/media/image84.png" ContentType="image/png"/>
  <Override PartName="/ppt/media/image16.png" ContentType="image/png"/>
  <Override PartName="/ppt/media/image184.png" ContentType="image/png"/>
  <Override PartName="/ppt/media/image309.png" ContentType="image/png"/>
  <Override PartName="/ppt/media/image280.png" ContentType="image/png"/>
  <Override PartName="/ppt/media/image115.png" ContentType="image/png"/>
  <Override PartName="/ppt/media/image15.png" ContentType="image/png"/>
  <Override PartName="/ppt/media/image83.png" ContentType="image/png"/>
  <Override PartName="/ppt/media/image183.png" ContentType="image/png"/>
  <Override PartName="/ppt/media/image67.png" ContentType="image/png"/>
  <Override PartName="/ppt/media/image167.png" ContentType="image/png"/>
  <Override PartName="/ppt/media/image308.png" ContentType="image/png"/>
  <Override PartName="/ppt/media/image114.png" ContentType="image/png"/>
  <Override PartName="/ppt/media/image14.png" ContentType="image/png"/>
  <Override PartName="/ppt/media/image82.png" ContentType="image/png"/>
  <Override PartName="/ppt/media/image182.png" ContentType="image/png"/>
  <Override PartName="/ppt/media/image66.png" ContentType="image/png"/>
  <Override PartName="/ppt/media/image307.png" ContentType="image/png"/>
  <Override PartName="/ppt/media/image113.png" ContentType="image/png"/>
  <Override PartName="/ppt/media/image81.png" ContentType="image/png"/>
  <Override PartName="/ppt/media/image13.png" ContentType="image/png"/>
  <Override PartName="/ppt/media/image181.png" ContentType="image/png"/>
  <Override PartName="/ppt/media/image65.png" ContentType="image/png"/>
  <Override PartName="/ppt/media/image165.png" ContentType="image/png"/>
  <Override PartName="/ppt/media/image306.png" ContentType="image/png"/>
  <Override PartName="/ppt/media/image112.png" ContentType="image/png"/>
  <Override PartName="/ppt/media/image80.png" ContentType="image/png"/>
  <Override PartName="/ppt/media/image12.png" ContentType="image/png"/>
  <Override PartName="/ppt/media/image64.png" ContentType="image/png"/>
  <Override PartName="/ppt/media/image164.png" ContentType="image/png"/>
  <Override PartName="/ppt/media/image305.png" ContentType="image/png"/>
  <Override PartName="/ppt/media/image111.png" ContentType="image/png"/>
  <Override PartName="/ppt/media/image11.png" ContentType="image/png"/>
  <Override PartName="/ppt/media/image63.png" ContentType="image/png"/>
  <Override PartName="/ppt/media/image163.png" ContentType="image/png"/>
  <Override PartName="/ppt/media/image25.jpeg" ContentType="image/jpeg"/>
  <Override PartName="/ppt/media/image30.png" ContentType="image/png"/>
  <Override PartName="/ppt/media/image130.png" ContentType="image/png"/>
  <Override PartName="/ppt/media/image24.jpeg" ContentType="image/jpeg"/>
  <Override PartName="/ppt/media/image57.png" ContentType="image/png"/>
  <Override PartName="/ppt/media/image157.png" ContentType="image/png"/>
  <Override PartName="/ppt/media/image58.png" ContentType="image/png"/>
  <Override PartName="/ppt/media/image158.png" ContentType="image/png"/>
  <Override PartName="/ppt/media/image47.png" ContentType="image/png"/>
  <Override PartName="/ppt/media/image147.png" ContentType="image/png"/>
  <Override PartName="/ppt/media/image6.png" ContentType="image/png"/>
  <Override PartName="/ppt/media/image52.png" ContentType="image/png"/>
  <Override PartName="/ppt/media/image152.png" ContentType="image/png"/>
  <Override PartName="/ppt/media/image38.png" ContentType="image/png"/>
  <Override PartName="/ppt/media/image138.png" ContentType="image/png"/>
  <Override PartName="/ppt/media/image5.jpeg" ContentType="image/jpeg"/>
  <Override PartName="/ppt/media/image240.png" ContentType="image/png"/>
  <Override PartName="/ppt/media/image50.png" ContentType="image/png"/>
  <Override PartName="/ppt/media/image4.png" ContentType="image/png"/>
  <Override PartName="/ppt/media/image150.png" ContentType="image/png"/>
  <Override PartName="/ppt/media/image7.png" ContentType="image/png"/>
  <Override PartName="/ppt/media/image53.png" ContentType="image/png"/>
  <Override PartName="/ppt/media/image153.png" ContentType="image/png"/>
  <Override PartName="/ppt/media/image39.png" ContentType="image/png"/>
  <Override PartName="/ppt/media/image139.png" ContentType="image/png"/>
  <Override PartName="/ppt/media/image37.png" ContentType="image/png"/>
  <Override PartName="/ppt/media/image137.png" ContentType="image/png"/>
  <Override PartName="/ppt/media/image34.png" ContentType="image/png"/>
  <Override PartName="/ppt/media/image134.png" ContentType="image/png"/>
  <Override PartName="/ppt/media/image2.png" ContentType="image/png"/>
  <Override PartName="/ppt/media/image48.png" ContentType="image/png"/>
  <Override PartName="/ppt/media/image148.png" ContentType="image/png"/>
  <Override PartName="/ppt/media/image49.jpeg" ContentType="image/jpeg"/>
  <Override PartName="/ppt/media/image35.png" ContentType="image/png"/>
  <Override PartName="/ppt/media/image135.png" ContentType="image/png"/>
  <Override PartName="/ppt/media/image3.png" ContentType="image/png"/>
  <Override PartName="/ppt/media/image9.png" ContentType="image/png"/>
  <Override PartName="/ppt/media/image155.png" ContentType="image/png"/>
  <Override PartName="/ppt/media/image36.png" ContentType="image/png"/>
  <Override PartName="/ppt/media/image136.png" ContentType="image/png"/>
  <Override PartName="/ppt/media/image31.png" ContentType="image/png"/>
  <Override PartName="/ppt/media/image131.png" ContentType="image/png"/>
  <Override PartName="/ppt/media/image32.png" ContentType="image/png"/>
  <Override PartName="/ppt/media/image132.png" ContentType="image/png"/>
  <Override PartName="/ppt/media/image33.png" ContentType="image/png"/>
  <Override PartName="/ppt/media/image133.png" ContentType="image/png"/>
  <Override PartName="/ppt/media/image40.png" ContentType="image/png"/>
  <Override PartName="/ppt/media/image140.png" ContentType="image/png"/>
  <Override PartName="/ppt/media/image41.png" ContentType="image/png"/>
  <Override PartName="/ppt/media/image141.png" ContentType="image/png"/>
  <Override PartName="/ppt/media/image42.png" ContentType="image/png"/>
  <Override PartName="/ppt/media/image142.png" ContentType="image/png"/>
  <Override PartName="/ppt/media/image43.png" ContentType="image/png"/>
  <Override PartName="/ppt/media/image143.png" ContentType="image/png"/>
  <Override PartName="/ppt/media/image44.png" ContentType="image/png"/>
  <Override PartName="/ppt/media/image144.png" ContentType="image/png"/>
  <Override PartName="/ppt/media/image45.png" ContentType="image/png"/>
  <Override PartName="/ppt/media/image145.png" ContentType="image/png"/>
  <Override PartName="/ppt/media/image46.png" ContentType="image/png"/>
  <Override PartName="/ppt/media/image146.png" ContentType="image/png"/>
  <Override PartName="/ppt/media/image51.png" ContentType="image/png"/>
  <Override PartName="/ppt/media/image151.png" ContentType="image/png"/>
  <Override PartName="/ppt/media/image100.png" ContentType="image/png"/>
  <Override PartName="/ppt/media/image101.png" ContentType="image/png"/>
  <Override PartName="/ppt/media/image60.wmf" ContentType="image/x-wmf"/>
  <Override PartName="/ppt/media/image54.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8.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s/_rels/slide85.xml.rels" ContentType="application/vnd.openxmlformats-package.relationships+xml"/>
  <Override PartName="/ppt/slides/_rels/slide17.xml.rels" ContentType="application/vnd.openxmlformats-package.relationships+xml"/>
  <Override PartName="/ppt/slides/_rels/slide130.xml.rels" ContentType="application/vnd.openxmlformats-package.relationships+xml"/>
  <Override PartName="/ppt/slides/_rels/slide79.xml.rels" ContentType="application/vnd.openxmlformats-package.relationships+xml"/>
  <Override PartName="/ppt/slides/_rels/slide124.xml.rels" ContentType="application/vnd.openxmlformats-package.relationships+xml"/>
  <Override PartName="/ppt/slides/_rels/slide78.xml.rels" ContentType="application/vnd.openxmlformats-package.relationships+xml"/>
  <Override PartName="/ppt/slides/_rels/slide123.xml.rels" ContentType="application/vnd.openxmlformats-package.relationships+xml"/>
  <Override PartName="/ppt/slides/_rels/slide77.xml.rels" ContentType="application/vnd.openxmlformats-package.relationships+xml"/>
  <Override PartName="/ppt/slides/_rels/slide122.xml.rels" ContentType="application/vnd.openxmlformats-package.relationships+xml"/>
  <Override PartName="/ppt/slides/_rels/slide76.xml.rels" ContentType="application/vnd.openxmlformats-package.relationships+xml"/>
  <Override PartName="/ppt/slides/_rels/slide121.xml.rels" ContentType="application/vnd.openxmlformats-package.relationships+xml"/>
  <Override PartName="/ppt/slides/_rels/slide75.xml.rels" ContentType="application/vnd.openxmlformats-package.relationships+xml"/>
  <Override PartName="/ppt/slides/_rels/slide120.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2.xml.rels" ContentType="application/vnd.openxmlformats-package.relationships+xml"/>
  <Override PartName="/ppt/slides/_rels/slide138.xml.rels" ContentType="application/vnd.openxmlformats-package.relationships+xml"/>
  <Override PartName="/ppt/slides/_rels/slide101.xml.rels" ContentType="application/vnd.openxmlformats-package.relationships+xml"/>
  <Override PartName="/ppt/slides/_rels/slide56.xml.rels" ContentType="application/vnd.openxmlformats-package.relationships+xml"/>
  <Override PartName="/ppt/slides/_rels/slide134.xml.rels" ContentType="application/vnd.openxmlformats-package.relationships+xml"/>
  <Override PartName="/ppt/slides/_rels/slide89.xml.rels" ContentType="application/vnd.openxmlformats-package.relationships+xml"/>
  <Override PartName="/ppt/slides/_rels/slide43.xml.rels" ContentType="application/vnd.openxmlformats-package.relationships+xml"/>
  <Override PartName="/ppt/slides/_rels/slide133.xml.rels" ContentType="application/vnd.openxmlformats-package.relationships+xml"/>
  <Override PartName="/ppt/slides/_rels/slide88.xml.rels" ContentType="application/vnd.openxmlformats-package.relationships+xml"/>
  <Override PartName="/ppt/slides/_rels/slide42.xml.rels" ContentType="application/vnd.openxmlformats-package.relationships+xml"/>
  <Override PartName="/ppt/slides/_rels/slide39.xml.rels" ContentType="application/vnd.openxmlformats-package.relationships+xml"/>
  <Override PartName="/ppt/slides/_rels/slide117.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135.xml.rels" ContentType="application/vnd.openxmlformats-package.relationships+xml"/>
  <Override PartName="/ppt/slides/_rels/slide102.xml.rels" ContentType="application/vnd.openxmlformats-package.relationships+xml"/>
  <Override PartName="/ppt/slides/_rels/slide57.xml.rels" ContentType="application/vnd.openxmlformats-package.relationships+xml"/>
  <Override PartName="/ppt/slides/_rels/slide108.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105.xml.rels" ContentType="application/vnd.openxmlformats-package.relationships+xml"/>
  <Override PartName="/ppt/slides/_rels/slide140.xml.rels" ContentType="application/vnd.openxmlformats-package.relationships+xml"/>
  <Override PartName="/ppt/slides/_rels/slide95.xml.rels" ContentType="application/vnd.openxmlformats-package.relationships+xml"/>
  <Override PartName="/ppt/slides/_rels/slide27.xml.rels" ContentType="application/vnd.openxmlformats-package.relationships+xml"/>
  <Override PartName="/ppt/slides/_rels/slide24.xml.rels" ContentType="application/vnd.openxmlformats-package.relationships+xml"/>
  <Override PartName="/ppt/slides/_rels/slide92.xml.rels" ContentType="application/vnd.openxmlformats-package.relationships+xml"/>
  <Override PartName="/ppt/slides/_rels/slide20.xml.rels" ContentType="application/vnd.openxmlformats-package.relationships+xml"/>
  <Override PartName="/ppt/slides/_rels/slide109.xml.rels" ContentType="application/vnd.openxmlformats-package.relationships+xml"/>
  <Override PartName="/ppt/slides/_rels/slide3.xml.rels" ContentType="application/vnd.openxmlformats-package.relationships+xml"/>
  <Override PartName="/ppt/slides/_rels/slide116.xml.rels" ContentType="application/vnd.openxmlformats-package.relationships+xml"/>
  <Override PartName="/ppt/slides/_rels/slide38.xml.rels" ContentType="application/vnd.openxmlformats-package.relationships+xml"/>
  <Override PartName="/ppt/slides/_rels/slide106.xml.rels" ContentType="application/vnd.openxmlformats-package.relationships+xml"/>
  <Override PartName="/ppt/slides/_rels/slide118.xml.rels" ContentType="application/vnd.openxmlformats-package.relationships+xml"/>
  <Override PartName="/ppt/slides/_rels/slide107.xml.rels" ContentType="application/vnd.openxmlformats-package.relationships+xml"/>
  <Override PartName="/ppt/slides/_rels/slide119.xml.rels" ContentType="application/vnd.openxmlformats-package.relationships+xml"/>
  <Override PartName="/ppt/slides/_rels/slide35.xml.rels" ContentType="application/vnd.openxmlformats-package.relationships+xml"/>
  <Override PartName="/ppt/slides/_rels/slide126.xml.rels" ContentType="application/vnd.openxmlformats-package.relationships+xml"/>
  <Override PartName="/ppt/slides/_rels/slide48.xml.rels" ContentType="application/vnd.openxmlformats-package.relationships+xml"/>
  <Override PartName="/ppt/slides/_rels/slide36.xml.rels" ContentType="application/vnd.openxmlformats-package.relationships+xml"/>
  <Override PartName="/ppt/slides/_rels/slide127.xml.rels" ContentType="application/vnd.openxmlformats-package.relationships+xml"/>
  <Override PartName="/ppt/slides/_rels/slide49.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91.xml.rels" ContentType="application/vnd.openxmlformats-package.relationships+xml"/>
  <Override PartName="/ppt/slides/_rels/slide94.xml.rels" ContentType="application/vnd.openxmlformats-package.relationships+xml"/>
  <Override PartName="/ppt/slides/_rels/slide26.xml.rels" ContentType="application/vnd.openxmlformats-package.relationships+xml"/>
  <Override PartName="/ppt/slides/_rels/slide93.xml.rels" ContentType="application/vnd.openxmlformats-package.relationships+xml"/>
  <Override PartName="/ppt/slides/_rels/slide25.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136.xml.rels" ContentType="application/vnd.openxmlformats-package.relationships+xml"/>
  <Override PartName="/ppt/slides/_rels/slide139.xml.rels" ContentType="application/vnd.openxmlformats-package.relationships+xml"/>
  <Override PartName="/ppt/slides/_rels/slide11.xml.rels" ContentType="application/vnd.openxmlformats-package.relationships+xml"/>
  <Override PartName="/ppt/slides/_rels/slide90.xml.rels" ContentType="application/vnd.openxmlformats-package.relationships+xml"/>
  <Override PartName="/ppt/slides/_rels/slide22.xml.rels" ContentType="application/vnd.openxmlformats-package.relationships+xml"/>
  <Override PartName="/ppt/slides/_rels/slide55.xml.rels" ContentType="application/vnd.openxmlformats-package.relationships+xml"/>
  <Override PartName="/ppt/slides/_rels/slide100.xml.rels" ContentType="application/vnd.openxmlformats-package.relationships+xml"/>
  <Override PartName="/ppt/slides/_rels/slide5.xml.rels" ContentType="application/vnd.openxmlformats-package.relationships+xml"/>
  <Override PartName="/ppt/slides/_rels/slide104.xml.rels" ContentType="application/vnd.openxmlformats-package.relationships+xml"/>
  <Override PartName="/ppt/slides/_rels/slide59.xml.rels" ContentType="application/vnd.openxmlformats-package.relationships+xml"/>
  <Override PartName="/ppt/slides/_rels/slide137.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41.xml.rels" ContentType="application/vnd.openxmlformats-package.relationships+xml"/>
  <Override PartName="/ppt/slides/_rels/slide87.xml.rels" ContentType="application/vnd.openxmlformats-package.relationships+xml"/>
  <Override PartName="/ppt/slides/_rels/slide19.xml.rels" ContentType="application/vnd.openxmlformats-package.relationships+xml"/>
  <Override PartName="/ppt/slides/_rels/slide132.xml.rels" ContentType="application/vnd.openxmlformats-package.relationships+xml"/>
  <Override PartName="/ppt/slides/_rels/slide54.xml.rels" ContentType="application/vnd.openxmlformats-package.relationships+xml"/>
  <Override PartName="/ppt/slides/_rels/slide45.xml.rels" ContentType="application/vnd.openxmlformats-package.relationships+xml"/>
  <Override PartName="/ppt/slides/_rels/slide40.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37.xml.rels" ContentType="application/vnd.openxmlformats-package.relationships+xml"/>
  <Override PartName="/ppt/slides/_rels/slide115.xml.rels" ContentType="application/vnd.openxmlformats-package.relationships+xml"/>
  <Override PartName="/ppt/slides/_rels/slide128.xml.rels" ContentType="application/vnd.openxmlformats-package.relationships+xml"/>
  <Override PartName="/ppt/slides/_rels/slide99.xml.rels" ContentType="application/vnd.openxmlformats-package.relationships+xml"/>
  <Override PartName="/ppt/slides/_rels/slide144.xml.rels" ContentType="application/vnd.openxmlformats-package.relationships+xml"/>
  <Override PartName="/ppt/slides/_rels/slide111.xml.rels" ContentType="application/vnd.openxmlformats-package.relationships+xml"/>
  <Override PartName="/ppt/slides/_rels/slide66.xml.rels" ContentType="application/vnd.openxmlformats-package.relationships+xml"/>
  <Override PartName="/ppt/slides/_rels/slide98.xml.rels" ContentType="application/vnd.openxmlformats-package.relationships+xml"/>
  <Override PartName="/ppt/slides/_rels/slide143.xml.rels" ContentType="application/vnd.openxmlformats-package.relationships+xml"/>
  <Override PartName="/ppt/slides/_rels/slide110.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29.xml.rels" ContentType="application/vnd.openxmlformats-package.relationships+xml"/>
  <Override PartName="/ppt/slides/_rels/slide97.xml.rels" ContentType="application/vnd.openxmlformats-package.relationships+xml"/>
  <Override PartName="/ppt/slides/_rels/slide142.xml.rels" ContentType="application/vnd.openxmlformats-package.relationships+xml"/>
  <Override PartName="/ppt/slides/_rels/slide51.xml.rels" ContentType="application/vnd.openxmlformats-package.relationships+xml"/>
  <Override PartName="/ppt/slides/_rels/slide63.xml.rels" ContentType="application/vnd.openxmlformats-package.relationships+xml"/>
  <Override PartName="/ppt/slides/_rels/slide96.xml.rels" ContentType="application/vnd.openxmlformats-package.relationships+xml"/>
  <Override PartName="/ppt/slides/_rels/slide28.xml.rels" ContentType="application/vnd.openxmlformats-package.relationships+xml"/>
  <Override PartName="/ppt/slides/_rels/slide141.xml.rels" ContentType="application/vnd.openxmlformats-package.relationships+xml"/>
  <Override PartName="/ppt/slides/_rels/slide50.xml.rels" ContentType="application/vnd.openxmlformats-package.relationships+xml"/>
  <Override PartName="/ppt/slides/_rels/slide9.xml.rels" ContentType="application/vnd.openxmlformats-package.relationships+xml"/>
  <Override PartName="/ppt/slides/_rels/slide47.xml.rels" ContentType="application/vnd.openxmlformats-package.relationships+xml"/>
  <Override PartName="/ppt/slides/_rels/slide1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84.xml.rels" ContentType="application/vnd.openxmlformats-package.relationships+xml"/>
  <Override PartName="/ppt/slides/_rels/slide16.xml.rels" ContentType="application/vnd.openxmlformats-package.relationships+xml"/>
  <Override PartName="/ppt/slides/_rels/slide81.xml.rels" ContentType="application/vnd.openxmlformats-package.relationships+xml"/>
  <Override PartName="/ppt/slides/_rels/slide13.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129.xml.rels" ContentType="application/vnd.openxmlformats-package.relationships+xml"/>
  <Override PartName="/ppt/slides/_rels/slide7.xml.rels" ContentType="application/vnd.openxmlformats-package.relationships+xml"/>
  <Override PartName="/ppt/slides/_rels/slide131.xml.rels" ContentType="application/vnd.openxmlformats-package.relationships+xml"/>
  <Override PartName="/ppt/slides/_rels/slide86.xml.rels" ContentType="application/vnd.openxmlformats-package.relationships+xml"/>
  <Override PartName="/ppt/slides/_rels/slide18.xml.rels" ContentType="application/vnd.openxmlformats-package.relationships+xml"/>
  <Override PartName="/ppt/slides/_rels/slide83.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12.xml.rels" ContentType="application/vnd.openxmlformats-package.relationships+xml"/>
  <Override PartName="/ppt/slides/_rels/slide82.xml.rels" ContentType="application/vnd.openxmlformats-package.relationships+xml"/>
  <Override PartName="/ppt/slides/_rels/slide14.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112.xml.rels" ContentType="application/vnd.openxmlformats-package.relationships+xml"/>
  <Override PartName="/ppt/slides/_rels/slide67.xml.rels" ContentType="application/vnd.openxmlformats-package.relationships+xml"/>
  <Override PartName="/ppt/slides/_rels/slide113.xml.rels" ContentType="application/vnd.openxmlformats-package.relationships+xml"/>
  <Override PartName="/ppt/slides/_rels/slide68.xml.rels" ContentType="application/vnd.openxmlformats-package.relationships+xml"/>
  <Override PartName="/ppt/slides/_rels/slide114.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slide127.xml" ContentType="application/vnd.openxmlformats-officedocument.presentationml.slide+xml"/>
  <Override PartName="/ppt/slides/slide126.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99.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10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133.xml" ContentType="application/vnd.openxmlformats-officedocument.presentationml.slide+xml"/>
  <Override PartName="/ppt/slides/slide53.xml" ContentType="application/vnd.openxmlformats-officedocument.presentationml.slide+xml"/>
  <Override PartName="/ppt/slides/slide134.xml" ContentType="application/vnd.openxmlformats-officedocument.presentationml.slide+xml"/>
  <Override PartName="/ppt/slides/slide54.xml" ContentType="application/vnd.openxmlformats-officedocument.presentationml.slide+xml"/>
  <Override PartName="/ppt/slides/slide100.xml" ContentType="application/vnd.openxmlformats-officedocument.presentationml.slide+xml"/>
  <Override PartName="/ppt/slides/slide135.xml" ContentType="application/vnd.openxmlformats-officedocument.presentationml.slide+xml"/>
  <Override PartName="/ppt/slides/slide55.xml" ContentType="application/vnd.openxmlformats-officedocument.presentationml.slide+xml"/>
  <Override PartName="/ppt/slides/slide101.xml" ContentType="application/vnd.openxmlformats-officedocument.presentationml.slide+xml"/>
  <Override PartName="/ppt/slides/slide136.xml" ContentType="application/vnd.openxmlformats-officedocument.presentationml.slide+xml"/>
  <Override PartName="/ppt/slides/slide56.xml" ContentType="application/vnd.openxmlformats-officedocument.presentationml.slide+xml"/>
  <Override PartName="/ppt/slides/slide102.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35.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36.xml" ContentType="application/vnd.openxmlformats-officedocument.presentationml.slide+xml"/>
  <Override PartName="/ppt/slides/slide141.xml" ContentType="application/vnd.openxmlformats-officedocument.presentationml.slide+xml"/>
  <Override PartName="/ppt/slides/slide37.xml" ContentType="application/vnd.openxmlformats-officedocument.presentationml.slide+xml"/>
  <Override PartName="/ppt/slides/slide142.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143.xml" ContentType="application/vnd.openxmlformats-officedocument.presentationml.slide+xml"/>
  <Override PartName="/ppt/slides/slide2.xml" ContentType="application/vnd.openxmlformats-officedocument.presentationml.slide+xml"/>
  <Override PartName="/ppt/slides/slide29.xml" ContentType="application/vnd.openxmlformats-officedocument.presentationml.slide+xml"/>
  <Override PartName="/ppt/slides/slide97.xml" ContentType="application/vnd.openxmlformats-officedocument.presentationml.slide+xml"/>
  <Override PartName="/ppt/slides/slide132.xml" ContentType="application/vnd.openxmlformats-officedocument.presentationml.slide+xml"/>
  <Override PartName="/ppt/slides/slide52.xml" ContentType="application/vnd.openxmlformats-officedocument.presentationml.slide+xml"/>
  <Override PartName="/ppt/slides/slide39.xml" ContentType="application/vnd.openxmlformats-officedocument.presentationml.slide+xml"/>
  <Override PartName="/ppt/slides/slide144.xml" ContentType="application/vnd.openxmlformats-officedocument.presentationml.slide+xml"/>
  <Override PartName="/ppt/slides/slide3.xml" ContentType="application/vnd.openxmlformats-officedocument.presentationml.slide+xml"/>
  <Override PartName="/ppt/slides/slide98.xml" ContentType="application/vnd.openxmlformats-officedocument.presentationml.slide+xml"/>
  <Override PartName="/ppt/slides/slide131.xml" ContentType="application/vnd.openxmlformats-officedocument.presentationml.slide+xml"/>
  <Override PartName="/ppt/slides/slide129.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128.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46.xml" ContentType="application/vnd.openxmlformats-officedocument.presentationml.slide+xml"/>
  <Override PartName="/ppt/slides/slide7.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93.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10.xml" ContentType="application/vnd.openxmlformats-officedocument.presentationml.slide+xml"/>
  <Override PartName="/ppt/slides/slide65.xml" ContentType="application/vnd.openxmlformats-officedocument.presentationml.slide+xml"/>
  <Override PartName="/ppt/slides/slide111.xml" ContentType="application/vnd.openxmlformats-officedocument.presentationml.slide+xml"/>
  <Override PartName="/ppt/slides/slide66.xml" ContentType="application/vnd.openxmlformats-officedocument.presentationml.slide+xml"/>
  <Override PartName="/ppt/slides/slide112.xml" ContentType="application/vnd.openxmlformats-officedocument.presentationml.slide+xml"/>
  <Override PartName="/ppt/slides/slide67.xml" ContentType="application/vnd.openxmlformats-officedocument.presentationml.slide+xml"/>
  <Override PartName="/ppt/slides/slide113.xml" ContentType="application/vnd.openxmlformats-officedocument.presentationml.slide+xml"/>
  <Override PartName="/ppt/slides/slide68.xml" ContentType="application/vnd.openxmlformats-officedocument.presentationml.slide+xml"/>
  <Override PartName="/ppt/slides/slide114.xml" ContentType="application/vnd.openxmlformats-officedocument.presentationml.slide+xml"/>
  <Override PartName="/ppt/slides/slide69.xml" ContentType="application/vnd.openxmlformats-officedocument.presentationml.slide+xml"/>
  <Override PartName="/ppt/slides/slide115.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20.xml" ContentType="application/vnd.openxmlformats-officedocument.presentationml.slide+xml"/>
  <Override PartName="/ppt/slides/slide75.xml" ContentType="application/vnd.openxmlformats-officedocument.presentationml.slide+xml"/>
  <Override PartName="/ppt/slides/slide121.xml" ContentType="application/vnd.openxmlformats-officedocument.presentationml.slide+xml"/>
  <Override PartName="/ppt/slides/slide76.xml" ContentType="application/vnd.openxmlformats-officedocument.presentationml.slide+xml"/>
  <Override PartName="/ppt/slides/slide122.xml" ContentType="application/vnd.openxmlformats-officedocument.presentationml.slide+xml"/>
  <Override PartName="/ppt/slides/slide77.xml" ContentType="application/vnd.openxmlformats-officedocument.presentationml.slide+xml"/>
  <Override PartName="/ppt/slides/slide123.xml" ContentType="application/vnd.openxmlformats-officedocument.presentationml.slide+xml"/>
  <Override PartName="/ppt/slides/slide78.xml" ContentType="application/vnd.openxmlformats-officedocument.presentationml.slide+xml"/>
  <Override PartName="/ppt/slides/slide124.xml" ContentType="application/vnd.openxmlformats-officedocument.presentationml.slide+xml"/>
  <Override PartName="/ppt/slides/slide79.xml" ContentType="application/vnd.openxmlformats-officedocument.presentationml.slide+xml"/>
  <Override PartName="/ppt/slides/slide125.xml" ContentType="application/vnd.openxmlformats-officedocument.presentationml.slide+xml"/>
  <Override PartName="/ppt/notesSlides/notesSlide47.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3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_rels/notesSlide52.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51.xml.rels" ContentType="application/vnd.openxmlformats-package.relationships+xml"/>
  <Override PartName="/ppt/notesSlides/_rels/notesSlide57.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47.xml.rels" ContentType="application/vnd.openxmlformats-package.relationships+xml"/>
  <Override PartName="/ppt/notesSlides/_rels/notesSlide59.xml.rels" ContentType="application/vnd.openxmlformats-package.relationships+xml"/>
  <Override PartName="/ppt/notesSlides/_rels/notesSlide44.xml.rels" ContentType="application/vnd.openxmlformats-package.relationships+xml"/>
  <Override PartName="/ppt/notesSlides/_rels/notesSlide144.xml.rels" ContentType="application/vnd.openxmlformats-package.relationships+xml"/>
  <Override PartName="/ppt/notesSlides/_rels/notesSlide43.xml.rels" ContentType="application/vnd.openxmlformats-package.relationships+xml"/>
  <Override PartName="/ppt/notesSlides/_rels/notesSlide30.xml.rels" ContentType="application/vnd.openxmlformats-package.relationships+xml"/>
  <Override PartName="/ppt/notesSlides/_rels/notesSlide17.xml.rels" ContentType="application/vnd.openxmlformats-package.relationships+xml"/>
  <Override PartName="/ppt/notesSlides/_rels/notesSlide50.xml.rels" ContentType="application/vnd.openxmlformats-package.relationships+xml"/>
  <Override PartName="/ppt/notesSlides/_rels/notesSlide39.xml.rels" ContentType="application/vnd.openxmlformats-package.relationships+xml"/>
  <Override PartName="/ppt/notesSlides/_rels/notesSlide62.xml.rels" ContentType="application/vnd.openxmlformats-package.relationships+xml"/>
  <Override PartName="/ppt/notesSlides/_rels/notesSlide63.xml.rels" ContentType="application/vnd.openxmlformats-package.relationships+xml"/>
  <Override PartName="/ppt/notesSlides/_rels/notesSlide8.xml.rels" ContentType="application/vnd.openxmlformats-package.relationships+xml"/>
  <Override PartName="/ppt/notesSlides/_rels/notesSlide58.xml.rels" ContentType="application/vnd.openxmlformats-package.relationships+xml"/>
  <Override PartName="/ppt/notesSlides/notesSlide50.xml" ContentType="application/vnd.openxmlformats-officedocument.presentationml.notesSlide+xml"/>
  <Override PartName="/ppt/notesSlides/notesSlide39.xml" ContentType="application/vnd.openxmlformats-officedocument.presentationml.notesSlide+xml"/>
  <Override PartName="/ppt/notesSlides/notesSlide14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8.xml" ContentType="application/vnd.openxmlformats-officedocument.presentationml.notesSlide+xml"/>
  <Override PartName="/ppt/notesSlides/notesSlide57.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73" r:id="rId12"/>
    <p:sldMasterId id="2147483675" r:id="rId13"/>
    <p:sldMasterId id="2147483677"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54" r:id="rId114"/>
    <p:sldId id="355" r:id="rId115"/>
    <p:sldId id="356" r:id="rId116"/>
    <p:sldId id="357" r:id="rId117"/>
    <p:sldId id="358" r:id="rId118"/>
    <p:sldId id="359" r:id="rId119"/>
    <p:sldId id="360" r:id="rId120"/>
    <p:sldId id="361" r:id="rId121"/>
    <p:sldId id="362" r:id="rId122"/>
    <p:sldId id="363" r:id="rId123"/>
    <p:sldId id="364" r:id="rId124"/>
    <p:sldId id="365" r:id="rId125"/>
    <p:sldId id="366" r:id="rId126"/>
    <p:sldId id="367" r:id="rId127"/>
    <p:sldId id="368" r:id="rId128"/>
    <p:sldId id="369" r:id="rId129"/>
    <p:sldId id="370" r:id="rId130"/>
    <p:sldId id="371" r:id="rId131"/>
    <p:sldId id="372" r:id="rId132"/>
    <p:sldId id="373" r:id="rId133"/>
    <p:sldId id="374" r:id="rId134"/>
    <p:sldId id="375" r:id="rId135"/>
    <p:sldId id="376" r:id="rId136"/>
    <p:sldId id="377" r:id="rId137"/>
    <p:sldId id="378" r:id="rId138"/>
    <p:sldId id="379" r:id="rId139"/>
    <p:sldId id="380"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93" r:id="rId153"/>
    <p:sldId id="394" r:id="rId154"/>
    <p:sldId id="395" r:id="rId155"/>
    <p:sldId id="396" r:id="rId156"/>
    <p:sldId id="397" r:id="rId157"/>
    <p:sldId id="398" r:id="rId158"/>
    <p:sldId id="399" r:id="rId15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100" Type="http://schemas.openxmlformats.org/officeDocument/2006/relationships/slide" Target="slides/slide85.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40" Type="http://schemas.openxmlformats.org/officeDocument/2006/relationships/slide" Target="slides/slide125.xml"/><Relationship Id="rId141" Type="http://schemas.openxmlformats.org/officeDocument/2006/relationships/slide" Target="slides/slide126.xml"/><Relationship Id="rId142" Type="http://schemas.openxmlformats.org/officeDocument/2006/relationships/slide" Target="slides/slide127.xml"/><Relationship Id="rId143" Type="http://schemas.openxmlformats.org/officeDocument/2006/relationships/slide" Target="slides/slide128.xml"/><Relationship Id="rId144" Type="http://schemas.openxmlformats.org/officeDocument/2006/relationships/slide" Target="slides/slide129.xml"/><Relationship Id="rId145" Type="http://schemas.openxmlformats.org/officeDocument/2006/relationships/slide" Target="slides/slide130.xml"/><Relationship Id="rId146" Type="http://schemas.openxmlformats.org/officeDocument/2006/relationships/slide" Target="slides/slide131.xml"/><Relationship Id="rId147" Type="http://schemas.openxmlformats.org/officeDocument/2006/relationships/slide" Target="slides/slide132.xml"/><Relationship Id="rId148" Type="http://schemas.openxmlformats.org/officeDocument/2006/relationships/slide" Target="slides/slide133.xml"/><Relationship Id="rId149" Type="http://schemas.openxmlformats.org/officeDocument/2006/relationships/slide" Target="slides/slide134.xml"/><Relationship Id="rId150" Type="http://schemas.openxmlformats.org/officeDocument/2006/relationships/slide" Target="slides/slide135.xml"/><Relationship Id="rId151" Type="http://schemas.openxmlformats.org/officeDocument/2006/relationships/slide" Target="slides/slide136.xml"/><Relationship Id="rId152" Type="http://schemas.openxmlformats.org/officeDocument/2006/relationships/slide" Target="slides/slide137.xml"/><Relationship Id="rId153" Type="http://schemas.openxmlformats.org/officeDocument/2006/relationships/slide" Target="slides/slide138.xml"/><Relationship Id="rId154" Type="http://schemas.openxmlformats.org/officeDocument/2006/relationships/slide" Target="slides/slide139.xml"/><Relationship Id="rId155" Type="http://schemas.openxmlformats.org/officeDocument/2006/relationships/slide" Target="slides/slide140.xml"/><Relationship Id="rId156" Type="http://schemas.openxmlformats.org/officeDocument/2006/relationships/slide" Target="slides/slide141.xml"/><Relationship Id="rId157" Type="http://schemas.openxmlformats.org/officeDocument/2006/relationships/slide" Target="slides/slide142.xml"/><Relationship Id="rId158" Type="http://schemas.openxmlformats.org/officeDocument/2006/relationships/slide" Target="slides/slide143.xml"/><Relationship Id="rId159" Type="http://schemas.openxmlformats.org/officeDocument/2006/relationships/slide" Target="slides/slide144.xml"/><Relationship Id="rId16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dk1"/>
                </a:solidFill>
                <a:uFillTx/>
                <a:latin typeface="Calibri"/>
              </a:rPr>
              <a:t>Click to move the slide</a:t>
            </a:r>
            <a:endParaRPr b="0" lang="en-US" sz="1800" strike="noStrike" u="none">
              <a:solidFill>
                <a:schemeClr val="dk1"/>
              </a:solidFill>
              <a:uFillTx/>
              <a:latin typeface="Calibri"/>
            </a:endParaRPr>
          </a:p>
        </p:txBody>
      </p:sp>
      <p:sp>
        <p:nvSpPr>
          <p:cNvPr id="11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11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8" name="PlaceHolder 4"/>
          <p:cNvSpPr>
            <a:spLocks noGrp="1"/>
          </p:cNvSpPr>
          <p:nvPr>
            <p:ph type="dt" idx="37"/>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19" name="PlaceHolder 5"/>
          <p:cNvSpPr>
            <a:spLocks noGrp="1"/>
          </p:cNvSpPr>
          <p:nvPr>
            <p:ph type="ftr" idx="38"/>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20" name="PlaceHolder 6"/>
          <p:cNvSpPr>
            <a:spLocks noGrp="1"/>
          </p:cNvSpPr>
          <p:nvPr>
            <p:ph type="sldNum" idx="39"/>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57B72959-75AF-4612-9C6E-CC4607D6B3D7}"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3" name="PlaceHolder 1"/>
          <p:cNvSpPr>
            <a:spLocks noGrp="1"/>
          </p:cNvSpPr>
          <p:nvPr>
            <p:ph type="sldImg"/>
          </p:nvPr>
        </p:nvSpPr>
        <p:spPr>
          <a:xfrm>
            <a:off x="685800" y="1143000"/>
            <a:ext cx="5486040" cy="3085920"/>
          </a:xfrm>
          <a:prstGeom prst="rect">
            <a:avLst/>
          </a:prstGeom>
          <a:ln w="0">
            <a:noFill/>
          </a:ln>
        </p:spPr>
      </p:sp>
      <p:sp>
        <p:nvSpPr>
          <p:cNvPr id="28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one of the most common ways to adapt a large language model for a particular purpose.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In this process, we train the model on a </a:t>
            </a:r>
            <a:r>
              <a:rPr b="1" lang="en-US" sz="2000" strike="noStrike" u="none">
                <a:solidFill>
                  <a:srgbClr val="000000"/>
                </a:solidFill>
                <a:uFillTx/>
                <a:latin typeface="Arial"/>
              </a:rPr>
              <a:t>smaller, focused dataset that is specific to a single task</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If we want the model to </a:t>
            </a:r>
            <a:r>
              <a:rPr b="1" lang="en-US" sz="2000" strike="noStrike" u="none">
                <a:solidFill>
                  <a:srgbClr val="000000"/>
                </a:solidFill>
                <a:uFillTx/>
                <a:latin typeface="Arial"/>
              </a:rPr>
              <a:t>summarize articles</a:t>
            </a:r>
            <a:r>
              <a:rPr b="0" lang="en-US" sz="2000" strike="noStrike" u="none">
                <a:solidFill>
                  <a:srgbClr val="000000"/>
                </a:solidFill>
                <a:uFillTx/>
                <a:latin typeface="Arial"/>
              </a:rPr>
              <a:t>, we fine-tune it on a dataset where inputs are long texts and outputs are their summaries.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If we want it to </a:t>
            </a:r>
            <a:r>
              <a:rPr b="1" lang="en-US" sz="2000" strike="noStrike" u="none">
                <a:solidFill>
                  <a:srgbClr val="000000"/>
                </a:solidFill>
                <a:uFillTx/>
                <a:latin typeface="Arial"/>
              </a:rPr>
              <a:t>translate languages</a:t>
            </a:r>
            <a:r>
              <a:rPr b="0" lang="en-US" sz="2000" strike="noStrike" u="none">
                <a:solidFill>
                  <a:srgbClr val="000000"/>
                </a:solidFill>
                <a:uFillTx/>
                <a:latin typeface="Arial"/>
              </a:rPr>
              <a:t>, we use pairs of sentences — one in the source language, one in the target language.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So the idea is:</a:t>
            </a:r>
            <a:br>
              <a:rPr sz="2000"/>
            </a:br>
            <a:r>
              <a:rPr b="0" lang="en-US" sz="2000" strike="noStrike" u="none">
                <a:solidFill>
                  <a:srgbClr val="000000"/>
                </a:solidFill>
                <a:uFillTx/>
                <a:latin typeface="Arial"/>
              </a:rPr>
              <a:t> </a:t>
            </a:r>
            <a:r>
              <a:rPr b="1" lang="en-US" sz="2000" strike="noStrike" u="none">
                <a:solidFill>
                  <a:srgbClr val="000000"/>
                </a:solidFill>
                <a:uFillTx/>
                <a:latin typeface="Arial"/>
              </a:rPr>
              <a:t>‘Give the model examples of the exact job you want it to do, and let it learn from those.’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By doing this, the model starts to pick up on the </a:t>
            </a:r>
            <a:r>
              <a:rPr b="1" lang="en-US" sz="2000" strike="noStrike" u="none">
                <a:solidFill>
                  <a:srgbClr val="000000"/>
                </a:solidFill>
                <a:uFillTx/>
                <a:latin typeface="Arial"/>
              </a:rPr>
              <a:t>patterns, tone, structure, and specialized vocabulary</a:t>
            </a:r>
            <a:r>
              <a:rPr b="0" lang="en-US" sz="2000" strike="noStrike" u="none">
                <a:solidFill>
                  <a:srgbClr val="000000"/>
                </a:solidFill>
                <a:uFillTx/>
                <a:latin typeface="Arial"/>
              </a:rPr>
              <a:t> that are relevant to that particular task.</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It’s like training a general employee to become an expert in one specific job role — the more examples they see, the better they get at it."</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05" name="PlaceHolder 3"/>
          <p:cNvSpPr>
            <a:spLocks noGrp="1"/>
          </p:cNvSpPr>
          <p:nvPr>
            <p:ph type="sldNum" idx="18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181DCF5B-93CA-4963-AA61-5563745AF386}"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7" name="PlaceHolder 1"/>
          <p:cNvSpPr>
            <a:spLocks noGrp="1"/>
          </p:cNvSpPr>
          <p:nvPr>
            <p:ph type="sldImg"/>
          </p:nvPr>
        </p:nvSpPr>
        <p:spPr>
          <a:xfrm>
            <a:off x="685800" y="1143000"/>
            <a:ext cx="5486040" cy="3085920"/>
          </a:xfrm>
          <a:prstGeom prst="rect">
            <a:avLst/>
          </a:prstGeom>
          <a:ln w="0">
            <a:noFill/>
          </a:ln>
        </p:spPr>
      </p:sp>
      <p:sp>
        <p:nvSpPr>
          <p:cNvPr id="285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859" name="PlaceHolder 3"/>
          <p:cNvSpPr>
            <a:spLocks noGrp="1"/>
          </p:cNvSpPr>
          <p:nvPr>
            <p:ph type="sldNum" idx="19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D8D75920-39D8-47C2-8BDF-8F343CE414BD}"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6" name="PlaceHolder 1"/>
          <p:cNvSpPr>
            <a:spLocks noGrp="1"/>
          </p:cNvSpPr>
          <p:nvPr>
            <p:ph type="sldImg"/>
          </p:nvPr>
        </p:nvSpPr>
        <p:spPr>
          <a:xfrm>
            <a:off x="685800" y="1143000"/>
            <a:ext cx="5486040" cy="3085920"/>
          </a:xfrm>
          <a:prstGeom prst="rect">
            <a:avLst/>
          </a:prstGeom>
          <a:ln w="0">
            <a:noFill/>
          </a:ln>
        </p:spPr>
      </p:sp>
      <p:sp>
        <p:nvSpPr>
          <p:cNvPr id="28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Now let’s look at </a:t>
            </a:r>
            <a:r>
              <a:rPr b="1" lang="en-US" sz="2000" strike="noStrike" u="none">
                <a:solidFill>
                  <a:srgbClr val="000000"/>
                </a:solidFill>
                <a:uFillTx/>
                <a:latin typeface="Arial"/>
              </a:rPr>
              <a:t>Instruction-Tuning</a:t>
            </a:r>
            <a:r>
              <a:rPr b="0" lang="en-US" sz="2000" strike="noStrike" u="none">
                <a:solidFill>
                  <a:srgbClr val="000000"/>
                </a:solidFill>
                <a:uFillTx/>
                <a:latin typeface="Arial"/>
              </a:rPr>
              <a:t>, specifically the </a:t>
            </a:r>
            <a:r>
              <a:rPr b="1" lang="en-US" sz="2000" strike="noStrike" u="none">
                <a:solidFill>
                  <a:srgbClr val="000000"/>
                </a:solidFill>
                <a:uFillTx/>
                <a:latin typeface="Arial"/>
              </a:rPr>
              <a:t>full parameter version</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means we’re fine-tuning </a:t>
            </a:r>
            <a:r>
              <a:rPr b="1" lang="en-US" sz="2000" strike="noStrike" u="none">
                <a:solidFill>
                  <a:srgbClr val="000000"/>
                </a:solidFill>
                <a:uFillTx/>
                <a:latin typeface="Arial"/>
              </a:rPr>
              <a:t>all the parameters</a:t>
            </a:r>
            <a:r>
              <a:rPr b="0" lang="en-US" sz="2000" strike="noStrike" u="none">
                <a:solidFill>
                  <a:srgbClr val="000000"/>
                </a:solidFill>
                <a:uFillTx/>
                <a:latin typeface="Arial"/>
              </a:rPr>
              <a:t> of the model — not just a few layers — to make it better at </a:t>
            </a:r>
            <a:r>
              <a:rPr b="1" lang="en-US" sz="2000" strike="noStrike" u="none">
                <a:solidFill>
                  <a:srgbClr val="000000"/>
                </a:solidFill>
                <a:uFillTx/>
                <a:latin typeface="Arial"/>
              </a:rPr>
              <a:t>following instructions</a:t>
            </a:r>
            <a:r>
              <a:rPr b="0" lang="en-US" sz="2000" strike="noStrike" u="none">
                <a:solidFill>
                  <a:srgbClr val="000000"/>
                </a:solidFill>
                <a:uFillTx/>
                <a:latin typeface="Arial"/>
              </a:rPr>
              <a:t> in natural language.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 imagine we want to train the model for </a:t>
            </a:r>
            <a:r>
              <a:rPr b="1" lang="en-US" sz="2000" strike="noStrike" u="none">
                <a:solidFill>
                  <a:srgbClr val="000000"/>
                </a:solidFill>
                <a:uFillTx/>
                <a:latin typeface="Arial"/>
              </a:rPr>
              <a:t>question answering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give it lots of examples like: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t>
            </a:r>
            <a:r>
              <a:rPr b="0" lang="en-US" sz="2000" strike="noStrike" u="none">
                <a:solidFill>
                  <a:srgbClr val="000000"/>
                </a:solidFill>
                <a:uFillTx/>
                <a:latin typeface="Arial"/>
              </a:rPr>
              <a:t>What is the capital of France?’ → ‘The capital of France is Paris.’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t>
            </a:r>
            <a:r>
              <a:rPr b="0" lang="en-US" sz="2000" strike="noStrike" u="none">
                <a:solidFill>
                  <a:srgbClr val="000000"/>
                </a:solidFill>
                <a:uFillTx/>
                <a:latin typeface="Arial"/>
              </a:rPr>
              <a:t>Who discovered gravity?’ → ‘Isaac Newton discovered gravity.’</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Over time, the model </a:t>
            </a:r>
            <a:r>
              <a:rPr b="1" lang="en-US" sz="2000" strike="noStrike" u="none">
                <a:solidFill>
                  <a:srgbClr val="000000"/>
                </a:solidFill>
                <a:uFillTx/>
                <a:latin typeface="Arial"/>
              </a:rPr>
              <a:t>learns not just the answers</a:t>
            </a:r>
            <a:r>
              <a:rPr b="0" lang="en-US" sz="2000" strike="noStrike" u="none">
                <a:solidFill>
                  <a:srgbClr val="000000"/>
                </a:solidFill>
                <a:uFillTx/>
                <a:latin typeface="Arial"/>
              </a:rPr>
              <a:t>, but also </a:t>
            </a:r>
            <a:r>
              <a:rPr b="1" lang="en-US" sz="2000" strike="noStrike" u="none">
                <a:solidFill>
                  <a:srgbClr val="000000"/>
                </a:solidFill>
                <a:uFillTx/>
                <a:latin typeface="Arial"/>
              </a:rPr>
              <a:t>how to respond politely and clearly</a:t>
            </a:r>
            <a:r>
              <a:rPr b="0" lang="en-US" sz="2000" strike="noStrike" u="none">
                <a:solidFill>
                  <a:srgbClr val="000000"/>
                </a:solidFill>
                <a:uFillTx/>
                <a:latin typeface="Arial"/>
              </a:rPr>
              <a:t> — often starting with phrases like: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Sure, here’s your answer...’</a:t>
            </a:r>
            <a:br>
              <a:rPr sz="2000"/>
            </a:br>
            <a:r>
              <a:rPr b="0" lang="en-US" sz="2000" strike="noStrike" u="none">
                <a:solidFill>
                  <a:srgbClr val="000000"/>
                </a:solidFill>
                <a:uFillTx/>
                <a:latin typeface="Arial"/>
              </a:rPr>
              <a:t> ‘Of course, the capital of France is Paris.’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This is because the instruction-tuning process includes those polite and helpful phrases in the training data.</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It’s not just learning facts — it’s learning </a:t>
            </a:r>
            <a:r>
              <a:rPr b="1" lang="en-US" sz="2000" strike="noStrike" u="none">
                <a:solidFill>
                  <a:srgbClr val="000000"/>
                </a:solidFill>
                <a:uFillTx/>
                <a:latin typeface="Arial"/>
              </a:rPr>
              <a:t>how to follow instructions and speak like a helpful assistant</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This approach helps the model behave more naturally and predictably in real-world use cases — whether it’s answering questions, writing code, summarizing text, or anything else.”</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08" name="PlaceHolder 3"/>
          <p:cNvSpPr>
            <a:spLocks noGrp="1"/>
          </p:cNvSpPr>
          <p:nvPr>
            <p:ph type="sldNum" idx="18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53241A4C-8231-45DF-9CD8-4954940E7A84}"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9" name="PlaceHolder 1"/>
          <p:cNvSpPr>
            <a:spLocks noGrp="1"/>
          </p:cNvSpPr>
          <p:nvPr>
            <p:ph type="sldImg"/>
          </p:nvPr>
        </p:nvSpPr>
        <p:spPr>
          <a:xfrm>
            <a:off x="685800" y="1143000"/>
            <a:ext cx="5486040" cy="3085920"/>
          </a:xfrm>
          <a:prstGeom prst="rect">
            <a:avLst/>
          </a:prstGeom>
          <a:ln w="0">
            <a:noFill/>
          </a:ln>
        </p:spPr>
      </p:sp>
      <p:sp>
        <p:nvSpPr>
          <p:cNvPr id="28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Now let’s talk about </a:t>
            </a:r>
            <a:r>
              <a:rPr b="1" lang="en-US" sz="2000" strike="noStrike" u="none">
                <a:solidFill>
                  <a:srgbClr val="000000"/>
                </a:solidFill>
                <a:uFillTx/>
                <a:latin typeface="Arial"/>
              </a:rPr>
              <a:t>Instruction-Tuning</a:t>
            </a:r>
            <a:r>
              <a:rPr b="0" lang="en-US" sz="2000" strike="noStrike" u="none">
                <a:solidFill>
                  <a:srgbClr val="000000"/>
                </a:solidFill>
                <a:uFillTx/>
                <a:latin typeface="Arial"/>
              </a:rPr>
              <a:t>, particularly with </a:t>
            </a:r>
            <a:r>
              <a:rPr b="1" lang="en-US" sz="2000" strike="noStrike" u="none">
                <a:solidFill>
                  <a:srgbClr val="000000"/>
                </a:solidFill>
                <a:uFillTx/>
                <a:latin typeface="Arial"/>
              </a:rPr>
              <a:t>full parameter fine-tuning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process involves training </a:t>
            </a:r>
            <a:r>
              <a:rPr b="1" lang="en-US" sz="2000" strike="noStrike" u="none">
                <a:solidFill>
                  <a:srgbClr val="000000"/>
                </a:solidFill>
                <a:uFillTx/>
                <a:latin typeface="Arial"/>
              </a:rPr>
              <a:t>all the model’s parameters</a:t>
            </a:r>
            <a:r>
              <a:rPr b="0" lang="en-US" sz="2000" strike="noStrike" u="none">
                <a:solidFill>
                  <a:srgbClr val="000000"/>
                </a:solidFill>
                <a:uFillTx/>
                <a:latin typeface="Arial"/>
              </a:rPr>
              <a:t> on curated datasets where the model is explicitly taught to follow human instructions — not just predict the next word.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Here’s a simple example:</a:t>
            </a:r>
            <a:br>
              <a:rPr sz="2000"/>
            </a:br>
            <a:r>
              <a:rPr b="0" lang="en-US" sz="2000" strike="noStrike" u="none">
                <a:solidFill>
                  <a:srgbClr val="000000"/>
                </a:solidFill>
                <a:uFillTx/>
                <a:latin typeface="Arial"/>
              </a:rPr>
              <a:t> Suppose we want to fine-tune a model specifically for </a:t>
            </a:r>
            <a:r>
              <a:rPr b="1" lang="en-US" sz="2000" strike="noStrike" u="none">
                <a:solidFill>
                  <a:srgbClr val="000000"/>
                </a:solidFill>
                <a:uFillTx/>
                <a:latin typeface="Arial"/>
              </a:rPr>
              <a:t>question answering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We train it on examples where a user asks a question, and the model is expected to respond </a:t>
            </a:r>
            <a:r>
              <a:rPr b="1" lang="en-US" sz="2000" strike="noStrike" u="none">
                <a:solidFill>
                  <a:srgbClr val="000000"/>
                </a:solidFill>
                <a:uFillTx/>
                <a:latin typeface="Arial"/>
              </a:rPr>
              <a:t>helpfully and politely</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instead of just saying:</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Paris’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instruction-tuned model learns to respond more like: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Sure! The capital of France is Paris.’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Or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Of course! Isaac Newton discovered gravity.’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change in behavior — starting with phrases like </a:t>
            </a:r>
            <a:r>
              <a:rPr b="0" i="1" lang="en-US" sz="2000" strike="noStrike" u="none">
                <a:solidFill>
                  <a:srgbClr val="000000"/>
                </a:solidFill>
                <a:uFillTx/>
                <a:latin typeface="Arial"/>
              </a:rPr>
              <a:t>“Sure”</a:t>
            </a:r>
            <a:r>
              <a:rPr b="0" lang="en-US" sz="2000" strike="noStrike" u="none">
                <a:solidFill>
                  <a:srgbClr val="000000"/>
                </a:solidFill>
                <a:uFillTx/>
                <a:latin typeface="Arial"/>
              </a:rPr>
              <a:t> or </a:t>
            </a:r>
            <a:r>
              <a:rPr b="0" i="1" lang="en-US" sz="2000" strike="noStrike" u="none">
                <a:solidFill>
                  <a:srgbClr val="000000"/>
                </a:solidFill>
                <a:uFillTx/>
                <a:latin typeface="Arial"/>
              </a:rPr>
              <a:t>“Of course”</a:t>
            </a:r>
            <a:r>
              <a:rPr b="0" lang="en-US" sz="2000" strike="noStrike" u="none">
                <a:solidFill>
                  <a:srgbClr val="000000"/>
                </a:solidFill>
                <a:uFillTx/>
                <a:latin typeface="Arial"/>
              </a:rPr>
              <a:t> — reflects its training on </a:t>
            </a:r>
            <a:r>
              <a:rPr b="1" lang="en-US" sz="2000" strike="noStrike" u="none">
                <a:solidFill>
                  <a:srgbClr val="000000"/>
                </a:solidFill>
                <a:uFillTx/>
                <a:latin typeface="Arial"/>
              </a:rPr>
              <a:t>instructional prompts</a:t>
            </a:r>
            <a:r>
              <a:rPr b="0" lang="en-US" sz="2000" strike="noStrike" u="none">
                <a:solidFill>
                  <a:srgbClr val="000000"/>
                </a:solidFill>
                <a:uFillTx/>
                <a:latin typeface="Arial"/>
              </a:rPr>
              <a:t>, where the model is expected to act like a helpful assistant.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Now, this is quite different from how language models are trained </a:t>
            </a:r>
            <a:r>
              <a:rPr b="1" lang="en-US" sz="2000" strike="noStrike" u="none">
                <a:solidFill>
                  <a:srgbClr val="000000"/>
                </a:solidFill>
                <a:uFillTx/>
                <a:latin typeface="Arial"/>
              </a:rPr>
              <a:t>during pretraining</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In pretraining, they’re trained via </a:t>
            </a:r>
            <a:r>
              <a:rPr b="1" lang="en-US" sz="2000" strike="noStrike" u="none">
                <a:solidFill>
                  <a:srgbClr val="000000"/>
                </a:solidFill>
                <a:uFillTx/>
                <a:latin typeface="Arial"/>
              </a:rPr>
              <a:t>next word prediction</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if the prompt was: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Write a haiku about the ocean’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 pretrained model might simply continue with:</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Waves crash on the shore / Echoes in the salty breeze / Moonlight kisses foam’</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Just the haiku — no explanation, no context, no politeness.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But after </a:t>
            </a:r>
            <a:r>
              <a:rPr b="1" lang="en-US" sz="2000" strike="noStrike" u="none">
                <a:solidFill>
                  <a:srgbClr val="000000"/>
                </a:solidFill>
                <a:uFillTx/>
                <a:latin typeface="Arial"/>
              </a:rPr>
              <a:t>instruction-tuning</a:t>
            </a:r>
            <a:r>
              <a:rPr b="0" lang="en-US" sz="2000" strike="noStrike" u="none">
                <a:solidFill>
                  <a:srgbClr val="000000"/>
                </a:solidFill>
                <a:uFillTx/>
                <a:latin typeface="Arial"/>
              </a:rPr>
              <a:t>, the same prompt would lead to:</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Sure! Here’s a haiku about the ocean:</a:t>
            </a:r>
            <a:br>
              <a:rPr sz="2000"/>
            </a:br>
            <a:r>
              <a:rPr b="0" lang="en-US" sz="2000" strike="noStrike" u="none">
                <a:solidFill>
                  <a:srgbClr val="000000"/>
                </a:solidFill>
                <a:uFillTx/>
                <a:latin typeface="Arial"/>
              </a:rPr>
              <a:t> Waves crash on the shore / Echoes in the salty breeze / Moonlight kisses foam’</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shows that instruction-tuning doesn't just make the model correct — it makes it </a:t>
            </a:r>
            <a:r>
              <a:rPr b="1" lang="en-US" sz="2000" strike="noStrike" u="none">
                <a:solidFill>
                  <a:srgbClr val="000000"/>
                </a:solidFill>
                <a:uFillTx/>
                <a:latin typeface="Arial"/>
              </a:rPr>
              <a:t>cooperative, conversational, and user-aware</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11" name="PlaceHolder 3"/>
          <p:cNvSpPr>
            <a:spLocks noGrp="1"/>
          </p:cNvSpPr>
          <p:nvPr>
            <p:ph type="sldNum" idx="18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AFEB2868-CBF7-4AAB-A8AD-971A0BB7656D}"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2" name="PlaceHolder 1"/>
          <p:cNvSpPr>
            <a:spLocks noGrp="1"/>
          </p:cNvSpPr>
          <p:nvPr>
            <p:ph type="sldImg"/>
          </p:nvPr>
        </p:nvSpPr>
        <p:spPr>
          <a:xfrm>
            <a:off x="685800" y="1143000"/>
            <a:ext cx="5486040" cy="3085920"/>
          </a:xfrm>
          <a:prstGeom prst="rect">
            <a:avLst/>
          </a:prstGeom>
          <a:ln w="0">
            <a:noFill/>
          </a:ln>
        </p:spPr>
      </p:sp>
      <p:sp>
        <p:nvSpPr>
          <p:cNvPr id="28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When we perform </a:t>
            </a:r>
            <a:r>
              <a:rPr b="1" lang="en-US" sz="2000" strike="noStrike" u="none">
                <a:solidFill>
                  <a:srgbClr val="000000"/>
                </a:solidFill>
                <a:uFillTx/>
                <a:latin typeface="Arial"/>
              </a:rPr>
              <a:t>task-specific fine-tuning</a:t>
            </a:r>
            <a:r>
              <a:rPr b="0" lang="en-US" sz="2000" strike="noStrike" u="none">
                <a:solidFill>
                  <a:srgbClr val="000000"/>
                </a:solidFill>
                <a:uFillTx/>
                <a:latin typeface="Arial"/>
              </a:rPr>
              <a:t>, it’s important to be careful — because we may run into a problem called </a:t>
            </a:r>
            <a:r>
              <a:rPr b="1" lang="en-US" sz="2000" strike="noStrike" u="none">
                <a:solidFill>
                  <a:srgbClr val="000000"/>
                </a:solidFill>
                <a:uFillTx/>
                <a:latin typeface="Arial"/>
              </a:rPr>
              <a:t>catastrophic forgetting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what exactly is catastrophic forgetting?</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 refers to a situation where a model, while learning a new task, </a:t>
            </a:r>
            <a:r>
              <a:rPr b="1" lang="en-US" sz="2000" strike="noStrike" u="none">
                <a:solidFill>
                  <a:srgbClr val="000000"/>
                </a:solidFill>
                <a:uFillTx/>
                <a:latin typeface="Arial"/>
              </a:rPr>
              <a:t>forgets how to perform previously learned tasks</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Let’s say we fine-tuned a model to summarize news articles.</a:t>
            </a:r>
            <a:br>
              <a:rPr sz="2000"/>
            </a:br>
            <a:r>
              <a:rPr b="0" lang="en-US" sz="2000" strike="noStrike" u="none">
                <a:solidFill>
                  <a:srgbClr val="000000"/>
                </a:solidFill>
                <a:uFillTx/>
                <a:latin typeface="Arial"/>
              </a:rPr>
              <a:t> Now, we decide to fine-tune the same model for sentiment analysis.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If we’re not careful, the model might become very good at sentiment analysis — but completely </a:t>
            </a:r>
            <a:r>
              <a:rPr b="1" lang="en-US" sz="2000" strike="noStrike" u="none">
                <a:solidFill>
                  <a:srgbClr val="000000"/>
                </a:solidFill>
                <a:uFillTx/>
                <a:latin typeface="Arial"/>
              </a:rPr>
              <a:t>lose its ability to summarize</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Why? Because in the process of learning the new task, it </a:t>
            </a:r>
            <a:r>
              <a:rPr b="1" lang="en-US" sz="2000" strike="noStrike" u="none">
                <a:solidFill>
                  <a:srgbClr val="000000"/>
                </a:solidFill>
                <a:uFillTx/>
                <a:latin typeface="Arial"/>
              </a:rPr>
              <a:t>overwrites</a:t>
            </a:r>
            <a:r>
              <a:rPr b="0" lang="en-US" sz="2000" strike="noStrike" u="none">
                <a:solidFill>
                  <a:srgbClr val="000000"/>
                </a:solidFill>
                <a:uFillTx/>
                <a:latin typeface="Arial"/>
              </a:rPr>
              <a:t> the internal weights that were important for the previous one.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is what we call </a:t>
            </a:r>
            <a:r>
              <a:rPr b="1" lang="en-US" sz="2000" strike="noStrike" u="none">
                <a:solidFill>
                  <a:srgbClr val="000000"/>
                </a:solidFill>
                <a:uFillTx/>
                <a:latin typeface="Arial"/>
              </a:rPr>
              <a:t>catastrophic forgetting</a:t>
            </a:r>
            <a:r>
              <a:rPr b="0" lang="en-US" sz="2000" strike="noStrike" u="none">
                <a:solidFill>
                  <a:srgbClr val="000000"/>
                </a:solidFill>
                <a:uFillTx/>
                <a:latin typeface="Arial"/>
              </a:rPr>
              <a:t> — the model </a:t>
            </a:r>
            <a:r>
              <a:rPr b="1" lang="en-US" sz="2000" strike="noStrike" u="none">
                <a:solidFill>
                  <a:srgbClr val="000000"/>
                </a:solidFill>
                <a:uFillTx/>
                <a:latin typeface="Arial"/>
              </a:rPr>
              <a:t>forgets what it once knew</a:t>
            </a:r>
            <a:r>
              <a:rPr b="0" lang="en-US" sz="2000" strike="noStrike" u="none">
                <a:solidFill>
                  <a:srgbClr val="000000"/>
                </a:solidFill>
                <a:uFillTx/>
                <a:latin typeface="Arial"/>
              </a:rPr>
              <a:t> because it was never taught to preserve that knowledge while learning something new.</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It’s a common challenge in neural networks, especially when models are fine-tuned sequentially on different tasks.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14" name="PlaceHolder 3"/>
          <p:cNvSpPr>
            <a:spLocks noGrp="1"/>
          </p:cNvSpPr>
          <p:nvPr>
            <p:ph type="sldNum" idx="18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BD717765-86AF-45D3-8466-931105783EB1}"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5" name="PlaceHolder 1"/>
          <p:cNvSpPr>
            <a:spLocks noGrp="1"/>
          </p:cNvSpPr>
          <p:nvPr>
            <p:ph type="sldImg"/>
          </p:nvPr>
        </p:nvSpPr>
        <p:spPr>
          <a:xfrm>
            <a:off x="685800" y="1143000"/>
            <a:ext cx="5486040" cy="3085920"/>
          </a:xfrm>
          <a:prstGeom prst="rect">
            <a:avLst/>
          </a:prstGeom>
          <a:ln w="0">
            <a:noFill/>
          </a:ln>
        </p:spPr>
      </p:sp>
      <p:sp>
        <p:nvSpPr>
          <p:cNvPr id="28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Let’s walk through a </a:t>
            </a:r>
            <a:r>
              <a:rPr b="1" lang="en-US" sz="2000" strike="noStrike" u="none">
                <a:solidFill>
                  <a:srgbClr val="000000"/>
                </a:solidFill>
                <a:uFillTx/>
                <a:latin typeface="Arial"/>
              </a:rPr>
              <a:t>realistic example</a:t>
            </a:r>
            <a:r>
              <a:rPr b="0" lang="en-US" sz="2000" strike="noStrike" u="none">
                <a:solidFill>
                  <a:srgbClr val="000000"/>
                </a:solidFill>
                <a:uFillTx/>
                <a:latin typeface="Arial"/>
              </a:rPr>
              <a:t> to understand the </a:t>
            </a:r>
            <a:r>
              <a:rPr b="1" lang="en-US" sz="2000" strike="noStrike" u="none">
                <a:solidFill>
                  <a:srgbClr val="000000"/>
                </a:solidFill>
                <a:uFillTx/>
                <a:latin typeface="Arial"/>
              </a:rPr>
              <a:t>hardware demands of fine-tuning a large language model</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Assume we’re working with a </a:t>
            </a:r>
            <a:r>
              <a:rPr b="1" lang="en-US" sz="2000" strike="noStrike" u="none">
                <a:solidFill>
                  <a:srgbClr val="000000"/>
                </a:solidFill>
                <a:uFillTx/>
                <a:latin typeface="Arial"/>
              </a:rPr>
              <a:t>10 billion parameter model</a:t>
            </a:r>
            <a:r>
              <a:rPr b="0" lang="en-US" sz="2000" strike="noStrike" u="none">
                <a:solidFill>
                  <a:srgbClr val="000000"/>
                </a:solidFill>
                <a:uFillTx/>
                <a:latin typeface="Arial"/>
              </a:rPr>
              <a:t>, and we want to fine-tune it using </a:t>
            </a:r>
            <a:r>
              <a:rPr b="1" lang="en-US" sz="2000" strike="noStrike" u="none">
                <a:solidFill>
                  <a:srgbClr val="000000"/>
                </a:solidFill>
                <a:uFillTx/>
                <a:latin typeface="Arial"/>
              </a:rPr>
              <a:t>FP16</a:t>
            </a:r>
            <a:r>
              <a:rPr b="0" lang="en-US" sz="2000" strike="noStrike" u="none">
                <a:solidFill>
                  <a:srgbClr val="000000"/>
                </a:solidFill>
                <a:uFillTx/>
                <a:latin typeface="Arial"/>
              </a:rPr>
              <a:t>, or half-precision format. In FP16, each parameter takes about </a:t>
            </a:r>
            <a:r>
              <a:rPr b="1" lang="en-US" sz="2000" strike="noStrike" u="none">
                <a:solidFill>
                  <a:srgbClr val="000000"/>
                </a:solidFill>
                <a:uFillTx/>
                <a:latin typeface="Arial"/>
              </a:rPr>
              <a:t>2 bytes</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Memory Calculation</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Model Parameters (FP16):</a:t>
            </a:r>
            <a:br>
              <a:rPr sz="2000"/>
            </a:br>
            <a:r>
              <a:rPr b="1" lang="en-US" sz="2000" strike="noStrike" u="none">
                <a:solidFill>
                  <a:srgbClr val="000000"/>
                </a:solidFill>
                <a:uFillTx/>
                <a:latin typeface="Arial"/>
              </a:rPr>
              <a:t> 10B × 2 bytes = 20 GB</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Gradients (FP16):</a:t>
            </a:r>
            <a:br>
              <a:rPr sz="2000"/>
            </a:br>
            <a:r>
              <a:rPr b="1" lang="en-US" sz="2000" strike="noStrike" u="none">
                <a:solidFill>
                  <a:srgbClr val="000000"/>
                </a:solidFill>
                <a:uFillTx/>
                <a:latin typeface="Arial"/>
              </a:rPr>
              <a:t> Also about 20 GB</a:t>
            </a:r>
            <a:r>
              <a:rPr b="0" lang="en-US" sz="2000" strike="noStrike" u="none">
                <a:solidFill>
                  <a:srgbClr val="000000"/>
                </a:solidFill>
                <a:uFillTx/>
                <a:latin typeface="Arial"/>
              </a:rPr>
              <a:t>, since gradients are stored in the same precision.</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Optimizer States (typically FP32):</a:t>
            </a:r>
            <a:br>
              <a:rPr sz="2000"/>
            </a:br>
            <a:r>
              <a:rPr b="1" lang="en-US" sz="2000" strike="noStrike" u="none">
                <a:solidFill>
                  <a:srgbClr val="000000"/>
                </a:solidFill>
                <a:uFillTx/>
                <a:latin typeface="Arial"/>
              </a:rPr>
              <a:t> This includes momentum, variance, and other optimizer internals.</a:t>
            </a:r>
            <a:br>
              <a:rPr sz="2000"/>
            </a:br>
            <a:r>
              <a:rPr b="1" lang="en-US" sz="2000" strike="noStrike" u="none">
                <a:solidFill>
                  <a:srgbClr val="000000"/>
                </a:solidFill>
                <a:uFillTx/>
                <a:latin typeface="Arial"/>
              </a:rPr>
              <a:t> These require 4 bytes per parameter</a:t>
            </a:r>
            <a:r>
              <a:rPr b="0" lang="en-US" sz="2000" strike="noStrike" u="none">
                <a:solidFill>
                  <a:srgbClr val="000000"/>
                </a:solidFill>
                <a:uFillTx/>
                <a:latin typeface="Arial"/>
              </a:rPr>
              <a:t>, or </a:t>
            </a:r>
            <a:r>
              <a:rPr b="1" lang="en-US" sz="2000" strike="noStrike" u="none">
                <a:solidFill>
                  <a:srgbClr val="000000"/>
                </a:solidFill>
                <a:uFillTx/>
                <a:latin typeface="Arial"/>
              </a:rPr>
              <a:t>40 GB</a:t>
            </a:r>
            <a:r>
              <a:rPr b="0" lang="en-US" sz="2000" strike="noStrike" u="none">
                <a:solidFill>
                  <a:srgbClr val="000000"/>
                </a:solidFill>
                <a:uFillTx/>
                <a:latin typeface="Arial"/>
              </a:rPr>
              <a:t> per copy.</a:t>
            </a:r>
            <a:br>
              <a:rPr sz="2000"/>
            </a:br>
            <a:r>
              <a:rPr b="0" lang="en-US" sz="2000" strike="noStrike" u="none">
                <a:solidFill>
                  <a:srgbClr val="000000"/>
                </a:solidFill>
                <a:uFillTx/>
                <a:latin typeface="Arial"/>
              </a:rPr>
              <a:t> Usually, 3× the parameter size is used — so:</a:t>
            </a:r>
            <a:br>
              <a:rPr sz="2000"/>
            </a:br>
            <a:r>
              <a:rPr b="0" lang="en-US" sz="2000" strike="noStrike" u="none">
                <a:solidFill>
                  <a:srgbClr val="000000"/>
                </a:solidFill>
                <a:uFillTx/>
                <a:latin typeface="Arial"/>
              </a:rPr>
              <a:t> </a:t>
            </a:r>
            <a:r>
              <a:rPr b="1" lang="en-US" sz="2000" strike="noStrike" u="none">
                <a:solidFill>
                  <a:srgbClr val="000000"/>
                </a:solidFill>
                <a:uFillTx/>
                <a:latin typeface="Arial"/>
              </a:rPr>
              <a:t>~120 GB for optimizer states</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Total Memory Required</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So, to fine-tune this model </a:t>
            </a:r>
            <a:r>
              <a:rPr b="1" lang="en-US" sz="2000" strike="noStrike" u="none">
                <a:solidFill>
                  <a:srgbClr val="000000"/>
                </a:solidFill>
                <a:uFillTx/>
                <a:latin typeface="Arial"/>
              </a:rPr>
              <a:t>end-to-end</a:t>
            </a:r>
            <a:r>
              <a:rPr b="0" lang="en-US" sz="2000" strike="noStrike" u="none">
                <a:solidFill>
                  <a:srgbClr val="000000"/>
                </a:solidFill>
                <a:uFillTx/>
                <a:latin typeface="Arial"/>
              </a:rPr>
              <a:t>, we need approximately:</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20 GB (parameters)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20 GB (gradients)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120 GB (optimizer states)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That’s </a:t>
            </a:r>
            <a:r>
              <a:rPr b="1" lang="en-US" sz="2000" strike="noStrike" u="none">
                <a:solidFill>
                  <a:srgbClr val="000000"/>
                </a:solidFill>
                <a:uFillTx/>
                <a:latin typeface="Arial"/>
              </a:rPr>
              <a:t>at least 160 GB of GPU memory</a:t>
            </a:r>
            <a:r>
              <a:rPr b="0" lang="en-US" sz="2000" strike="noStrike" u="none">
                <a:solidFill>
                  <a:srgbClr val="000000"/>
                </a:solidFill>
                <a:uFillTx/>
                <a:latin typeface="Arial"/>
              </a:rPr>
              <a:t> needed during training.</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Hardware Breakdown</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Now let’s look at what that means in terms of </a:t>
            </a:r>
            <a:r>
              <a:rPr b="1" lang="en-US" sz="2000" strike="noStrike" u="none">
                <a:solidFill>
                  <a:srgbClr val="000000"/>
                </a:solidFill>
                <a:uFillTx/>
                <a:latin typeface="Arial"/>
              </a:rPr>
              <a:t>actual GPUs</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If we use </a:t>
            </a:r>
            <a:r>
              <a:rPr b="1" lang="en-US" sz="2000" strike="noStrike" u="none">
                <a:solidFill>
                  <a:srgbClr val="000000"/>
                </a:solidFill>
                <a:uFillTx/>
                <a:latin typeface="Arial"/>
              </a:rPr>
              <a:t>NVIDIA RTX 4090s</a:t>
            </a:r>
            <a:r>
              <a:rPr b="0" lang="en-US" sz="2000" strike="noStrike" u="none">
                <a:solidFill>
                  <a:srgbClr val="000000"/>
                </a:solidFill>
                <a:uFillTx/>
                <a:latin typeface="Arial"/>
              </a:rPr>
              <a:t>, which are top-of-the-line consumer GPUs with </a:t>
            </a:r>
            <a:r>
              <a:rPr b="1" lang="en-US" sz="2000" strike="noStrike" u="none">
                <a:solidFill>
                  <a:srgbClr val="000000"/>
                </a:solidFill>
                <a:uFillTx/>
                <a:latin typeface="Arial"/>
              </a:rPr>
              <a:t>24 GB of memory each</a:t>
            </a:r>
            <a:r>
              <a:rPr b="0" lang="en-US" sz="2000" strike="noStrike" u="none">
                <a:solidFill>
                  <a:srgbClr val="000000"/>
                </a:solidFill>
                <a:uFillTx/>
                <a:latin typeface="Arial"/>
              </a:rPr>
              <a:t>, we’ll need </a:t>
            </a:r>
            <a:r>
              <a:rPr b="1" lang="en-US" sz="2000" strike="noStrike" u="none">
                <a:solidFill>
                  <a:srgbClr val="000000"/>
                </a:solidFill>
                <a:uFillTx/>
                <a:latin typeface="Arial"/>
              </a:rPr>
              <a:t>at least 7 GPUs</a:t>
            </a:r>
            <a:r>
              <a:rPr b="0" lang="en-US" sz="2000" strike="noStrike" u="none">
                <a:solidFill>
                  <a:srgbClr val="000000"/>
                </a:solidFill>
                <a:uFillTx/>
                <a:latin typeface="Arial"/>
              </a:rPr>
              <a:t> just to hold the model and training data in memory.</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You can see in the diagram:</a:t>
            </a:r>
            <a:br>
              <a:rPr sz="2000"/>
            </a:br>
            <a:r>
              <a:rPr b="0" lang="en-US" sz="2000" strike="noStrike" u="none">
                <a:solidFill>
                  <a:srgbClr val="000000"/>
                </a:solidFill>
                <a:uFillTx/>
                <a:latin typeface="Arial"/>
              </a:rPr>
              <a:t> We’re stacking </a:t>
            </a:r>
            <a:r>
              <a:rPr b="1" lang="en-US" sz="2000" strike="noStrike" u="none">
                <a:solidFill>
                  <a:srgbClr val="000000"/>
                </a:solidFill>
                <a:uFillTx/>
                <a:latin typeface="Arial"/>
              </a:rPr>
              <a:t>seven 4090 GPUs</a:t>
            </a:r>
            <a:r>
              <a:rPr b="0" lang="en-US" sz="2000" strike="noStrike" u="none">
                <a:solidFill>
                  <a:srgbClr val="000000"/>
                </a:solidFill>
                <a:uFillTx/>
                <a:latin typeface="Arial"/>
              </a:rPr>
              <a:t>, each contributing 24 GB of VRAM, to meet the memory requirement.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Notice the orange bubble</a:t>
            </a:r>
            <a:r>
              <a:rPr b="0" lang="en-US" sz="2000" strike="noStrike" u="none">
                <a:solidFill>
                  <a:srgbClr val="000000"/>
                </a:solidFill>
                <a:uFillTx/>
                <a:latin typeface="Arial"/>
              </a:rPr>
              <a:t> in the image that sums it up perfectly:</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This model needs at least 7 top-of-the-line consumer-grade GPUs to fine-tune.”</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Key Insight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This example highlights a critical challenge in working with large models: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Memory requirements scale rapidly</a:t>
            </a:r>
            <a:r>
              <a:rPr b="0" lang="en-US" sz="2000" strike="noStrike" u="none">
                <a:solidFill>
                  <a:srgbClr val="000000"/>
                </a:solidFill>
                <a:uFillTx/>
                <a:latin typeface="Arial"/>
              </a:rPr>
              <a:t>, not just with the model’s size, but also due to the </a:t>
            </a:r>
            <a:r>
              <a:rPr b="1" lang="en-US" sz="2000" strike="noStrike" u="none">
                <a:solidFill>
                  <a:srgbClr val="000000"/>
                </a:solidFill>
                <a:uFillTx/>
                <a:latin typeface="Arial"/>
              </a:rPr>
              <a:t>training overhead</a:t>
            </a:r>
            <a:r>
              <a:rPr b="0" lang="en-US" sz="2000" strike="noStrike" u="none">
                <a:solidFill>
                  <a:srgbClr val="000000"/>
                </a:solidFill>
                <a:uFillTx/>
                <a:latin typeface="Arial"/>
              </a:rPr>
              <a:t> (like gradients and optimizer states).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For many researchers and developers, this means </a:t>
            </a:r>
            <a:r>
              <a:rPr b="1" lang="en-US" sz="2000" strike="noStrike" u="none">
                <a:solidFill>
                  <a:srgbClr val="000000"/>
                </a:solidFill>
                <a:uFillTx/>
                <a:latin typeface="Arial"/>
              </a:rPr>
              <a:t>full-parameter fine-tuning is out of reach</a:t>
            </a:r>
            <a:r>
              <a:rPr b="0" lang="en-US" sz="2000" strike="noStrike" u="none">
                <a:solidFill>
                  <a:srgbClr val="000000"/>
                </a:solidFill>
                <a:uFillTx/>
                <a:latin typeface="Arial"/>
              </a:rPr>
              <a:t> — unless you're using a powerful cluster or cloud setup.</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Takeaway</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Fine-tuning a 10B model in FP16 requires </a:t>
            </a:r>
            <a:r>
              <a:rPr b="1" lang="en-US" sz="2000" strike="noStrike" u="none">
                <a:solidFill>
                  <a:srgbClr val="000000"/>
                </a:solidFill>
                <a:uFillTx/>
                <a:latin typeface="Arial"/>
              </a:rPr>
              <a:t>well over 150 GB of memory</a:t>
            </a:r>
            <a:r>
              <a:rPr b="0" lang="en-US" sz="2000" strike="noStrike" u="none">
                <a:solidFill>
                  <a:srgbClr val="000000"/>
                </a:solidFill>
                <a:uFillTx/>
                <a:latin typeface="Arial"/>
              </a:rPr>
              <a:t>, and realistically </a:t>
            </a:r>
            <a:r>
              <a:rPr b="1" lang="en-US" sz="2000" strike="noStrike" u="none">
                <a:solidFill>
                  <a:srgbClr val="000000"/>
                </a:solidFill>
                <a:uFillTx/>
                <a:latin typeface="Arial"/>
              </a:rPr>
              <a:t>7 or more high-end GPUs</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This is why many turn to </a:t>
            </a:r>
            <a:r>
              <a:rPr b="1" lang="en-US" sz="2000" strike="noStrike" u="none">
                <a:solidFill>
                  <a:srgbClr val="000000"/>
                </a:solidFill>
                <a:uFillTx/>
                <a:latin typeface="Arial"/>
              </a:rPr>
              <a:t>parameter-efficient fine-tuning methods</a:t>
            </a:r>
            <a:r>
              <a:rPr b="0" lang="en-US" sz="2000" strike="noStrike" u="none">
                <a:solidFill>
                  <a:srgbClr val="000000"/>
                </a:solidFill>
                <a:uFillTx/>
                <a:latin typeface="Arial"/>
              </a:rPr>
              <a:t> like </a:t>
            </a:r>
            <a:r>
              <a:rPr b="1" lang="en-US" sz="2000" strike="noStrike" u="none">
                <a:solidFill>
                  <a:srgbClr val="000000"/>
                </a:solidFill>
                <a:uFillTx/>
                <a:latin typeface="Arial"/>
              </a:rPr>
              <a:t>LoRA</a:t>
            </a:r>
            <a:r>
              <a:rPr b="0" lang="en-US" sz="2000" strike="noStrike" u="none">
                <a:solidFill>
                  <a:srgbClr val="000000"/>
                </a:solidFill>
                <a:uFillTx/>
                <a:latin typeface="Arial"/>
              </a:rPr>
              <a:t>, </a:t>
            </a:r>
            <a:r>
              <a:rPr b="1" lang="en-US" sz="2000" strike="noStrike" u="none">
                <a:solidFill>
                  <a:srgbClr val="000000"/>
                </a:solidFill>
                <a:uFillTx/>
                <a:latin typeface="Arial"/>
              </a:rPr>
              <a:t>prefix-tuning</a:t>
            </a:r>
            <a:r>
              <a:rPr b="0" lang="en-US" sz="2000" strike="noStrike" u="none">
                <a:solidFill>
                  <a:srgbClr val="000000"/>
                </a:solidFill>
                <a:uFillTx/>
                <a:latin typeface="Arial"/>
              </a:rPr>
              <a:t>, or </a:t>
            </a:r>
            <a:r>
              <a:rPr b="1" lang="en-US" sz="2000" strike="noStrike" u="none">
                <a:solidFill>
                  <a:srgbClr val="000000"/>
                </a:solidFill>
                <a:uFillTx/>
                <a:latin typeface="Arial"/>
              </a:rPr>
              <a:t>adapter layers</a:t>
            </a:r>
            <a:r>
              <a:rPr b="0" lang="en-US" sz="2000" strike="noStrike" u="none">
                <a:solidFill>
                  <a:srgbClr val="000000"/>
                </a:solidFill>
                <a:uFillTx/>
                <a:latin typeface="Arial"/>
              </a:rPr>
              <a:t> as alternatives.</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17" name="PlaceHolder 3"/>
          <p:cNvSpPr>
            <a:spLocks noGrp="1"/>
          </p:cNvSpPr>
          <p:nvPr>
            <p:ph type="sldNum" idx="18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51CA5901-4A06-4B81-AE6B-FC7BA3D7EAA9}"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7" name="PlaceHolder 1"/>
          <p:cNvSpPr>
            <a:spLocks noGrp="1"/>
          </p:cNvSpPr>
          <p:nvPr>
            <p:ph type="sldImg"/>
          </p:nvPr>
        </p:nvSpPr>
        <p:spPr>
          <a:xfrm>
            <a:off x="685800" y="1143000"/>
            <a:ext cx="5486040" cy="3085920"/>
          </a:xfrm>
          <a:prstGeom prst="rect">
            <a:avLst/>
          </a:prstGeom>
          <a:ln w="0">
            <a:noFill/>
          </a:ln>
        </p:spPr>
      </p:sp>
      <p:sp>
        <p:nvSpPr>
          <p:cNvPr id="27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Let’s walk through the training cycle of a Large Language Model — like GPT. It’s a multi-stage process designed to move from raw language understanding to safe, instruction-following behavior.”</a:t>
            </a:r>
            <a:endParaRPr b="0" lang="en-US" sz="2000" strike="noStrike" u="none">
              <a:solidFill>
                <a:srgbClr val="000000"/>
              </a:solidFill>
              <a:uFillTx/>
              <a:latin typeface="Arial"/>
            </a:endParaRPr>
          </a:p>
          <a:p>
            <a:pPr marL="216000" indent="0">
              <a:lnSpc>
                <a:spcPct val="100000"/>
              </a:lnSpc>
              <a:buNone/>
            </a:pPr>
            <a:br>
              <a:rPr sz="2000"/>
            </a:b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1. Pretraining Phase: The Foundation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we have the </a:t>
            </a:r>
            <a:r>
              <a:rPr b="1" lang="en-US" sz="2000" strike="noStrike" u="none">
                <a:solidFill>
                  <a:srgbClr val="000000"/>
                </a:solidFill>
                <a:uFillTx/>
                <a:latin typeface="Arial"/>
              </a:rPr>
              <a:t>pretraining phase</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In this stage, the model learns general language patterns and world knowledge from a vast and diverse corpus of text — this includes books, articles, websites, and more.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The training is </a:t>
            </a:r>
            <a:r>
              <a:rPr b="1" lang="en-US" sz="2000" strike="noStrike" u="none">
                <a:solidFill>
                  <a:srgbClr val="000000"/>
                </a:solidFill>
                <a:uFillTx/>
                <a:latin typeface="Arial"/>
              </a:rPr>
              <a:t>self-supervised</a:t>
            </a:r>
            <a:r>
              <a:rPr b="0" lang="en-US" sz="2000" strike="noStrike" u="none">
                <a:solidFill>
                  <a:srgbClr val="000000"/>
                </a:solidFill>
                <a:uFillTx/>
                <a:latin typeface="Arial"/>
              </a:rPr>
              <a:t>, meaning the model learns by predicting the next word or filling in blanks in sentences — no labeled data is required.</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phase gives the model a </a:t>
            </a:r>
            <a:r>
              <a:rPr b="1" lang="en-US" sz="2000" strike="noStrike" u="none">
                <a:solidFill>
                  <a:srgbClr val="000000"/>
                </a:solidFill>
                <a:uFillTx/>
                <a:latin typeface="Arial"/>
              </a:rPr>
              <a:t>broad understanding of language</a:t>
            </a:r>
            <a:r>
              <a:rPr b="0" lang="en-US" sz="2000" strike="noStrike" u="none">
                <a:solidFill>
                  <a:srgbClr val="000000"/>
                </a:solidFill>
                <a:uFillTx/>
                <a:latin typeface="Arial"/>
              </a:rPr>
              <a:t>, but it doesn’t yet know how to follow instructions or interact with users in a meaningful way."</a:t>
            </a:r>
            <a:endParaRPr b="0" lang="en-US" sz="2000" strike="noStrike" u="none">
              <a:solidFill>
                <a:srgbClr val="000000"/>
              </a:solidFill>
              <a:uFillTx/>
              <a:latin typeface="Arial"/>
            </a:endParaRPr>
          </a:p>
          <a:p>
            <a:pPr marL="216000" indent="0">
              <a:lnSpc>
                <a:spcPct val="100000"/>
              </a:lnSpc>
              <a:buNone/>
            </a:pPr>
            <a:br>
              <a:rPr sz="2000"/>
            </a:b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2. Instruction Tuning: Teaching the Model to Follow Orders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"Next is the </a:t>
            </a:r>
            <a:r>
              <a:rPr b="1" lang="en-US" sz="2000" strike="noStrike" u="none">
                <a:solidFill>
                  <a:srgbClr val="000000"/>
                </a:solidFill>
                <a:uFillTx/>
                <a:latin typeface="Arial"/>
              </a:rPr>
              <a:t>instruction tuning phase</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Here, the goal is to make the model actually </a:t>
            </a:r>
            <a:r>
              <a:rPr b="0" i="1" lang="en-US" sz="2000" strike="noStrike" u="none">
                <a:solidFill>
                  <a:srgbClr val="000000"/>
                </a:solidFill>
                <a:uFillTx/>
                <a:latin typeface="Arial"/>
              </a:rPr>
              <a:t>follow instructions</a:t>
            </a:r>
            <a:r>
              <a:rPr b="0" lang="en-US" sz="2000" strike="noStrike" u="none">
                <a:solidFill>
                  <a:srgbClr val="000000"/>
                </a:solidFill>
                <a:uFillTx/>
                <a:latin typeface="Arial"/>
              </a:rPr>
              <a:t> — to respond helpfully, clearly, and contextually.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is done using </a:t>
            </a:r>
            <a:r>
              <a:rPr b="1" lang="en-US" sz="2000" strike="noStrike" u="none">
                <a:solidFill>
                  <a:srgbClr val="000000"/>
                </a:solidFill>
                <a:uFillTx/>
                <a:latin typeface="Arial"/>
              </a:rPr>
              <a:t>supervised fine-tuning</a:t>
            </a:r>
            <a:r>
              <a:rPr b="0" lang="en-US" sz="2000" strike="noStrike" u="none">
                <a:solidFill>
                  <a:srgbClr val="000000"/>
                </a:solidFill>
                <a:uFillTx/>
                <a:latin typeface="Arial"/>
              </a:rPr>
              <a:t>, where we provide examples of tasks along with ideal responses.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 we might show it: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 question → and the correct answer</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 task → and the appropriate completion</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This helps the model become more usable for everyday tasks like answering questions, summarizing, or translating."</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3. Safety &amp; Alignment: Making It Trustworthy</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"And finally, we enter the </a:t>
            </a:r>
            <a:r>
              <a:rPr b="1" lang="en-US" sz="2000" strike="noStrike" u="none">
                <a:solidFill>
                  <a:srgbClr val="000000"/>
                </a:solidFill>
                <a:uFillTx/>
                <a:latin typeface="Arial"/>
              </a:rPr>
              <a:t>safety and alignment phase</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Even a helpful model can produce harmful or biased content. So, we refine it further using a technique called </a:t>
            </a:r>
            <a:r>
              <a:rPr b="1" lang="en-US" sz="2000" strike="noStrike" u="none">
                <a:solidFill>
                  <a:srgbClr val="000000"/>
                </a:solidFill>
                <a:uFillTx/>
                <a:latin typeface="Arial"/>
              </a:rPr>
              <a:t>Reinforcement Learning from Human Feedback</a:t>
            </a:r>
            <a:r>
              <a:rPr b="0" lang="en-US" sz="2000" strike="noStrike" u="none">
                <a:solidFill>
                  <a:srgbClr val="000000"/>
                </a:solidFill>
                <a:uFillTx/>
                <a:latin typeface="Arial"/>
              </a:rPr>
              <a:t>, or RLHF.</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Here’s how it works: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Human reviewers rank model responses based on safety and quality.</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 reward model is trained from this feedback.</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The LLM is fine-tuned using this reward model so that it produces better, safer outputs.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We also conduct </a:t>
            </a:r>
            <a:r>
              <a:rPr b="1" lang="en-US" sz="2000" strike="noStrike" u="none">
                <a:solidFill>
                  <a:srgbClr val="000000"/>
                </a:solidFill>
                <a:uFillTx/>
                <a:latin typeface="Arial"/>
              </a:rPr>
              <a:t>red-teaming</a:t>
            </a:r>
            <a:r>
              <a:rPr b="0" lang="en-US" sz="2000" strike="noStrike" u="none">
                <a:solidFill>
                  <a:srgbClr val="000000"/>
                </a:solidFill>
                <a:uFillTx/>
                <a:latin typeface="Arial"/>
              </a:rPr>
              <a:t> — where experts try to break the model with adversarial prompts — and apply </a:t>
            </a:r>
            <a:r>
              <a:rPr b="1" lang="en-US" sz="2000" strike="noStrike" u="none">
                <a:solidFill>
                  <a:srgbClr val="000000"/>
                </a:solidFill>
                <a:uFillTx/>
                <a:latin typeface="Arial"/>
              </a:rPr>
              <a:t>filters and moderation tools</a:t>
            </a:r>
            <a:r>
              <a:rPr b="0" lang="en-US" sz="2000" strike="noStrike" u="none">
                <a:solidFill>
                  <a:srgbClr val="000000"/>
                </a:solidFill>
                <a:uFillTx/>
                <a:latin typeface="Arial"/>
              </a:rPr>
              <a:t> to further reduce harmful outputs.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The result is a model that’s not just smart and helpful, but also </a:t>
            </a:r>
            <a:r>
              <a:rPr b="1" lang="en-US" sz="2000" strike="noStrike" u="none">
                <a:solidFill>
                  <a:srgbClr val="000000"/>
                </a:solidFill>
                <a:uFillTx/>
                <a:latin typeface="Arial"/>
              </a:rPr>
              <a:t>aligned with human values</a:t>
            </a:r>
            <a:r>
              <a:rPr b="0" lang="en-US" sz="2000" strike="noStrike" u="none">
                <a:solidFill>
                  <a:srgbClr val="000000"/>
                </a:solidFill>
                <a:uFillTx/>
                <a:latin typeface="Arial"/>
              </a:rPr>
              <a:t> and </a:t>
            </a:r>
            <a:r>
              <a:rPr b="1" lang="en-US" sz="2000" strike="noStrike" u="none">
                <a:solidFill>
                  <a:srgbClr val="000000"/>
                </a:solidFill>
                <a:uFillTx/>
                <a:latin typeface="Arial"/>
              </a:rPr>
              <a:t>safer for deployment</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799" name="PlaceHolder 3"/>
          <p:cNvSpPr>
            <a:spLocks noGrp="1"/>
          </p:cNvSpPr>
          <p:nvPr>
            <p:ph type="sldNum" idx="17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24E7287C-D8BC-460B-A2F2-B21E4888CFCD}"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8" name="PlaceHolder 1"/>
          <p:cNvSpPr>
            <a:spLocks noGrp="1"/>
          </p:cNvSpPr>
          <p:nvPr>
            <p:ph type="sldImg"/>
          </p:nvPr>
        </p:nvSpPr>
        <p:spPr>
          <a:xfrm>
            <a:off x="685800" y="1143000"/>
            <a:ext cx="5486040" cy="3085920"/>
          </a:xfrm>
          <a:prstGeom prst="rect">
            <a:avLst/>
          </a:prstGeom>
          <a:ln w="0">
            <a:noFill/>
          </a:ln>
        </p:spPr>
      </p:sp>
      <p:sp>
        <p:nvSpPr>
          <p:cNvPr id="28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Now that we’ve seen how expensive and memory-intensive </a:t>
            </a:r>
            <a:r>
              <a:rPr b="1" lang="en-US" sz="2000" strike="noStrike" u="none">
                <a:solidFill>
                  <a:srgbClr val="000000"/>
                </a:solidFill>
                <a:uFillTx/>
                <a:latin typeface="Arial"/>
              </a:rPr>
              <a:t>full parameter fine-tuning</a:t>
            </a:r>
            <a:r>
              <a:rPr b="0" lang="en-US" sz="2000" strike="noStrike" u="none">
                <a:solidFill>
                  <a:srgbClr val="000000"/>
                </a:solidFill>
                <a:uFillTx/>
                <a:latin typeface="Arial"/>
              </a:rPr>
              <a:t> can be, let’s look at a much more efficient alternative — called </a:t>
            </a:r>
            <a:r>
              <a:rPr b="1" lang="en-US" sz="2000" strike="noStrike" u="none">
                <a:solidFill>
                  <a:srgbClr val="000000"/>
                </a:solidFill>
                <a:uFillTx/>
                <a:latin typeface="Arial"/>
              </a:rPr>
              <a:t>PEFT</a:t>
            </a:r>
            <a:r>
              <a:rPr b="0" lang="en-US" sz="2000" strike="noStrike" u="none">
                <a:solidFill>
                  <a:srgbClr val="000000"/>
                </a:solidFill>
                <a:uFillTx/>
                <a:latin typeface="Arial"/>
              </a:rPr>
              <a:t>, or </a:t>
            </a:r>
            <a:r>
              <a:rPr b="1" lang="en-US" sz="2000" strike="noStrike" u="none">
                <a:solidFill>
                  <a:srgbClr val="000000"/>
                </a:solidFill>
                <a:uFillTx/>
                <a:latin typeface="Arial"/>
              </a:rPr>
              <a:t>Parameter-Efficient Fine-Tuning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br>
              <a:rPr sz="2000"/>
            </a:b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What is PEFT?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PEFT stands for </a:t>
            </a:r>
            <a:r>
              <a:rPr b="1" lang="en-US" sz="2000" strike="noStrike" u="none">
                <a:solidFill>
                  <a:srgbClr val="000000"/>
                </a:solidFill>
                <a:uFillTx/>
                <a:latin typeface="Arial"/>
              </a:rPr>
              <a:t>Parameter-Efficient Fine-Tuning</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Unlike full fine-tuning, where </a:t>
            </a:r>
            <a:r>
              <a:rPr b="1" lang="en-US" sz="2000" strike="noStrike" u="none">
                <a:solidFill>
                  <a:srgbClr val="000000"/>
                </a:solidFill>
                <a:uFillTx/>
                <a:latin typeface="Arial"/>
              </a:rPr>
              <a:t>all the parameters</a:t>
            </a:r>
            <a:r>
              <a:rPr b="0" lang="en-US" sz="2000" strike="noStrike" u="none">
                <a:solidFill>
                  <a:srgbClr val="000000"/>
                </a:solidFill>
                <a:uFillTx/>
                <a:latin typeface="Arial"/>
              </a:rPr>
              <a:t> of the model are updated, PEFT is a smarter approach:</a:t>
            </a:r>
            <a:br>
              <a:rPr sz="2000"/>
            </a:br>
            <a:r>
              <a:rPr b="0" lang="en-US" sz="2000" strike="noStrike" u="none">
                <a:solidFill>
                  <a:srgbClr val="000000"/>
                </a:solidFill>
                <a:uFillTx/>
                <a:latin typeface="Arial"/>
              </a:rPr>
              <a:t> It </a:t>
            </a:r>
            <a:r>
              <a:rPr b="1" lang="en-US" sz="2000" strike="noStrike" u="none">
                <a:solidFill>
                  <a:srgbClr val="000000"/>
                </a:solidFill>
                <a:uFillTx/>
                <a:latin typeface="Arial"/>
              </a:rPr>
              <a:t>preserves the vast majority of the model’s original weights</a:t>
            </a:r>
            <a:r>
              <a:rPr b="0" lang="en-US" sz="2000" strike="noStrike" u="none">
                <a:solidFill>
                  <a:srgbClr val="000000"/>
                </a:solidFill>
                <a:uFillTx/>
                <a:latin typeface="Arial"/>
              </a:rPr>
              <a:t> and only tunes a </a:t>
            </a:r>
            <a:r>
              <a:rPr b="1" lang="en-US" sz="2000" strike="noStrike" u="none">
                <a:solidFill>
                  <a:srgbClr val="000000"/>
                </a:solidFill>
                <a:uFillTx/>
                <a:latin typeface="Arial"/>
              </a:rPr>
              <a:t>small subset</a:t>
            </a:r>
            <a:r>
              <a:rPr b="0" lang="en-US" sz="2000" strike="noStrike" u="none">
                <a:solidFill>
                  <a:srgbClr val="000000"/>
                </a:solidFill>
                <a:uFillTx/>
                <a:latin typeface="Arial"/>
              </a:rPr>
              <a:t> of parameters — often less than 1% of the model.</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makes it: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Much </a:t>
            </a:r>
            <a:r>
              <a:rPr b="1" lang="en-US" sz="2000" strike="noStrike" u="none">
                <a:solidFill>
                  <a:srgbClr val="000000"/>
                </a:solidFill>
                <a:uFillTx/>
                <a:latin typeface="Arial"/>
              </a:rPr>
              <a:t>lighter on memory</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Faster to train</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And often just as </a:t>
            </a:r>
            <a:r>
              <a:rPr b="1" lang="en-US" sz="2000" strike="noStrike" u="none">
                <a:solidFill>
                  <a:srgbClr val="000000"/>
                </a:solidFill>
                <a:uFillTx/>
                <a:latin typeface="Arial"/>
              </a:rPr>
              <a:t>effective for downstream tasks</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lang="en-US" sz="2000" strike="noStrike" u="none">
                <a:solidFill>
                  <a:srgbClr val="000000"/>
                </a:solidFill>
                <a:uFillTx/>
                <a:latin typeface="Arial"/>
              </a:rPr>
              <a:t>How does PEFT work?</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There are </a:t>
            </a:r>
            <a:r>
              <a:rPr b="1" lang="en-US" sz="2000" strike="noStrike" u="none">
                <a:solidFill>
                  <a:srgbClr val="000000"/>
                </a:solidFill>
                <a:uFillTx/>
                <a:latin typeface="Arial"/>
              </a:rPr>
              <a:t>three major methods</a:t>
            </a:r>
            <a:r>
              <a:rPr b="0" lang="en-US" sz="2000" strike="noStrike" u="none">
                <a:solidFill>
                  <a:srgbClr val="000000"/>
                </a:solidFill>
                <a:uFillTx/>
                <a:latin typeface="Arial"/>
              </a:rPr>
              <a:t> to implement PEFT: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Additive Methods</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These methods </a:t>
            </a:r>
            <a:r>
              <a:rPr b="1" lang="en-US" sz="2000" strike="noStrike" u="none">
                <a:solidFill>
                  <a:srgbClr val="000000"/>
                </a:solidFill>
                <a:uFillTx/>
                <a:latin typeface="Arial"/>
              </a:rPr>
              <a:t>add new parameters</a:t>
            </a:r>
            <a:r>
              <a:rPr b="0" lang="en-US" sz="2000" strike="noStrike" u="none">
                <a:solidFill>
                  <a:srgbClr val="000000"/>
                </a:solidFill>
                <a:uFillTx/>
                <a:latin typeface="Arial"/>
              </a:rPr>
              <a:t> (like small adapter modules or LoRA layers) to the model.</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The base model remains </a:t>
            </a:r>
            <a:r>
              <a:rPr b="1" lang="en-US" sz="2000" strike="noStrike" u="none">
                <a:solidFill>
                  <a:srgbClr val="000000"/>
                </a:solidFill>
                <a:uFillTx/>
                <a:latin typeface="Arial"/>
              </a:rPr>
              <a:t>frozen</a:t>
            </a:r>
            <a:r>
              <a:rPr b="0" lang="en-US" sz="2000" strike="noStrike" u="none">
                <a:solidFill>
                  <a:srgbClr val="000000"/>
                </a:solidFill>
                <a:uFillTx/>
                <a:latin typeface="Arial"/>
              </a:rPr>
              <a:t>, and the new modules are the only parts that are trained.</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Example: </a:t>
            </a:r>
            <a:r>
              <a:rPr b="1" lang="en-US" sz="2000" strike="noStrike" u="none">
                <a:solidFill>
                  <a:srgbClr val="000000"/>
                </a:solidFill>
                <a:uFillTx/>
                <a:latin typeface="Arial"/>
              </a:rPr>
              <a:t>LoRA (Low-Rank Adaptation)</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Selective Methods</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Here, we </a:t>
            </a:r>
            <a:r>
              <a:rPr b="1" lang="en-US" sz="2000" strike="noStrike" u="none">
                <a:solidFill>
                  <a:srgbClr val="000000"/>
                </a:solidFill>
                <a:uFillTx/>
                <a:latin typeface="Arial"/>
              </a:rPr>
              <a:t>selectively fine-tune</a:t>
            </a:r>
            <a:r>
              <a:rPr b="0" lang="en-US" sz="2000" strike="noStrike" u="none">
                <a:solidFill>
                  <a:srgbClr val="000000"/>
                </a:solidFill>
                <a:uFillTx/>
                <a:latin typeface="Arial"/>
              </a:rPr>
              <a:t> only a </a:t>
            </a:r>
            <a:r>
              <a:rPr b="1" lang="en-US" sz="2000" strike="noStrike" u="none">
                <a:solidFill>
                  <a:srgbClr val="000000"/>
                </a:solidFill>
                <a:uFillTx/>
                <a:latin typeface="Arial"/>
              </a:rPr>
              <a:t>few layers</a:t>
            </a:r>
            <a:r>
              <a:rPr b="0" lang="en-US" sz="2000" strike="noStrike" u="none">
                <a:solidFill>
                  <a:srgbClr val="000000"/>
                </a:solidFill>
                <a:uFillTx/>
                <a:latin typeface="Arial"/>
              </a:rPr>
              <a:t> or </a:t>
            </a:r>
            <a:r>
              <a:rPr b="1" lang="en-US" sz="2000" strike="noStrike" u="none">
                <a:solidFill>
                  <a:srgbClr val="000000"/>
                </a:solidFill>
                <a:uFillTx/>
                <a:latin typeface="Arial"/>
              </a:rPr>
              <a:t>components</a:t>
            </a:r>
            <a:r>
              <a:rPr b="0" lang="en-US" sz="2000" strike="noStrike" u="none">
                <a:solidFill>
                  <a:srgbClr val="000000"/>
                </a:solidFill>
                <a:uFillTx/>
                <a:latin typeface="Arial"/>
              </a:rPr>
              <a:t> of the model.</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For example, just the </a:t>
            </a:r>
            <a:r>
              <a:rPr b="1" lang="en-US" sz="2000" strike="noStrike" u="none">
                <a:solidFill>
                  <a:srgbClr val="000000"/>
                </a:solidFill>
                <a:uFillTx/>
                <a:latin typeface="Arial"/>
              </a:rPr>
              <a:t>layer norms</a:t>
            </a:r>
            <a:r>
              <a:rPr b="0" lang="en-US" sz="2000" strike="noStrike" u="none">
                <a:solidFill>
                  <a:srgbClr val="000000"/>
                </a:solidFill>
                <a:uFillTx/>
                <a:latin typeface="Arial"/>
              </a:rPr>
              <a:t>, or the </a:t>
            </a:r>
            <a:r>
              <a:rPr b="1" lang="en-US" sz="2000" strike="noStrike" u="none">
                <a:solidFill>
                  <a:srgbClr val="000000"/>
                </a:solidFill>
                <a:uFillTx/>
                <a:latin typeface="Arial"/>
              </a:rPr>
              <a:t>last few transformer blocks</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Everything else stays untouched.</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Reparameterization Methods</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These involve </a:t>
            </a:r>
            <a:r>
              <a:rPr b="1" lang="en-US" sz="2000" strike="noStrike" u="none">
                <a:solidFill>
                  <a:srgbClr val="000000"/>
                </a:solidFill>
                <a:uFillTx/>
                <a:latin typeface="Arial"/>
              </a:rPr>
              <a:t>modifying how the model represents its parameters</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lvl="1" marL="285840" indent="-285840">
              <a:lnSpc>
                <a:spcPct val="100000"/>
              </a:lnSpc>
              <a:buClr>
                <a:srgbClr val="000000"/>
              </a:buClr>
              <a:buFont typeface="Arial"/>
              <a:buChar char="•"/>
            </a:pPr>
            <a:r>
              <a:rPr b="0" lang="en-US" sz="2000" strike="noStrike" u="none">
                <a:solidFill>
                  <a:srgbClr val="000000"/>
                </a:solidFill>
                <a:uFillTx/>
                <a:latin typeface="Arial"/>
              </a:rPr>
              <a:t>Instead of directly learning new weights, the model learns a more compact or constrained form — like using low-rank matrices or parameter decompositions.</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20" name="PlaceHolder 3"/>
          <p:cNvSpPr>
            <a:spLocks noGrp="1"/>
          </p:cNvSpPr>
          <p:nvPr>
            <p:ph type="sldNum" idx="18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EAF277F5-9DB3-4768-8496-004CD71DB844}"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1" name="PlaceHolder 1"/>
          <p:cNvSpPr>
            <a:spLocks noGrp="1"/>
          </p:cNvSpPr>
          <p:nvPr>
            <p:ph type="sldImg"/>
          </p:nvPr>
        </p:nvSpPr>
        <p:spPr>
          <a:xfrm>
            <a:off x="685800" y="1143000"/>
            <a:ext cx="5486040" cy="3085920"/>
          </a:xfrm>
          <a:prstGeom prst="rect">
            <a:avLst/>
          </a:prstGeom>
          <a:ln w="0">
            <a:noFill/>
          </a:ln>
        </p:spPr>
      </p:sp>
      <p:sp>
        <p:nvSpPr>
          <p:cNvPr id="28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trike="noStrike" u="none">
                <a:solidFill>
                  <a:srgbClr val="000000"/>
                </a:solidFill>
                <a:uFillTx/>
                <a:latin typeface="Arial"/>
              </a:rPr>
              <a:t>“</a:t>
            </a:r>
            <a:r>
              <a:rPr b="1" lang="en-US" sz="2000" strike="noStrike" u="none">
                <a:solidFill>
                  <a:srgbClr val="000000"/>
                </a:solidFill>
                <a:uFillTx/>
                <a:latin typeface="Arial"/>
              </a:rPr>
              <a:t>Now, let’s dive into a popular type of additive method called adapters.</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Adapters work by attaching a small fully connected layer—called an adapter—at every layer inside the transformer model. Essentially, these adapters are tiny modules inserted between the transformer’s original layers.</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Here’s what happens inside each adapter: first, it takes the input hidden state from the transformer and projects it down into a smaller, lower-dimensional space. Then, it applies a non-linear activation function to add complexity, and finally, it projects the data back up to the original dimension.</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To make sure the original information flows through smoothly, adapters use a residual connection—meaning the output of the adapter is added back to the original hidden state.</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The key thing to remember is: during fine-tuning, only these adapter layers are trained. The rest of the large language model’s parameters stay frozen, which helps reduce the computational cost and makes training more efficient.”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23" name="PlaceHolder 3"/>
          <p:cNvSpPr>
            <a:spLocks noGrp="1"/>
          </p:cNvSpPr>
          <p:nvPr>
            <p:ph type="sldNum" idx="18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6D85CB90-0A0B-4130-A2BB-1C78613413B0}"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4" name="PlaceHolder 1"/>
          <p:cNvSpPr>
            <a:spLocks noGrp="1"/>
          </p:cNvSpPr>
          <p:nvPr>
            <p:ph type="sldImg"/>
          </p:nvPr>
        </p:nvSpPr>
        <p:spPr>
          <a:xfrm>
            <a:off x="685800" y="1143000"/>
            <a:ext cx="5486040" cy="3085920"/>
          </a:xfrm>
          <a:prstGeom prst="rect">
            <a:avLst/>
          </a:prstGeom>
          <a:ln w="0">
            <a:noFill/>
          </a:ln>
        </p:spPr>
      </p:sp>
      <p:sp>
        <p:nvSpPr>
          <p:cNvPr id="28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Imagine you have a regular adapter layer with 1,000 parameters. Not all of these parameters are equally important—some contribute a lot to the model’s performance, while others have very little effect.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Sparse adapters work by identifying and removing these less important or redundant parameters. Suppose after pruning, only 300 parameters remain—these are the ones that really matter.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By training just these 300 parameters instead of all 1,000, the model becomes smaller and faster to train, without losing much accuracy.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Think of it like cleaning out a toolbox—you keep only the tools you actually need, so you can work more efficiently without carrying unnecessary weight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26" name="PlaceHolder 3"/>
          <p:cNvSpPr>
            <a:spLocks noGrp="1"/>
          </p:cNvSpPr>
          <p:nvPr>
            <p:ph type="sldNum" idx="18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6DB315C8-CBCD-4AED-80E8-E43768779AD8}"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7" name="PlaceHolder 1"/>
          <p:cNvSpPr>
            <a:spLocks noGrp="1"/>
          </p:cNvSpPr>
          <p:nvPr>
            <p:ph type="sldImg"/>
          </p:nvPr>
        </p:nvSpPr>
        <p:spPr>
          <a:xfrm>
            <a:off x="685800" y="1143000"/>
            <a:ext cx="5486040" cy="3085920"/>
          </a:xfrm>
          <a:prstGeom prst="rect">
            <a:avLst/>
          </a:prstGeom>
          <a:ln w="0">
            <a:noFill/>
          </a:ln>
        </p:spPr>
      </p:sp>
      <p:sp>
        <p:nvSpPr>
          <p:cNvPr id="28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trike="noStrike" u="none">
                <a:solidFill>
                  <a:srgbClr val="000000"/>
                </a:solidFill>
                <a:uFillTx/>
                <a:latin typeface="Arial"/>
              </a:rPr>
              <a:t>“</a:t>
            </a:r>
            <a:r>
              <a:rPr b="1" lang="en-US" sz="2000" strike="noStrike" u="none">
                <a:solidFill>
                  <a:srgbClr val="000000"/>
                </a:solidFill>
                <a:uFillTx/>
                <a:latin typeface="Arial"/>
              </a:rPr>
              <a:t>When it comes to making adapter layers sparse, there are several techniques you can use. Let me walk you through two common approaches: pruning and magnitude thresholding.</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First, pruning. Imagine you start with a fully connected adapter layer where all the weights are active—none are zero. During or after training, you remove connections that aren’t important by setting their weights to zero. This is done iteratively, based on certain criteria.</a:t>
            </a: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rPr>
              <a:t>For example: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Magnitude-based pruning removes weights that are smaller than a set threshold. These small weights don’t contribute much, so it’s safe to remove them.</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1" lang="en-US" sz="2000" strike="noStrike" u="none">
                <a:solidFill>
                  <a:srgbClr val="000000"/>
                </a:solidFill>
                <a:uFillTx/>
                <a:latin typeface="Arial"/>
              </a:rPr>
              <a:t>Gradient-based pruning removes weights that barely affect the training process, meaning their gradients are very small.</a:t>
            </a:r>
            <a:endParaRPr b="0" lang="en-US" sz="2000" strike="noStrike" u="none">
              <a:solidFill>
                <a:srgbClr val="000000"/>
              </a:solidFill>
              <a:uFillTx/>
              <a:latin typeface="Arial"/>
            </a:endParaRPr>
          </a:p>
          <a:p>
            <a:pPr indent="0">
              <a:lnSpc>
                <a:spcPct val="100000"/>
              </a:lnSpc>
              <a:buNone/>
            </a:pPr>
            <a:r>
              <a:rPr b="1" lang="en-US" sz="2000" strike="noStrike" u="none">
                <a:solidFill>
                  <a:srgbClr val="000000"/>
                </a:solidFill>
                <a:uFillTx/>
                <a:latin typeface="Arial"/>
              </a:rPr>
              <a:t>To put it simply, pruning is like trimming a tree: you cut off the branches that don’t add value to the shape.</a:t>
            </a:r>
            <a:endParaRPr b="0" lang="en-US" sz="2000" strike="noStrike" u="none">
              <a:solidFill>
                <a:srgbClr val="000000"/>
              </a:solidFill>
              <a:uFillTx/>
              <a:latin typeface="Arial"/>
            </a:endParaRPr>
          </a:p>
          <a:p>
            <a:pPr indent="0">
              <a:lnSpc>
                <a:spcPct val="100000"/>
              </a:lnSpc>
              <a:buNone/>
            </a:pPr>
            <a:r>
              <a:rPr b="1" lang="en-US" sz="2000" strike="noStrike" u="none">
                <a:solidFill>
                  <a:srgbClr val="000000"/>
                </a:solidFill>
                <a:uFillTx/>
                <a:latin typeface="Arial"/>
              </a:rPr>
              <a:t>The second approach is magnitude thresholding. Here, you start by initializing all weights randomly in the adapter layer. After training, you look at the absolute value of each weight and set to zero any weight below a certain threshold. These weights become inactive, making the layer sparse.</a:t>
            </a:r>
            <a:endParaRPr b="0" lang="en-US" sz="2000" strike="noStrike" u="none">
              <a:solidFill>
                <a:srgbClr val="000000"/>
              </a:solidFill>
              <a:uFillTx/>
              <a:latin typeface="Arial"/>
            </a:endParaRPr>
          </a:p>
          <a:p>
            <a:pPr indent="0">
              <a:lnSpc>
                <a:spcPct val="100000"/>
              </a:lnSpc>
              <a:buNone/>
            </a:pPr>
            <a:r>
              <a:rPr b="1" lang="en-US" sz="2000" strike="noStrike" u="none">
                <a:solidFill>
                  <a:srgbClr val="000000"/>
                </a:solidFill>
                <a:uFillTx/>
                <a:latin typeface="Arial"/>
              </a:rPr>
              <a:t>Think of magnitude thresholding like sorting coins—only keeping the ones that are above a certain size and putting the tiny ones away.”</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29" name="PlaceHolder 3"/>
          <p:cNvSpPr>
            <a:spLocks noGrp="1"/>
          </p:cNvSpPr>
          <p:nvPr>
            <p:ph type="sldNum" idx="18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56C7EE99-63B2-4A87-AF1A-0B10DA39AF20}"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0" name="PlaceHolder 1"/>
          <p:cNvSpPr>
            <a:spLocks noGrp="1"/>
          </p:cNvSpPr>
          <p:nvPr>
            <p:ph type="sldImg"/>
          </p:nvPr>
        </p:nvSpPr>
        <p:spPr>
          <a:xfrm>
            <a:off x="685800" y="1143000"/>
            <a:ext cx="5486040" cy="3085920"/>
          </a:xfrm>
          <a:prstGeom prst="rect">
            <a:avLst/>
          </a:prstGeom>
          <a:ln w="0">
            <a:noFill/>
          </a:ln>
        </p:spPr>
      </p:sp>
      <p:sp>
        <p:nvSpPr>
          <p:cNvPr id="28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1" lang="en-US" sz="2000" strike="noStrike" u="none">
                <a:solidFill>
                  <a:srgbClr val="000000"/>
                </a:solidFill>
                <a:uFillTx/>
                <a:latin typeface="Arial"/>
              </a:rPr>
              <a:t>“</a:t>
            </a:r>
            <a:r>
              <a:rPr b="1" lang="en-US" sz="2000" strike="noStrike" u="none">
                <a:solidFill>
                  <a:srgbClr val="000000"/>
                </a:solidFill>
                <a:uFillTx/>
                <a:latin typeface="Arial"/>
              </a:rPr>
              <a:t>Let’s look at a special kind of additive parameter-efficient fine-tuning called IA3, which stands for Inhibiting and Amplifying Inner Activations.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IA3 works by infusing adapters that don’t add extra layers but instead </a:t>
            </a:r>
            <a:r>
              <a:rPr b="1" lang="en-US" sz="2000" strike="noStrike" u="none">
                <a:solidFill>
                  <a:srgbClr val="000000"/>
                </a:solidFill>
                <a:uFillTx/>
                <a:latin typeface="Arial"/>
              </a:rPr>
              <a:t>modulate the internal activations</a:t>
            </a:r>
            <a:r>
              <a:rPr b="0" lang="en-US" sz="2000" strike="noStrike" u="none">
                <a:solidFill>
                  <a:srgbClr val="000000"/>
                </a:solidFill>
                <a:uFillTx/>
                <a:latin typeface="Arial"/>
              </a:rPr>
              <a:t> of the model during training.</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Specifically, it learns small vectors that </a:t>
            </a:r>
            <a:r>
              <a:rPr b="1" lang="en-US" sz="2000" strike="noStrike" u="none">
                <a:solidFill>
                  <a:srgbClr val="000000"/>
                </a:solidFill>
                <a:uFillTx/>
                <a:latin typeface="Arial"/>
              </a:rPr>
              <a:t>scale (amplify) or suppress (inhibit)</a:t>
            </a:r>
            <a:r>
              <a:rPr b="0" lang="en-US" sz="2000" strike="noStrike" u="none">
                <a:solidFill>
                  <a:srgbClr val="000000"/>
                </a:solidFill>
                <a:uFillTx/>
                <a:latin typeface="Arial"/>
              </a:rPr>
              <a:t> the activations inside certain layers of the transformer.</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approach is lightweight and efficient because it only adjusts these scaling factors rather than the full set of parameters, making fine-tuning faster and less resource-heavy.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instead of adding new layers like traditional adapters, IA3 tweaks the existing inner workings to adapt the model</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1" lang="en-US" sz="2000" strike="noStrike" u="none">
                <a:solidFill>
                  <a:srgbClr val="000000"/>
                </a:solidFill>
                <a:uFillTx/>
                <a:latin typeface="Arial"/>
                <a:ea typeface="Calibri"/>
              </a:rPr>
              <a:t>“</a:t>
            </a:r>
            <a:r>
              <a:rPr b="1" lang="en-US" sz="2000" strike="noStrike" u="none">
                <a:solidFill>
                  <a:srgbClr val="000000"/>
                </a:solidFill>
                <a:uFillTx/>
                <a:latin typeface="Arial"/>
                <a:ea typeface="Calibri"/>
              </a:rPr>
              <a:t>Think of IA3 like adjusting the volume knobs on a mixing board instead of adding new instruments to a song.</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In a transformer model, each layer produces certain activations — like sounds from different instruments.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Instead of adding new layers (new instruments), IA3 learns small vectors that turn up or turn down the volume (amplify or inhibit) of these activations.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By carefully adjusting these ‘volume knobs,’ the model can emphasize important signals and quiet down less relevant ones, effectively fine-tuning its behavior without adding much complexity.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This makes IA3 a very lightweight and efficient way to personalize large models.”**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32" name="PlaceHolder 3"/>
          <p:cNvSpPr>
            <a:spLocks noGrp="1"/>
          </p:cNvSpPr>
          <p:nvPr>
            <p:ph type="sldNum" idx="18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4D18D025-0C59-4974-8325-4A49140A45CF}"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3" name="PlaceHolder 1"/>
          <p:cNvSpPr>
            <a:spLocks noGrp="1"/>
          </p:cNvSpPr>
          <p:nvPr>
            <p:ph type="sldImg"/>
          </p:nvPr>
        </p:nvSpPr>
        <p:spPr>
          <a:xfrm>
            <a:off x="685800" y="1143000"/>
            <a:ext cx="5486040" cy="3085920"/>
          </a:xfrm>
          <a:prstGeom prst="rect">
            <a:avLst/>
          </a:prstGeom>
          <a:ln w="0">
            <a:noFill/>
          </a:ln>
        </p:spPr>
      </p:sp>
      <p:sp>
        <p:nvSpPr>
          <p:cNvPr id="28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ea typeface="Calibri"/>
              </a:rPr>
              <a:t>Poor performance bcz llms assumes something and give ans...model may not learn some aspects of the domain</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Sensitivity- if ip or op is long the order in which u place also get affected … assumptions in different models may be different\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Lack of clarity reg the model understand from the prompt</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ea typeface="Calibri"/>
              </a:rPr>
              <a:t>We want to provide the ex in a detailed manner</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35" name="PlaceHolder 3"/>
          <p:cNvSpPr>
            <a:spLocks noGrp="1"/>
          </p:cNvSpPr>
          <p:nvPr>
            <p:ph type="sldNum" idx="19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DE0CD890-1EEE-475D-879B-5D1729284F5A}"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6" name="PlaceHolder 1"/>
          <p:cNvSpPr>
            <a:spLocks noGrp="1"/>
          </p:cNvSpPr>
          <p:nvPr>
            <p:ph type="sldImg"/>
          </p:nvPr>
        </p:nvSpPr>
        <p:spPr>
          <a:xfrm>
            <a:off x="685800" y="1143000"/>
            <a:ext cx="5486040" cy="3085920"/>
          </a:xfrm>
          <a:prstGeom prst="rect">
            <a:avLst/>
          </a:prstGeom>
          <a:ln w="0">
            <a:noFill/>
          </a:ln>
        </p:spPr>
      </p:sp>
      <p:sp>
        <p:nvSpPr>
          <p:cNvPr id="28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"Let’s take a look at why full fine-tuning of large language models is so challenging, both from a hardware and storage perspective.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On the </a:t>
            </a:r>
            <a:r>
              <a:rPr b="1" lang="en-US" sz="2000" strike="noStrike" u="none">
                <a:solidFill>
                  <a:srgbClr val="000000"/>
                </a:solidFill>
                <a:uFillTx/>
                <a:latin typeface="Arial"/>
              </a:rPr>
              <a:t>left side</a:t>
            </a:r>
            <a:r>
              <a:rPr b="0" lang="en-US" sz="2000" strike="noStrike" u="none">
                <a:solidFill>
                  <a:srgbClr val="000000"/>
                </a:solidFill>
                <a:uFillTx/>
                <a:latin typeface="Arial"/>
              </a:rPr>
              <a:t> of the slide, we see the </a:t>
            </a:r>
            <a:r>
              <a:rPr b="1" lang="en-US" sz="2000" strike="noStrike" u="none">
                <a:solidFill>
                  <a:srgbClr val="000000"/>
                </a:solidFill>
                <a:uFillTx/>
                <a:latin typeface="Arial"/>
              </a:rPr>
              <a:t>hardware requirements</a:t>
            </a:r>
            <a:r>
              <a:rPr b="0" lang="en-US" sz="2000" strike="noStrike" u="none">
                <a:solidFill>
                  <a:srgbClr val="000000"/>
                </a:solidFill>
                <a:uFillTx/>
                <a:latin typeface="Arial"/>
              </a:rPr>
              <a:t> involved in full fine-tuning. Fine-tuning a model means we’re not just updating the trainable weights — we also have to store a lot of extra information during training. This includes gradients, optimizer states like momentum and learning rates, and forward activations needed for backpropagation. On top of that, temporary memory is used for intermediate computations. Altogether, this leads to memory usage that can be </a:t>
            </a:r>
            <a:r>
              <a:rPr b="1" lang="en-US" sz="2000" strike="noStrike" u="none">
                <a:solidFill>
                  <a:srgbClr val="000000"/>
                </a:solidFill>
                <a:uFillTx/>
                <a:latin typeface="Arial"/>
              </a:rPr>
              <a:t>12 to 20 times</a:t>
            </a:r>
            <a:r>
              <a:rPr b="0" lang="en-US" sz="2000" strike="noStrike" u="none">
                <a:solidFill>
                  <a:srgbClr val="000000"/>
                </a:solidFill>
                <a:uFillTx/>
                <a:latin typeface="Arial"/>
              </a:rPr>
              <a:t> the size of the model weights. So if the model has 11 billion parameters, we may need memory for 132 to 220 billion parameters during training. That makes fine-tuning extremely </a:t>
            </a:r>
            <a:r>
              <a:rPr b="1" lang="en-US" sz="2000" strike="noStrike" u="none">
                <a:solidFill>
                  <a:srgbClr val="000000"/>
                </a:solidFill>
                <a:uFillTx/>
                <a:latin typeface="Arial"/>
              </a:rPr>
              <a:t>hardware-intensive</a:t>
            </a:r>
            <a:r>
              <a:rPr b="0" lang="en-US" sz="2000" strike="noStrike" u="none">
                <a:solidFill>
                  <a:srgbClr val="000000"/>
                </a:solidFill>
                <a:uFillTx/>
                <a:latin typeface="Arial"/>
              </a:rPr>
              <a:t> and costly.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Now looking at the </a:t>
            </a:r>
            <a:r>
              <a:rPr b="1" lang="en-US" sz="2000" strike="noStrike" u="none">
                <a:solidFill>
                  <a:srgbClr val="000000"/>
                </a:solidFill>
                <a:uFillTx/>
                <a:latin typeface="Arial"/>
              </a:rPr>
              <a:t>right side</a:t>
            </a:r>
            <a:r>
              <a:rPr b="0" lang="en-US" sz="2000" strike="noStrike" u="none">
                <a:solidFill>
                  <a:srgbClr val="000000"/>
                </a:solidFill>
                <a:uFillTx/>
                <a:latin typeface="Arial"/>
              </a:rPr>
              <a:t>, we see the </a:t>
            </a:r>
            <a:r>
              <a:rPr b="1" lang="en-US" sz="2000" strike="noStrike" u="none">
                <a:solidFill>
                  <a:srgbClr val="000000"/>
                </a:solidFill>
                <a:uFillTx/>
                <a:latin typeface="Arial"/>
              </a:rPr>
              <a:t>storage challenges</a:t>
            </a:r>
            <a:r>
              <a:rPr b="0" lang="en-US" sz="2000" strike="noStrike" u="none">
                <a:solidFill>
                  <a:srgbClr val="000000"/>
                </a:solidFill>
                <a:uFillTx/>
                <a:latin typeface="Arial"/>
              </a:rPr>
              <a:t>. If we want to fine-tune the same model for different tasks — like question answering, summarization, or classification — we end up creating and saving a </a:t>
            </a:r>
            <a:r>
              <a:rPr b="1" lang="en-US" sz="2000" strike="noStrike" u="none">
                <a:solidFill>
                  <a:srgbClr val="000000"/>
                </a:solidFill>
                <a:uFillTx/>
                <a:latin typeface="Arial"/>
              </a:rPr>
              <a:t>separate full model</a:t>
            </a:r>
            <a:r>
              <a:rPr b="0" lang="en-US" sz="2000" strike="noStrike" u="none">
                <a:solidFill>
                  <a:srgbClr val="000000"/>
                </a:solidFill>
                <a:uFillTx/>
                <a:latin typeface="Arial"/>
              </a:rPr>
              <a:t> for each task. That means storing multiple copies of a huge model, each one with 11 billion parameters or more. As the number of tasks grows, the storage demands become completely unmanageable.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in summary, full fine-tuning is resource-heavy both in terms of compute and storage. This is exactly why lightweight alternatives like </a:t>
            </a:r>
            <a:r>
              <a:rPr b="1" lang="en-US" sz="2000" strike="noStrike" u="none">
                <a:solidFill>
                  <a:srgbClr val="000000"/>
                </a:solidFill>
                <a:uFillTx/>
                <a:latin typeface="Arial"/>
              </a:rPr>
              <a:t>prompt tuning</a:t>
            </a:r>
            <a:r>
              <a:rPr b="0" lang="en-US" sz="2000" strike="noStrike" u="none">
                <a:solidFill>
                  <a:srgbClr val="000000"/>
                </a:solidFill>
                <a:uFillTx/>
                <a:latin typeface="Arial"/>
              </a:rPr>
              <a:t> or </a:t>
            </a:r>
            <a:r>
              <a:rPr b="1" lang="en-US" sz="2000" strike="noStrike" u="none">
                <a:solidFill>
                  <a:srgbClr val="000000"/>
                </a:solidFill>
                <a:uFillTx/>
                <a:latin typeface="Arial"/>
              </a:rPr>
              <a:t>adapter tuning</a:t>
            </a:r>
            <a:r>
              <a:rPr b="0" lang="en-US" sz="2000" strike="noStrike" u="none">
                <a:solidFill>
                  <a:srgbClr val="000000"/>
                </a:solidFill>
                <a:uFillTx/>
                <a:latin typeface="Arial"/>
              </a:rPr>
              <a:t> have gained popularity — they significantly reduce both memory and storage requirements by keeping the core model frozen and only learning a small number of parameters for each task."</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38" name="PlaceHolder 3"/>
          <p:cNvSpPr>
            <a:spLocks noGrp="1"/>
          </p:cNvSpPr>
          <p:nvPr>
            <p:ph type="sldNum" idx="19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142056D7-2E8D-46D6-AC8F-E16CD44D8001}"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9" name="PlaceHolder 1"/>
          <p:cNvSpPr>
            <a:spLocks noGrp="1"/>
          </p:cNvSpPr>
          <p:nvPr>
            <p:ph type="sldImg"/>
          </p:nvPr>
        </p:nvSpPr>
        <p:spPr>
          <a:xfrm>
            <a:off x="685800" y="1143000"/>
            <a:ext cx="5486040" cy="3085920"/>
          </a:xfrm>
          <a:prstGeom prst="rect">
            <a:avLst/>
          </a:prstGeom>
          <a:ln w="0">
            <a:noFill/>
          </a:ln>
        </p:spPr>
      </p:sp>
      <p:sp>
        <p:nvSpPr>
          <p:cNvPr id="28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"Let’s say we want to fine-tune a large language model for three different tasks — question answering, summarization, and text classification.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With traditional full fine-tuning, we would need to create and store a separate copy of the entire model — which might be 11 billion parameters — for each task. That’s incredibly resource-intensive in terms of compute, memory, and storage.</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This is where PEFT, or Parameter-Efficient Fine-Tuning, comes in.</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Instead of modifying the whole model, PEFT keeps the base model frozen and only fine-tunes a small set of task-specific parameters. These could be prompt embeddings, adapters, or low-rank updates like in LoRA.</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As a result, we only need to store and train a small number of additional parameters per task — sometimes as little as 0.1% of the model — drastically reducing hardware and storage requirements.</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So now, the same large model can be reused for all tasks, and we just plug in small modules trained for each one. This makes fine-tuning scalable, lightweight, and efficient, especially when dealing with multiple tasks."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41" name="PlaceHolder 3"/>
          <p:cNvSpPr>
            <a:spLocks noGrp="1"/>
          </p:cNvSpPr>
          <p:nvPr>
            <p:ph type="sldNum" idx="19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FA4EF191-1D70-4DD3-AAF1-CFC445E624E3}"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2" name="PlaceHolder 1"/>
          <p:cNvSpPr>
            <a:spLocks noGrp="1"/>
          </p:cNvSpPr>
          <p:nvPr>
            <p:ph type="sldImg"/>
          </p:nvPr>
        </p:nvSpPr>
        <p:spPr>
          <a:xfrm>
            <a:off x="685800" y="1143000"/>
            <a:ext cx="5486040" cy="3085920"/>
          </a:xfrm>
          <a:prstGeom prst="rect">
            <a:avLst/>
          </a:prstGeom>
          <a:ln w="0">
            <a:noFill/>
          </a:ln>
        </p:spPr>
      </p:sp>
      <p:sp>
        <p:nvSpPr>
          <p:cNvPr id="28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Think of soft prompts like giving the model a “mental hint” in its own internal language — a nudge in vector space — rather than saying it out loud in human language.”</a:t>
            </a:r>
            <a:endParaRPr b="0" lang="en-US" sz="2000" strike="noStrike" u="none">
              <a:solidFill>
                <a:srgbClr val="000000"/>
              </a:solidFill>
              <a:uFillTx/>
              <a:latin typeface="Arial"/>
            </a:endParaRPr>
          </a:p>
        </p:txBody>
      </p:sp>
      <p:sp>
        <p:nvSpPr>
          <p:cNvPr id="2844" name="PlaceHolder 3"/>
          <p:cNvSpPr>
            <a:spLocks noGrp="1"/>
          </p:cNvSpPr>
          <p:nvPr>
            <p:ph type="sldNum" idx="19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83E31135-524B-48B5-9949-CE33D2449336}"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5" name="PlaceHolder 1"/>
          <p:cNvSpPr>
            <a:spLocks noGrp="1"/>
          </p:cNvSpPr>
          <p:nvPr>
            <p:ph type="sldImg"/>
          </p:nvPr>
        </p:nvSpPr>
        <p:spPr>
          <a:xfrm>
            <a:off x="685800" y="1143000"/>
            <a:ext cx="5486040" cy="3085920"/>
          </a:xfrm>
          <a:prstGeom prst="rect">
            <a:avLst/>
          </a:prstGeom>
          <a:ln w="0">
            <a:noFill/>
          </a:ln>
        </p:spPr>
      </p:sp>
      <p:sp>
        <p:nvSpPr>
          <p:cNvPr id="28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Suppose you want to fine-tune a large language model to perform </a:t>
            </a:r>
            <a:r>
              <a:rPr b="1" lang="en-US" sz="2000" strike="noStrike" u="none">
                <a:solidFill>
                  <a:srgbClr val="000000"/>
                </a:solidFill>
                <a:uFillTx/>
                <a:latin typeface="Arial"/>
              </a:rPr>
              <a:t>sentiment analysis</a:t>
            </a:r>
            <a:r>
              <a:rPr b="0" lang="en-US" sz="2000" strike="noStrike" u="none">
                <a:solidFill>
                  <a:srgbClr val="000000"/>
                </a:solidFill>
                <a:uFillTx/>
                <a:latin typeface="Arial"/>
              </a:rPr>
              <a:t> on movie reviews. Instead of modifying the whole model:</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You initialize a set of learnable vectors (e.g., 10 vectors of size 768).</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You train these vectors on your sentiment dataset.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During inference, these vectors are prepended to each input review's embedding before feeding into the model.</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The model uses them to infer sentiment, without altering its original weights.</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def prompt_tuning(seq_tokens, prompt_tokens):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    </a:t>
            </a:r>
            <a:r>
              <a:rPr b="0" lang="en-US" sz="2000" strike="noStrike" u="none">
                <a:solidFill>
                  <a:srgbClr val="000000"/>
                </a:solidFill>
                <a:uFillTx/>
                <a:latin typeface="Arial"/>
                <a:ea typeface="Calibri"/>
              </a:rPr>
              <a:t>x = seq_embedding(seq_tokens)                   # Get embeddings for input sequence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    </a:t>
            </a:r>
            <a:r>
              <a:rPr b="0" lang="en-US" sz="2000" strike="noStrike" u="none">
                <a:solidFill>
                  <a:srgbClr val="000000"/>
                </a:solidFill>
                <a:uFillTx/>
                <a:latin typeface="Arial"/>
                <a:ea typeface="Calibri"/>
              </a:rPr>
              <a:t>soft_prompt = prompt_embedding(prompt_tokens)   # Get learned embeddings for prompt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    </a:t>
            </a:r>
            <a:r>
              <a:rPr b="0" lang="en-US" sz="2000" strike="noStrike" u="none">
                <a:solidFill>
                  <a:srgbClr val="000000"/>
                </a:solidFill>
                <a:uFillTx/>
                <a:latin typeface="Arial"/>
                <a:ea typeface="Calibri"/>
              </a:rPr>
              <a:t>model_input = concat([soft_prompt, x], dim=seq) # Prepend soft prompt to input</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    </a:t>
            </a:r>
            <a:r>
              <a:rPr b="0" lang="en-US" sz="2000" strike="noStrike" u="none">
                <a:solidFill>
                  <a:srgbClr val="000000"/>
                </a:solidFill>
                <a:uFillTx/>
                <a:latin typeface="Arial"/>
                <a:ea typeface="Calibri"/>
              </a:rPr>
              <a:t>return model(model_input)                       # Run through frozen model</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ea typeface="Calibri"/>
              </a:rPr>
              <a:t>The prompt_tuning function demonstrates how soft prompt tuning works for adapting large language models efficiently. It takes two inputs: seq_tokens (the main input sequence) and prompt_tokens (learnable prompt tokens). First, it converts the input sequence into embeddings using seq_embedding(seq_tokens), and then generates embeddings for the soft prompt using prompt_embedding(prompt_tokens). These soft prompt embeddings are prepended to the input embeddings using concatenation along the sequence dimension. The combined embeddings are then passed through the frozen pre-trained model. Importantly, during training, only the soft prompt embeddings are updated, keeping the rest of the model parameters fixed. This approach enables efficient and lightweight fine-tuning for specific downstream tasks.</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47" name="PlaceHolder 3"/>
          <p:cNvSpPr>
            <a:spLocks noGrp="1"/>
          </p:cNvSpPr>
          <p:nvPr>
            <p:ph type="sldNum" idx="19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22D4869B-7772-47E5-8B4D-961B7F52601C}"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PlaceHolder 1"/>
          <p:cNvSpPr>
            <a:spLocks noGrp="1"/>
          </p:cNvSpPr>
          <p:nvPr>
            <p:ph type="sldImg"/>
          </p:nvPr>
        </p:nvSpPr>
        <p:spPr>
          <a:xfrm>
            <a:off x="685800" y="1143000"/>
            <a:ext cx="5486040" cy="3085920"/>
          </a:xfrm>
          <a:prstGeom prst="rect">
            <a:avLst/>
          </a:prstGeom>
          <a:ln w="0">
            <a:noFill/>
          </a:ln>
        </p:spPr>
      </p:sp>
      <p:sp>
        <p:nvSpPr>
          <p:cNvPr id="28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Imagine you're fine-tuning a pre-trained large language model (LLM) for sentiment analysis using prompt tuning. You start by defining a prompt template that includes special tokens to represent the task and sentiment categories—such as [SENTIMENT] for the task and __label__ as a placeholder for the predicted sentiment. For example, a prompt might look like: [SENTIMENT] sentiment: __label__ , review: "This movie was fantastic!". In this setup, [SENTIMENT] signals the task type, __label__ is where the model will eventually predict the sentiment (positive, negative, or neutral), and the quoted sentence is the actual review. The model learns embeddings for each special token in the template, capturing task-specific information. During both training and inference, the prompt is combined with the real input, and __label__ is replaced with a special "unknown" token. The model, while frozen, uses the learned prompt embeddings to make accurate sentiment predictions.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2850" name="PlaceHolder 3"/>
          <p:cNvSpPr>
            <a:spLocks noGrp="1"/>
          </p:cNvSpPr>
          <p:nvPr>
            <p:ph type="sldNum" idx="19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4FEEDD46-8B64-4036-BE44-79538E364704}"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1" name="PlaceHolder 1"/>
          <p:cNvSpPr>
            <a:spLocks noGrp="1"/>
          </p:cNvSpPr>
          <p:nvPr>
            <p:ph type="sldImg"/>
          </p:nvPr>
        </p:nvSpPr>
        <p:spPr>
          <a:xfrm>
            <a:off x="685800" y="1143000"/>
            <a:ext cx="5486040" cy="3085920"/>
          </a:xfrm>
          <a:prstGeom prst="rect">
            <a:avLst/>
          </a:prstGeom>
          <a:ln w="0">
            <a:noFill/>
          </a:ln>
        </p:spPr>
      </p:sp>
      <p:sp>
        <p:nvSpPr>
          <p:cNvPr id="28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ea typeface="Calibri"/>
              </a:rPr>
              <a:t>Small set of trainable parameters in every layer of transformer</a:t>
            </a:r>
            <a:endParaRPr b="0" lang="en-US" sz="2000" strike="noStrike" u="none">
              <a:solidFill>
                <a:srgbClr val="000000"/>
              </a:solidFill>
              <a:uFillTx/>
              <a:latin typeface="Arial"/>
            </a:endParaRPr>
          </a:p>
        </p:txBody>
      </p:sp>
      <p:sp>
        <p:nvSpPr>
          <p:cNvPr id="2853" name="PlaceHolder 3"/>
          <p:cNvSpPr>
            <a:spLocks noGrp="1"/>
          </p:cNvSpPr>
          <p:nvPr>
            <p:ph type="sldNum" idx="19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8148757A-7602-415B-8383-BBE69680B79A}"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PlaceHolder 1"/>
          <p:cNvSpPr>
            <a:spLocks noGrp="1"/>
          </p:cNvSpPr>
          <p:nvPr>
            <p:ph type="sldImg"/>
          </p:nvPr>
        </p:nvSpPr>
        <p:spPr>
          <a:xfrm>
            <a:off x="685800" y="1143000"/>
            <a:ext cx="5486040" cy="3085920"/>
          </a:xfrm>
          <a:prstGeom prst="rect">
            <a:avLst/>
          </a:prstGeom>
          <a:ln w="0">
            <a:noFill/>
          </a:ln>
        </p:spPr>
      </p:sp>
      <p:sp>
        <p:nvSpPr>
          <p:cNvPr id="285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856" name="PlaceHolder 3"/>
          <p:cNvSpPr>
            <a:spLocks noGrp="1"/>
          </p:cNvSpPr>
          <p:nvPr>
            <p:ph type="sldNum" idx="19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D7C9A44D-A29C-40FA-8969-AA68183F2E85}"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0" name="PlaceHolder 1"/>
          <p:cNvSpPr>
            <a:spLocks noGrp="1"/>
          </p:cNvSpPr>
          <p:nvPr>
            <p:ph type="sldImg"/>
          </p:nvPr>
        </p:nvSpPr>
        <p:spPr>
          <a:xfrm>
            <a:off x="685800" y="1143000"/>
            <a:ext cx="5486040" cy="3085920"/>
          </a:xfrm>
          <a:prstGeom prst="rect">
            <a:avLst/>
          </a:prstGeom>
          <a:ln w="0">
            <a:noFill/>
          </a:ln>
        </p:spPr>
      </p:sp>
      <p:sp>
        <p:nvSpPr>
          <p:cNvPr id="28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"Once we have a pretrained LLM, we can customize it further based on our needs.</a:t>
            </a:r>
            <a:br>
              <a:rPr sz="2000"/>
            </a:br>
            <a:r>
              <a:rPr b="0" lang="en-US" sz="2000" strike="noStrike" u="none">
                <a:solidFill>
                  <a:srgbClr val="000000"/>
                </a:solidFill>
                <a:uFillTx/>
                <a:latin typeface="Arial"/>
              </a:rPr>
              <a:t> There are </a:t>
            </a:r>
            <a:r>
              <a:rPr b="1" lang="en-US" sz="2000" strike="noStrike" u="none">
                <a:solidFill>
                  <a:srgbClr val="000000"/>
                </a:solidFill>
                <a:uFillTx/>
                <a:latin typeface="Arial"/>
              </a:rPr>
              <a:t>two main types of fine-tuning</a:t>
            </a:r>
            <a:r>
              <a:rPr b="0" lang="en-US" sz="2000" strike="noStrike" u="none">
                <a:solidFill>
                  <a:srgbClr val="000000"/>
                </a:solidFill>
                <a:uFillTx/>
                <a:latin typeface="Arial"/>
              </a:rPr>
              <a:t> we can do — </a:t>
            </a:r>
            <a:r>
              <a:rPr b="1" lang="en-US" sz="2000" strike="noStrike" u="none">
                <a:solidFill>
                  <a:srgbClr val="000000"/>
                </a:solidFill>
                <a:uFillTx/>
                <a:latin typeface="Arial"/>
              </a:rPr>
              <a:t>Task-Specific Fine-Tuning</a:t>
            </a:r>
            <a:r>
              <a:rPr b="0" lang="en-US" sz="2000" strike="noStrike" u="none">
                <a:solidFill>
                  <a:srgbClr val="000000"/>
                </a:solidFill>
                <a:uFillTx/>
                <a:latin typeface="Arial"/>
              </a:rPr>
              <a:t> and </a:t>
            </a:r>
            <a:r>
              <a:rPr b="1" lang="en-US" sz="2000" strike="noStrike" u="none">
                <a:solidFill>
                  <a:srgbClr val="000000"/>
                </a:solidFill>
                <a:uFillTx/>
                <a:latin typeface="Arial"/>
              </a:rPr>
              <a:t>Domain-Specific Fine-Tuning</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Let’s break down the difference between them."</a:t>
            </a:r>
            <a:endParaRPr b="0" lang="en-US" sz="2000" strike="noStrike" u="none">
              <a:solidFill>
                <a:srgbClr val="000000"/>
              </a:solidFill>
              <a:uFillTx/>
              <a:latin typeface="Arial"/>
            </a:endParaRPr>
          </a:p>
          <a:p>
            <a:pPr marL="216000" indent="0">
              <a:lnSpc>
                <a:spcPct val="100000"/>
              </a:lnSpc>
              <a:buNone/>
            </a:pPr>
            <a:br>
              <a:rPr sz="2000"/>
            </a:b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1. Task-Specific Fine-Tuning</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"First, let’s talk about </a:t>
            </a:r>
            <a:r>
              <a:rPr b="1" lang="en-US" sz="2000" strike="noStrike" u="none">
                <a:solidFill>
                  <a:srgbClr val="000000"/>
                </a:solidFill>
                <a:uFillTx/>
                <a:latin typeface="Arial"/>
              </a:rPr>
              <a:t>Task-Specific Fine-Tuning</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Here, we fine-tune the model to perform a </a:t>
            </a:r>
            <a:r>
              <a:rPr b="1" lang="en-US" sz="2000" strike="noStrike" u="none">
                <a:solidFill>
                  <a:srgbClr val="000000"/>
                </a:solidFill>
                <a:uFillTx/>
                <a:latin typeface="Arial"/>
              </a:rPr>
              <a:t>specific kind of task</a:t>
            </a:r>
            <a:r>
              <a:rPr b="0" lang="en-US" sz="2000" strike="noStrike" u="none">
                <a:solidFill>
                  <a:srgbClr val="000000"/>
                </a:solidFill>
                <a:uFillTx/>
                <a:latin typeface="Arial"/>
              </a:rPr>
              <a:t> more accurately.</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For example: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If we want a model that writes legal summaries,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Or translates from English to French,</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Or generates code from natural language,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We collect a dataset that includes input-output pairs for that specific task and fine-tune the model on it.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This helps the model get really good at </a:t>
            </a:r>
            <a:r>
              <a:rPr b="1" lang="en-US" sz="2000" strike="noStrike" u="none">
                <a:solidFill>
                  <a:srgbClr val="000000"/>
                </a:solidFill>
                <a:uFillTx/>
                <a:latin typeface="Arial"/>
              </a:rPr>
              <a:t>one particular job</a:t>
            </a:r>
            <a:r>
              <a:rPr b="0" lang="en-US" sz="2000" strike="noStrike" u="none">
                <a:solidFill>
                  <a:srgbClr val="000000"/>
                </a:solidFill>
                <a:uFillTx/>
                <a:latin typeface="Arial"/>
              </a:rPr>
              <a:t>, even if the original model was more general-purpose."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i="1" lang="en-US" sz="2000" strike="noStrike" u="none">
                <a:solidFill>
                  <a:srgbClr val="000000"/>
                </a:solidFill>
                <a:uFillTx/>
                <a:latin typeface="Arial"/>
              </a:rPr>
              <a:t>Example: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Fine-tuning GPT to summarize clinical notes for doctors.”</a:t>
            </a:r>
            <a:endParaRPr b="0" lang="en-US" sz="2000" strike="noStrike" u="none">
              <a:solidFill>
                <a:srgbClr val="000000"/>
              </a:solidFill>
              <a:uFillTx/>
              <a:latin typeface="Arial"/>
            </a:endParaRPr>
          </a:p>
          <a:p>
            <a:pPr indent="0">
              <a:lnSpc>
                <a:spcPct val="100000"/>
              </a:lnSpc>
              <a:buNone/>
            </a:pPr>
            <a:br>
              <a:rPr sz="2000"/>
            </a:b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1" lang="en-US" sz="2000" strike="noStrike" u="none">
                <a:solidFill>
                  <a:srgbClr val="000000"/>
                </a:solidFill>
                <a:uFillTx/>
                <a:latin typeface="Arial"/>
              </a:rPr>
              <a:t>2. Domain-Specific Fine-Tuning</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"Now, the second type is </a:t>
            </a:r>
            <a:r>
              <a:rPr b="1" lang="en-US" sz="2000" strike="noStrike" u="none">
                <a:solidFill>
                  <a:srgbClr val="000000"/>
                </a:solidFill>
                <a:uFillTx/>
                <a:latin typeface="Arial"/>
              </a:rPr>
              <a:t>Domain-Specific Fine-Tuning</a:t>
            </a:r>
            <a:r>
              <a:rPr b="0" lang="en-US" sz="2000" strike="noStrike" u="none">
                <a:solidFill>
                  <a:srgbClr val="000000"/>
                </a:solidFill>
                <a:uFillTx/>
                <a:latin typeface="Arial"/>
              </a:rPr>
              <a:t>.</a:t>
            </a:r>
            <a:br>
              <a:rPr sz="2000"/>
            </a:br>
            <a:r>
              <a:rPr b="0" lang="en-US" sz="2000" strike="noStrike" u="none">
                <a:solidFill>
                  <a:srgbClr val="000000"/>
                </a:solidFill>
                <a:uFillTx/>
                <a:latin typeface="Arial"/>
              </a:rPr>
              <a:t> Here, the goal is not to focus on one task, but to </a:t>
            </a:r>
            <a:r>
              <a:rPr b="1" lang="en-US" sz="2000" strike="noStrike" u="none">
                <a:solidFill>
                  <a:srgbClr val="000000"/>
                </a:solidFill>
                <a:uFillTx/>
                <a:latin typeface="Arial"/>
              </a:rPr>
              <a:t>teach the model the language and context of a specific domain</a:t>
            </a:r>
            <a:r>
              <a:rPr b="0" lang="en-US" sz="2000" strike="noStrike" u="none">
                <a:solidFill>
                  <a:srgbClr val="000000"/>
                </a:solidFill>
                <a:uFillTx/>
                <a:latin typeface="Arial"/>
              </a:rPr>
              <a:t>.</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For instance:</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Legal documents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Medical records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Scientific papers</a:t>
            </a:r>
            <a:endParaRPr b="0" lang="en-US" sz="2000" strike="noStrike" u="none">
              <a:solidFill>
                <a:srgbClr val="000000"/>
              </a:solidFill>
              <a:uFillTx/>
              <a:latin typeface="Arial"/>
            </a:endParaRPr>
          </a:p>
          <a:p>
            <a:pPr marL="285840" indent="-285840">
              <a:lnSpc>
                <a:spcPct val="100000"/>
              </a:lnSpc>
              <a:buClr>
                <a:srgbClr val="000000"/>
              </a:buClr>
              <a:buFont typeface="Arial"/>
              <a:buChar char="•"/>
            </a:pPr>
            <a:r>
              <a:rPr b="0" lang="en-US" sz="2000" strike="noStrike" u="none">
                <a:solidFill>
                  <a:srgbClr val="000000"/>
                </a:solidFill>
                <a:uFillTx/>
                <a:latin typeface="Arial"/>
              </a:rPr>
              <a:t>Financial reports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We use large amounts of </a:t>
            </a:r>
            <a:r>
              <a:rPr b="1" lang="en-US" sz="2000" strike="noStrike" u="none">
                <a:solidFill>
                  <a:srgbClr val="000000"/>
                </a:solidFill>
                <a:uFillTx/>
                <a:latin typeface="Arial"/>
              </a:rPr>
              <a:t>domain-relevant text</a:t>
            </a:r>
            <a:r>
              <a:rPr b="0" lang="en-US" sz="2000" strike="noStrike" u="none">
                <a:solidFill>
                  <a:srgbClr val="000000"/>
                </a:solidFill>
                <a:uFillTx/>
                <a:latin typeface="Arial"/>
              </a:rPr>
              <a:t>, even if it’s not task-labeled, to help the model understand the terminology, tone, and structure used in that domain.</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Once domain fine-tuned, the model becomes much better at </a:t>
            </a:r>
            <a:r>
              <a:rPr b="1" lang="en-US" sz="2000" strike="noStrike" u="none">
                <a:solidFill>
                  <a:srgbClr val="000000"/>
                </a:solidFill>
                <a:uFillTx/>
                <a:latin typeface="Arial"/>
              </a:rPr>
              <a:t>understanding and generating text in that domain</a:t>
            </a:r>
            <a:r>
              <a:rPr b="0" lang="en-US" sz="2000" strike="noStrike" u="none">
                <a:solidFill>
                  <a:srgbClr val="000000"/>
                </a:solidFill>
                <a:uFillTx/>
                <a:latin typeface="Arial"/>
              </a:rPr>
              <a:t>, no matter what the task is."</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 </a:t>
            </a:r>
            <a:r>
              <a:rPr b="0" i="1" lang="en-US" sz="2000" strike="noStrike" u="none">
                <a:solidFill>
                  <a:srgbClr val="000000"/>
                </a:solidFill>
                <a:uFillTx/>
                <a:latin typeface="Arial"/>
              </a:rPr>
              <a:t>Example:</a:t>
            </a:r>
            <a:endParaRPr b="0" lang="en-US" sz="2000" strike="noStrike" u="none">
              <a:solidFill>
                <a:srgbClr val="000000"/>
              </a:solidFill>
              <a:uFillTx/>
              <a:latin typeface="Arial"/>
            </a:endParaRPr>
          </a:p>
          <a:p>
            <a:pPr indent="0">
              <a:lnSpc>
                <a:spcPct val="100000"/>
              </a:lnSpc>
              <a:buNone/>
            </a:pPr>
            <a:r>
              <a:rPr b="0" lang="en-US" sz="2000" strike="noStrike" u="none">
                <a:solidFill>
                  <a:srgbClr val="000000"/>
                </a:solidFill>
                <a:uFillTx/>
                <a:latin typeface="Arial"/>
              </a:rPr>
              <a:t>“</a:t>
            </a:r>
            <a:r>
              <a:rPr b="0" lang="en-US" sz="2000" strike="noStrike" u="none">
                <a:solidFill>
                  <a:srgbClr val="000000"/>
                </a:solidFill>
                <a:uFillTx/>
                <a:latin typeface="Arial"/>
              </a:rPr>
              <a:t>Fine-tuning GPT on thousands of medical textbooks and articles to improve its performance on all healthcare-related tasks.”</a:t>
            </a:r>
            <a:endParaRPr b="0" lang="en-US" sz="2000" strike="noStrike" u="none">
              <a:solidFill>
                <a:srgbClr val="000000"/>
              </a:solidFill>
              <a:uFillTx/>
              <a:latin typeface="Arial"/>
            </a:endParaRPr>
          </a:p>
          <a:p>
            <a:pPr indent="0">
              <a:lnSpc>
                <a:spcPct val="100000"/>
              </a:lnSpc>
              <a:buNone/>
            </a:pPr>
            <a:endParaRPr b="0" lang="en-US" sz="2000" strike="noStrike" u="none">
              <a:solidFill>
                <a:srgbClr val="000000"/>
              </a:solidFill>
              <a:uFillTx/>
              <a:latin typeface="Arial"/>
            </a:endParaRPr>
          </a:p>
        </p:txBody>
      </p:sp>
      <p:sp>
        <p:nvSpPr>
          <p:cNvPr id="2802" name="PlaceHolder 3"/>
          <p:cNvSpPr>
            <a:spLocks noGrp="1"/>
          </p:cNvSpPr>
          <p:nvPr>
            <p:ph type="sldNum" idx="17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578FF073-4144-4962-9D51-85689A57959F}"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8" name="PlaceHolder 2"/>
          <p:cNvSpPr>
            <a:spLocks noGrp="1"/>
          </p:cNvSpPr>
          <p:nvPr>
            <p:ph type="subTitle"/>
          </p:nvPr>
        </p:nvSpPr>
        <p:spPr>
          <a:xfrm>
            <a:off x="571320" y="1137240"/>
            <a:ext cx="11208960" cy="49078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7F7763D-9155-4955-AA0D-FC8284A9ED1B}"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1_Title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86" name="PlaceHolder 2"/>
          <p:cNvSpPr>
            <a:spLocks noGrp="1"/>
          </p:cNvSpPr>
          <p:nvPr>
            <p:ph/>
          </p:nvPr>
        </p:nvSpPr>
        <p:spPr>
          <a:xfrm>
            <a:off x="5713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87" name="PlaceHolder 3"/>
          <p:cNvSpPr>
            <a:spLocks noGrp="1"/>
          </p:cNvSpPr>
          <p:nvPr>
            <p:ph/>
          </p:nvPr>
        </p:nvSpPr>
        <p:spPr>
          <a:xfrm>
            <a:off x="63151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1_Title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89"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1_Title and Content">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1_Title and Content">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91" name="PlaceHolder 2"/>
          <p:cNvSpPr>
            <a:spLocks noGrp="1"/>
          </p:cNvSpPr>
          <p:nvPr>
            <p:ph type="subTitle"/>
          </p:nvPr>
        </p:nvSpPr>
        <p:spPr>
          <a:xfrm>
            <a:off x="571320" y="1137240"/>
            <a:ext cx="11208960" cy="49078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6F540698-1222-4BB7-A71A-E97DE8E0B10F}"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0F84D418-CD0A-41D4-8515-FDD7E269A239}"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5"/>
          </p:nvPr>
        </p:nvSpPr>
        <p:spPr/>
        <p:txBody>
          <a:bodyPr/>
          <a:p>
            <a:r>
              <a:t>Footer</a:t>
            </a:r>
          </a:p>
        </p:txBody>
      </p:sp>
      <p:sp>
        <p:nvSpPr>
          <p:cNvPr id="3" name="PlaceHolder 2"/>
          <p:cNvSpPr>
            <a:spLocks noGrp="1"/>
          </p:cNvSpPr>
          <p:nvPr>
            <p:ph type="sldNum" idx="36"/>
          </p:nvPr>
        </p:nvSpPr>
        <p:spPr/>
        <p:txBody>
          <a:bodyPr/>
          <a:p>
            <a:fld id="{7045BEF7-FAFC-42AC-B306-CFCCE5CAF342}" type="slidenum">
              <a:t>&lt;#&gt;</a:t>
            </a:fld>
          </a:p>
        </p:txBody>
      </p:sp>
      <p:sp>
        <p:nvSpPr>
          <p:cNvPr id="4" name="PlaceHolder 3"/>
          <p:cNvSpPr>
            <a:spLocks noGrp="1"/>
          </p:cNvSpPr>
          <p:nvPr>
            <p:ph type="dt" idx="3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27EC42E-F385-44F1-9629-97BC53777185}"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EB78E149-8093-4208-907C-877E7BD12016}"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lide">
    <p:spTree>
      <p:nvGrpSpPr>
        <p:cNvPr id="1" name=""/>
        <p:cNvGrpSpPr/>
        <p:nvPr/>
      </p:nvGrpSpPr>
      <p:grpSpPr>
        <a:xfrm>
          <a:off x="0" y="0"/>
          <a:ext cx="0" cy="0"/>
          <a:chOff x="0" y="0"/>
          <a:chExt cx="0" cy="0"/>
        </a:xfrm>
      </p:grpSpPr>
      <p:sp>
        <p:nvSpPr>
          <p:cNvPr id="30"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1"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2"/>
          </p:nvPr>
        </p:nvSpPr>
        <p:spPr/>
        <p:txBody>
          <a:bodyPr/>
          <a:p>
            <a:fld id="{34F896BE-1B04-448A-9F0B-ACC38D9DA8E1}" type="slidenum">
              <a:t>&lt;#&gt;</a:t>
            </a:fld>
          </a:p>
        </p:txBody>
      </p:sp>
      <p:sp>
        <p:nvSpPr>
          <p:cNvPr id="6" name="PlaceHolder 5"/>
          <p:cNvSpPr>
            <a:spLocks noGrp="1"/>
          </p:cNvSpPr>
          <p:nvPr>
            <p:ph type="dt" idx="1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Only">
    <p:spTree>
      <p:nvGrpSpPr>
        <p:cNvPr id="1" name=""/>
        <p:cNvGrpSpPr/>
        <p:nvPr/>
      </p:nvGrpSpPr>
      <p:grpSpPr>
        <a:xfrm>
          <a:off x="0" y="0"/>
          <a:ext cx="0" cy="0"/>
          <a:chOff x="0" y="0"/>
          <a:chExt cx="0" cy="0"/>
        </a:xfrm>
      </p:grpSpPr>
      <p:sp>
        <p:nvSpPr>
          <p:cNvPr id="40"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41"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5"/>
          </p:nvPr>
        </p:nvSpPr>
        <p:spPr/>
        <p:txBody>
          <a:bodyPr/>
          <a:p>
            <a:fld id="{94B554BB-0369-4897-A1F9-071815A6105D}" type="slidenum">
              <a:t>&lt;#&gt;</a:t>
            </a:fld>
          </a:p>
        </p:txBody>
      </p:sp>
      <p:sp>
        <p:nvSpPr>
          <p:cNvPr id="6" name="PlaceHolder 5"/>
          <p:cNvSpPr>
            <a:spLocks noGrp="1"/>
          </p:cNvSpPr>
          <p:nvPr>
            <p:ph type="dt" idx="14"/>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50"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0F3BD882-A1C2-4499-8343-4240CE01066F}"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FC1867F-5EAD-4054-AAF1-3C897D150EAB}"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7" name="PlaceHolder 2"/>
          <p:cNvSpPr>
            <a:spLocks noGrp="1"/>
          </p:cNvSpPr>
          <p:nvPr>
            <p:ph/>
          </p:nvPr>
        </p:nvSpPr>
        <p:spPr>
          <a:xfrm>
            <a:off x="5713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8" name="PlaceHolder 3"/>
          <p:cNvSpPr>
            <a:spLocks noGrp="1"/>
          </p:cNvSpPr>
          <p:nvPr>
            <p:ph/>
          </p:nvPr>
        </p:nvSpPr>
        <p:spPr>
          <a:xfrm>
            <a:off x="63151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13E58229-25F6-4810-8D54-661F9BCBC487}"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DC67732B-B593-4725-A4CC-EC2BBB6310E7}" type="slidenum">
              <a:t>&lt;#&gt;</a:t>
            </a:fld>
          </a:p>
        </p:txBody>
      </p:sp>
      <p:sp>
        <p:nvSpPr>
          <p:cNvPr id="4" name="PlaceHolder 3"/>
          <p:cNvSpPr>
            <a:spLocks noGrp="1"/>
          </p:cNvSpPr>
          <p:nvPr>
            <p:ph type="dt" idx="25"/>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 Id="rId11" Type="http://schemas.openxmlformats.org/officeDocument/2006/relationships/slideLayout" Target="../slideLayouts/slideLayout15.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13320" y="6369840"/>
            <a:ext cx="12218760" cy="520560"/>
          </a:xfrm>
          <a:prstGeom prst="rect">
            <a:avLst/>
          </a:prstGeom>
          <a:noFill/>
          <a:ln w="0">
            <a:noFill/>
          </a:ln>
        </p:spPr>
      </p:pic>
      <p:pic>
        <p:nvPicPr>
          <p:cNvPr id="1" name="Picture 7" descr=""/>
          <p:cNvPicPr/>
          <p:nvPr/>
        </p:nvPicPr>
        <p:blipFill>
          <a:blip r:embed="rId3"/>
          <a:stretch/>
        </p:blipFill>
        <p:spPr>
          <a:xfrm>
            <a:off x="126000" y="6490440"/>
            <a:ext cx="1781640" cy="314640"/>
          </a:xfrm>
          <a:prstGeom prst="rect">
            <a:avLst/>
          </a:prstGeom>
          <a:noFill/>
          <a:ln w="0">
            <a:noFill/>
          </a:ln>
        </p:spPr>
      </p:pic>
      <p:sp>
        <p:nvSpPr>
          <p:cNvPr id="2"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trike="noStrike" u="none">
                <a:solidFill>
                  <a:schemeClr val="dk1"/>
                </a:solidFill>
                <a:uFillTx/>
                <a:latin typeface="Calibri Light"/>
              </a:rPr>
              <a:t>C</a:t>
            </a:r>
            <a:r>
              <a:rPr b="0" lang="en-US" sz="6000" strike="noStrike" u="none">
                <a:solidFill>
                  <a:schemeClr val="dk1"/>
                </a:solidFill>
                <a:uFillTx/>
                <a:latin typeface="Calibri Light"/>
              </a:rPr>
              <a:t>l</a:t>
            </a:r>
            <a:r>
              <a:rPr b="0" lang="en-US" sz="6000" strike="noStrike" u="none">
                <a:solidFill>
                  <a:schemeClr val="dk1"/>
                </a:solidFill>
                <a:uFillTx/>
                <a:latin typeface="Calibri Light"/>
              </a:rPr>
              <a:t>i</a:t>
            </a:r>
            <a:r>
              <a:rPr b="0" lang="en-US" sz="6000" strike="noStrike" u="none">
                <a:solidFill>
                  <a:schemeClr val="dk1"/>
                </a:solidFill>
                <a:uFillTx/>
                <a:latin typeface="Calibri Light"/>
              </a:rPr>
              <a:t>c</a:t>
            </a:r>
            <a:r>
              <a:rPr b="0" lang="en-US" sz="6000" strike="noStrike" u="none">
                <a:solidFill>
                  <a:schemeClr val="dk1"/>
                </a:solidFill>
                <a:uFillTx/>
                <a:latin typeface="Calibri Light"/>
              </a:rPr>
              <a:t>k</a:t>
            </a:r>
            <a:r>
              <a:rPr b="0" lang="en-US" sz="6000" strike="noStrike" u="none">
                <a:solidFill>
                  <a:schemeClr val="dk1"/>
                </a:solidFill>
                <a:uFillTx/>
                <a:latin typeface="Calibri Light"/>
              </a:rPr>
              <a:t> </a:t>
            </a:r>
            <a:r>
              <a:rPr b="0" lang="en-US" sz="6000" strike="noStrike" u="none">
                <a:solidFill>
                  <a:schemeClr val="dk1"/>
                </a:solidFill>
                <a:uFillTx/>
                <a:latin typeface="Calibri Light"/>
              </a:rPr>
              <a:t>t</a:t>
            </a:r>
            <a:r>
              <a:rPr b="0" lang="en-US" sz="6000" strike="noStrike" u="none">
                <a:solidFill>
                  <a:schemeClr val="dk1"/>
                </a:solidFill>
                <a:uFillTx/>
                <a:latin typeface="Calibri Light"/>
              </a:rPr>
              <a:t>o</a:t>
            </a:r>
            <a:r>
              <a:rPr b="0" lang="en-US" sz="6000" strike="noStrike" u="none">
                <a:solidFill>
                  <a:schemeClr val="dk1"/>
                </a:solidFill>
                <a:uFillTx/>
                <a:latin typeface="Calibri Light"/>
              </a:rPr>
              <a:t> </a:t>
            </a:r>
            <a:r>
              <a:rPr b="0" lang="en-US" sz="6000" strike="noStrike" u="none">
                <a:solidFill>
                  <a:schemeClr val="dk1"/>
                </a:solidFill>
                <a:uFillTx/>
                <a:latin typeface="Calibri Light"/>
              </a:rPr>
              <a:t>e</a:t>
            </a:r>
            <a:r>
              <a:rPr b="0" lang="en-US" sz="6000" strike="noStrike" u="none">
                <a:solidFill>
                  <a:schemeClr val="dk1"/>
                </a:solidFill>
                <a:uFillTx/>
                <a:latin typeface="Calibri Light"/>
              </a:rPr>
              <a:t>d</a:t>
            </a:r>
            <a:r>
              <a:rPr b="0" lang="en-US" sz="6000" strike="noStrike" u="none">
                <a:solidFill>
                  <a:schemeClr val="dk1"/>
                </a:solidFill>
                <a:uFillTx/>
                <a:latin typeface="Calibri Light"/>
              </a:rPr>
              <a:t>i</a:t>
            </a:r>
            <a:r>
              <a:rPr b="0" lang="en-US" sz="6000" strike="noStrike" u="none">
                <a:solidFill>
                  <a:schemeClr val="dk1"/>
                </a:solidFill>
                <a:uFillTx/>
                <a:latin typeface="Calibri Light"/>
              </a:rPr>
              <a:t>t</a:t>
            </a:r>
            <a:r>
              <a:rPr b="0" lang="en-US" sz="6000" strike="noStrike" u="none">
                <a:solidFill>
                  <a:schemeClr val="dk1"/>
                </a:solidFill>
                <a:uFillTx/>
                <a:latin typeface="Calibri Light"/>
              </a:rPr>
              <a:t> </a:t>
            </a:r>
            <a:r>
              <a:rPr b="0" lang="en-US" sz="6000" strike="noStrike" u="none">
                <a:solidFill>
                  <a:schemeClr val="dk1"/>
                </a:solidFill>
                <a:uFillTx/>
                <a:latin typeface="Calibri Light"/>
              </a:rPr>
              <a:t>M</a:t>
            </a:r>
            <a:r>
              <a:rPr b="0" lang="en-US" sz="6000" strike="noStrike" u="none">
                <a:solidFill>
                  <a:schemeClr val="dk1"/>
                </a:solidFill>
                <a:uFillTx/>
                <a:latin typeface="Calibri Light"/>
              </a:rPr>
              <a:t>a</a:t>
            </a:r>
            <a:r>
              <a:rPr b="0" lang="en-US" sz="6000" strike="noStrike" u="none">
                <a:solidFill>
                  <a:schemeClr val="dk1"/>
                </a:solidFill>
                <a:uFillTx/>
                <a:latin typeface="Calibri Light"/>
              </a:rPr>
              <a:t>s</a:t>
            </a:r>
            <a:r>
              <a:rPr b="0" lang="en-US" sz="6000" strike="noStrike" u="none">
                <a:solidFill>
                  <a:schemeClr val="dk1"/>
                </a:solidFill>
                <a:uFillTx/>
                <a:latin typeface="Calibri Light"/>
              </a:rPr>
              <a:t>t</a:t>
            </a:r>
            <a:r>
              <a:rPr b="0" lang="en-US" sz="6000" strike="noStrike" u="none">
                <a:solidFill>
                  <a:schemeClr val="dk1"/>
                </a:solidFill>
                <a:uFillTx/>
                <a:latin typeface="Calibri Light"/>
              </a:rPr>
              <a:t>e</a:t>
            </a:r>
            <a:r>
              <a:rPr b="0" lang="en-US" sz="6000" strike="noStrike" u="none">
                <a:solidFill>
                  <a:schemeClr val="dk1"/>
                </a:solidFill>
                <a:uFillTx/>
                <a:latin typeface="Calibri Light"/>
              </a:rPr>
              <a:t>r</a:t>
            </a:r>
            <a:r>
              <a:rPr b="0" lang="en-US" sz="6000" strike="noStrike" u="none">
                <a:solidFill>
                  <a:schemeClr val="dk1"/>
                </a:solidFill>
                <a:uFillTx/>
                <a:latin typeface="Calibri Light"/>
              </a:rPr>
              <a:t> </a:t>
            </a:r>
            <a:r>
              <a:rPr b="0" lang="en-US" sz="6000" strike="noStrike" u="none">
                <a:solidFill>
                  <a:schemeClr val="dk1"/>
                </a:solidFill>
                <a:uFillTx/>
                <a:latin typeface="Calibri Light"/>
              </a:rPr>
              <a:t>t</a:t>
            </a:r>
            <a:r>
              <a:rPr b="0" lang="en-US" sz="6000" strike="noStrike" u="none">
                <a:solidFill>
                  <a:schemeClr val="dk1"/>
                </a:solidFill>
                <a:uFillTx/>
                <a:latin typeface="Calibri Light"/>
              </a:rPr>
              <a:t>i</a:t>
            </a:r>
            <a:r>
              <a:rPr b="0" lang="en-US" sz="6000" strike="noStrike" u="none">
                <a:solidFill>
                  <a:schemeClr val="dk1"/>
                </a:solidFill>
                <a:uFillTx/>
                <a:latin typeface="Calibri Light"/>
              </a:rPr>
              <a:t>t</a:t>
            </a:r>
            <a:r>
              <a:rPr b="0" lang="en-US" sz="6000" strike="noStrike" u="none">
                <a:solidFill>
                  <a:schemeClr val="dk1"/>
                </a:solidFill>
                <a:uFillTx/>
                <a:latin typeface="Calibri Light"/>
              </a:rPr>
              <a:t>l</a:t>
            </a:r>
            <a:r>
              <a:rPr b="0" lang="en-US" sz="6000" strike="noStrike" u="none">
                <a:solidFill>
                  <a:schemeClr val="dk1"/>
                </a:solidFill>
                <a:uFillTx/>
                <a:latin typeface="Calibri Light"/>
              </a:rPr>
              <a:t>e</a:t>
            </a:r>
            <a:r>
              <a:rPr b="0" lang="en-US" sz="6000" strike="noStrike" u="none">
                <a:solidFill>
                  <a:schemeClr val="dk1"/>
                </a:solidFill>
                <a:uFillTx/>
                <a:latin typeface="Calibri Light"/>
              </a:rPr>
              <a:t> </a:t>
            </a:r>
            <a:r>
              <a:rPr b="0" lang="en-US" sz="6000" strike="noStrike" u="none">
                <a:solidFill>
                  <a:schemeClr val="dk1"/>
                </a:solidFill>
                <a:uFillTx/>
                <a:latin typeface="Calibri Light"/>
              </a:rPr>
              <a:t>s</a:t>
            </a:r>
            <a:r>
              <a:rPr b="0" lang="en-US" sz="6000" strike="noStrike" u="none">
                <a:solidFill>
                  <a:schemeClr val="dk1"/>
                </a:solidFill>
                <a:uFillTx/>
                <a:latin typeface="Calibri Light"/>
              </a:rPr>
              <a:t>t</a:t>
            </a:r>
            <a:r>
              <a:rPr b="0" lang="en-US" sz="6000" strike="noStrike" u="none">
                <a:solidFill>
                  <a:schemeClr val="dk1"/>
                </a:solidFill>
                <a:uFillTx/>
                <a:latin typeface="Calibri Light"/>
              </a:rPr>
              <a:t>y</a:t>
            </a:r>
            <a:r>
              <a:rPr b="0" lang="en-US" sz="6000" strike="noStrike" u="none">
                <a:solidFill>
                  <a:schemeClr val="dk1"/>
                </a:solidFill>
                <a:uFillTx/>
                <a:latin typeface="Calibri Light"/>
              </a:rPr>
              <a:t>l</a:t>
            </a:r>
            <a:r>
              <a:rPr b="0" lang="en-US" sz="6000" strike="noStrike" u="none">
                <a:solidFill>
                  <a:schemeClr val="dk1"/>
                </a:solidFill>
                <a:uFillTx/>
                <a:latin typeface="Calibri Light"/>
              </a:rPr>
              <a:t>e</a:t>
            </a:r>
            <a:endParaRPr b="0" lang="en-US" sz="6000" strike="noStrike" u="none">
              <a:solidFill>
                <a:schemeClr val="dk1"/>
              </a:solidFill>
              <a:uFillTx/>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5B4248A6-DB20-4EE2-9975-23B357247A79}" type="slidenum">
              <a:rPr b="0" lang="en-IN"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6" descr=""/>
          <p:cNvPicPr/>
          <p:nvPr/>
        </p:nvPicPr>
        <p:blipFill>
          <a:blip r:embed="rId2"/>
          <a:stretch/>
        </p:blipFill>
        <p:spPr>
          <a:xfrm>
            <a:off x="-13320" y="6369840"/>
            <a:ext cx="12218760" cy="520560"/>
          </a:xfrm>
          <a:prstGeom prst="rect">
            <a:avLst/>
          </a:prstGeom>
          <a:noFill/>
          <a:ln w="0">
            <a:noFill/>
          </a:ln>
        </p:spPr>
      </p:pic>
      <p:pic>
        <p:nvPicPr>
          <p:cNvPr id="80" name="Picture 7" descr=""/>
          <p:cNvPicPr/>
          <p:nvPr/>
        </p:nvPicPr>
        <p:blipFill>
          <a:blip r:embed="rId3"/>
          <a:stretch/>
        </p:blipFill>
        <p:spPr>
          <a:xfrm>
            <a:off x="126000" y="6490440"/>
            <a:ext cx="1781640" cy="314640"/>
          </a:xfrm>
          <a:prstGeom prst="rect">
            <a:avLst/>
          </a:prstGeom>
          <a:noFill/>
          <a:ln w="0">
            <a:noFill/>
          </a:ln>
        </p:spPr>
      </p:pic>
      <p:sp>
        <p:nvSpPr>
          <p:cNvPr id="81" name="PlaceHolder 1"/>
          <p:cNvSpPr>
            <a:spLocks noGrp="1"/>
          </p:cNvSpPr>
          <p:nvPr>
            <p:ph type="body"/>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GB" sz="2800" strike="noStrike" u="none">
                <a:solidFill>
                  <a:schemeClr val="dk1"/>
                </a:solidFill>
                <a:uFillTx/>
                <a:latin typeface="Georgia"/>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GB" sz="2400" strike="noStrike" u="none">
                <a:solidFill>
                  <a:schemeClr val="dk1"/>
                </a:solidFill>
                <a:uFillTx/>
                <a:latin typeface="Georgia"/>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GB" sz="2000" strike="noStrike" u="none">
                <a:solidFill>
                  <a:schemeClr val="dk1"/>
                </a:solidFill>
                <a:uFillTx/>
                <a:latin typeface="Georgia"/>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GB" sz="1800" strike="noStrike" u="none">
                <a:solidFill>
                  <a:schemeClr val="dk1"/>
                </a:solidFill>
                <a:uFillTx/>
                <a:latin typeface="Georgia"/>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GB" sz="1800" strike="noStrike" u="none">
                <a:solidFill>
                  <a:schemeClr val="dk1"/>
                </a:solidFill>
                <a:uFillTx/>
                <a:latin typeface="Georgia"/>
              </a:rPr>
              <a:t>Fifth level</a:t>
            </a:r>
            <a:endParaRPr b="0" lang="en-US" sz="1800" strike="noStrike" u="none">
              <a:solidFill>
                <a:schemeClr val="dk1"/>
              </a:solidFill>
              <a:uFillTx/>
              <a:latin typeface="Calibri"/>
            </a:endParaRPr>
          </a:p>
        </p:txBody>
      </p:sp>
      <p:sp>
        <p:nvSpPr>
          <p:cNvPr id="82"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Click Here To Edit Title</a:t>
            </a:r>
            <a:endParaRPr b="0" lang="en-US" sz="3200" strike="noStrike" u="none">
              <a:solidFill>
                <a:schemeClr val="dk1"/>
              </a:solidFill>
              <a:uFillTx/>
              <a:latin typeface="Calibri"/>
            </a:endParaRPr>
          </a:p>
        </p:txBody>
      </p:sp>
      <p:pic>
        <p:nvPicPr>
          <p:cNvPr id="83" name="Picture 7" descr=""/>
          <p:cNvPicPr/>
          <p:nvPr/>
        </p:nvPicPr>
        <p:blipFill>
          <a:blip r:embed="rId4"/>
          <a:stretch/>
        </p:blipFill>
        <p:spPr>
          <a:xfrm>
            <a:off x="-13320" y="6369840"/>
            <a:ext cx="12218760" cy="520560"/>
          </a:xfrm>
          <a:prstGeom prst="rect">
            <a:avLst/>
          </a:prstGeom>
          <a:noFill/>
          <a:ln w="0">
            <a:noFill/>
          </a:ln>
        </p:spPr>
      </p:pic>
      <p:pic>
        <p:nvPicPr>
          <p:cNvPr id="84" name="Picture 5" descr=""/>
          <p:cNvPicPr/>
          <p:nvPr/>
        </p:nvPicPr>
        <p:blipFill>
          <a:blip r:embed="rId5"/>
          <a:stretch/>
        </p:blipFill>
        <p:spPr>
          <a:xfrm>
            <a:off x="126000" y="6490440"/>
            <a:ext cx="1781640" cy="314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7" r:id="rId6"/>
    <p:sldLayoutId id="2147483668" r:id="rId7"/>
    <p:sldLayoutId id="2147483669" r:id="rId8"/>
    <p:sldLayoutId id="2147483670" r:id="rId9"/>
    <p:sldLayoutId id="2147483671" r:id="rId10"/>
    <p:sldLayoutId id="2147483672" r:id="rId11"/>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 name="Picture 6" descr=""/>
          <p:cNvPicPr/>
          <p:nvPr/>
        </p:nvPicPr>
        <p:blipFill>
          <a:blip r:embed="rId2"/>
          <a:stretch/>
        </p:blipFill>
        <p:spPr>
          <a:xfrm>
            <a:off x="-13320" y="6369840"/>
            <a:ext cx="12218760" cy="520560"/>
          </a:xfrm>
          <a:prstGeom prst="rect">
            <a:avLst/>
          </a:prstGeom>
          <a:noFill/>
          <a:ln w="0">
            <a:noFill/>
          </a:ln>
        </p:spPr>
      </p:pic>
      <p:pic>
        <p:nvPicPr>
          <p:cNvPr id="93" name="Picture 7" descr=""/>
          <p:cNvPicPr/>
          <p:nvPr/>
        </p:nvPicPr>
        <p:blipFill>
          <a:blip r:embed="rId3"/>
          <a:stretch/>
        </p:blipFill>
        <p:spPr>
          <a:xfrm>
            <a:off x="126000" y="6490440"/>
            <a:ext cx="1781640" cy="314640"/>
          </a:xfrm>
          <a:prstGeom prst="rect">
            <a:avLst/>
          </a:prstGeom>
          <a:noFill/>
          <a:ln w="0">
            <a:noFill/>
          </a:ln>
        </p:spPr>
      </p:pic>
      <p:sp>
        <p:nvSpPr>
          <p:cNvPr id="94" name="PlaceHolder 1"/>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95" name="PlaceHolder 2"/>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96" name="PlaceHolder 3"/>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968437A1-D8A1-4F2E-B094-82A5EF217A3C}"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
        <p:nvSpPr>
          <p:cNvPr id="9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9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4"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9" name="Picture 6" descr=""/>
          <p:cNvPicPr/>
          <p:nvPr/>
        </p:nvPicPr>
        <p:blipFill>
          <a:blip r:embed="rId2"/>
          <a:stretch/>
        </p:blipFill>
        <p:spPr>
          <a:xfrm>
            <a:off x="-13320" y="6369840"/>
            <a:ext cx="12218760" cy="520560"/>
          </a:xfrm>
          <a:prstGeom prst="rect">
            <a:avLst/>
          </a:prstGeom>
          <a:noFill/>
          <a:ln w="0">
            <a:noFill/>
          </a:ln>
        </p:spPr>
      </p:pic>
      <p:pic>
        <p:nvPicPr>
          <p:cNvPr id="100" name="Picture 7" descr=""/>
          <p:cNvPicPr/>
          <p:nvPr/>
        </p:nvPicPr>
        <p:blipFill>
          <a:blip r:embed="rId3"/>
          <a:stretch/>
        </p:blipFill>
        <p:spPr>
          <a:xfrm>
            <a:off x="126000" y="6490440"/>
            <a:ext cx="1781640" cy="314640"/>
          </a:xfrm>
          <a:prstGeom prst="rect">
            <a:avLst/>
          </a:prstGeom>
          <a:noFill/>
          <a:ln w="0">
            <a:noFill/>
          </a:ln>
        </p:spPr>
      </p:pic>
      <p:sp>
        <p:nvSpPr>
          <p:cNvPr id="10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uFillTx/>
                <a:latin typeface="Calibri Light"/>
              </a:rPr>
              <a:t>Click to edit Master title style</a:t>
            </a:r>
            <a:endParaRPr b="0" lang="en-US" sz="3200" strike="noStrike" u="none">
              <a:solidFill>
                <a:schemeClr val="dk1"/>
              </a:solidFill>
              <a:uFillTx/>
              <a:latin typeface="Calibri"/>
            </a:endParaRPr>
          </a:p>
        </p:txBody>
      </p:sp>
      <p:sp>
        <p:nvSpPr>
          <p:cNvPr id="102"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103"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uFillTx/>
                <a:latin typeface="Calibri"/>
              </a:rPr>
              <a:t>Click to edit Master text styles</a:t>
            </a:r>
            <a:endParaRPr b="0" lang="en-US" sz="1600" strike="noStrike" u="none">
              <a:solidFill>
                <a:schemeClr val="dk1"/>
              </a:solidFill>
              <a:uFillTx/>
              <a:latin typeface="Calibri"/>
            </a:endParaRPr>
          </a:p>
        </p:txBody>
      </p:sp>
      <p:sp>
        <p:nvSpPr>
          <p:cNvPr id="104"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05"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6"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9CB1176F-E9FF-437C-BCD3-97A860F3AED0}"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7" name="Picture 6" descr=""/>
          <p:cNvPicPr/>
          <p:nvPr/>
        </p:nvPicPr>
        <p:blipFill>
          <a:blip r:embed="rId2"/>
          <a:stretch/>
        </p:blipFill>
        <p:spPr>
          <a:xfrm>
            <a:off x="-13320" y="6369840"/>
            <a:ext cx="12218760" cy="520560"/>
          </a:xfrm>
          <a:prstGeom prst="rect">
            <a:avLst/>
          </a:prstGeom>
          <a:noFill/>
          <a:ln w="0">
            <a:noFill/>
          </a:ln>
        </p:spPr>
      </p:pic>
      <p:pic>
        <p:nvPicPr>
          <p:cNvPr id="108" name="Picture 7" descr=""/>
          <p:cNvPicPr/>
          <p:nvPr/>
        </p:nvPicPr>
        <p:blipFill>
          <a:blip r:embed="rId3"/>
          <a:stretch/>
        </p:blipFill>
        <p:spPr>
          <a:xfrm>
            <a:off x="126000" y="6490440"/>
            <a:ext cx="1781640" cy="314640"/>
          </a:xfrm>
          <a:prstGeom prst="rect">
            <a:avLst/>
          </a:prstGeom>
          <a:noFill/>
          <a:ln w="0">
            <a:noFill/>
          </a:ln>
        </p:spPr>
      </p:pic>
      <p:sp>
        <p:nvSpPr>
          <p:cNvPr id="109"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uFillTx/>
                <a:latin typeface="Calibri Light"/>
              </a:rPr>
              <a:t>Click to edit Master title style</a:t>
            </a:r>
            <a:endParaRPr b="0" lang="en-US" sz="3200" strike="noStrike" u="none">
              <a:solidFill>
                <a:schemeClr val="dk1"/>
              </a:solidFill>
              <a:uFillTx/>
              <a:latin typeface="Calibri"/>
            </a:endParaRPr>
          </a:p>
        </p:txBody>
      </p:sp>
      <p:sp>
        <p:nvSpPr>
          <p:cNvPr id="110"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111"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uFillTx/>
                <a:latin typeface="Calibri"/>
              </a:rPr>
              <a:t>Click to edit Master text styles</a:t>
            </a:r>
            <a:endParaRPr b="0" lang="en-US" sz="1600" strike="noStrike" u="none">
              <a:solidFill>
                <a:schemeClr val="dk1"/>
              </a:solidFill>
              <a:uFillTx/>
              <a:latin typeface="Calibri"/>
            </a:endParaRPr>
          </a:p>
        </p:txBody>
      </p:sp>
      <p:sp>
        <p:nvSpPr>
          <p:cNvPr id="112" name="PlaceHolder 4"/>
          <p:cNvSpPr>
            <a:spLocks noGrp="1"/>
          </p:cNvSpPr>
          <p:nvPr>
            <p:ph type="dt" idx="3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&lt;date/time&gt;</a:t>
            </a:r>
            <a:endParaRPr b="0" lang="en-US" sz="1200" strike="noStrike" u="none">
              <a:solidFill>
                <a:srgbClr val="000000"/>
              </a:solidFill>
              <a:uFillTx/>
              <a:latin typeface="Times New Roman"/>
            </a:endParaRPr>
          </a:p>
        </p:txBody>
      </p:sp>
      <p:sp>
        <p:nvSpPr>
          <p:cNvPr id="113" name="PlaceHolder 5"/>
          <p:cNvSpPr>
            <a:spLocks noGrp="1"/>
          </p:cNvSpPr>
          <p:nvPr>
            <p:ph type="ftr" idx="3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14" name="PlaceHolder 6"/>
          <p:cNvSpPr>
            <a:spLocks noGrp="1"/>
          </p:cNvSpPr>
          <p:nvPr>
            <p:ph type="sldNum" idx="3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04C80158-B9A9-476C-AA5E-55B52910DA4C}" type="slidenum">
              <a:rPr b="0" lang="en-IN" sz="1200" strike="noStrike" u="none">
                <a:solidFill>
                  <a:schemeClr val="dk1">
                    <a:tint val="75000"/>
                  </a:schemeClr>
                </a:solidFill>
                <a:uFillTx/>
                <a:latin typeface="Calibri"/>
              </a:rPr>
              <a:t>&lt;number&gt;</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8"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 name="Picture 6" descr=""/>
          <p:cNvPicPr/>
          <p:nvPr/>
        </p:nvPicPr>
        <p:blipFill>
          <a:blip r:embed="rId2"/>
          <a:stretch/>
        </p:blipFill>
        <p:spPr>
          <a:xfrm>
            <a:off x="-13320" y="6369840"/>
            <a:ext cx="12218760" cy="520560"/>
          </a:xfrm>
          <a:prstGeom prst="rect">
            <a:avLst/>
          </a:prstGeom>
          <a:noFill/>
          <a:ln w="0">
            <a:noFill/>
          </a:ln>
        </p:spPr>
      </p:pic>
      <p:pic>
        <p:nvPicPr>
          <p:cNvPr id="10" name="Picture 7" descr=""/>
          <p:cNvPicPr/>
          <p:nvPr/>
        </p:nvPicPr>
        <p:blipFill>
          <a:blip r:embed="rId3"/>
          <a:stretch/>
        </p:blipFill>
        <p:spPr>
          <a:xfrm>
            <a:off x="126000" y="6490440"/>
            <a:ext cx="1781640" cy="314640"/>
          </a:xfrm>
          <a:prstGeom prst="rect">
            <a:avLst/>
          </a:prstGeom>
          <a:noFill/>
          <a:ln w="0">
            <a:noFill/>
          </a:ln>
        </p:spPr>
      </p:pic>
      <p:sp>
        <p:nvSpPr>
          <p:cNvPr id="1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838080" y="992880"/>
            <a:ext cx="10515240" cy="51840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a:t>
            </a:r>
            <a:r>
              <a:rPr b="0" lang="en-US" sz="2800" strike="noStrike" u="none">
                <a:solidFill>
                  <a:schemeClr val="dk1"/>
                </a:solidFill>
                <a:uFillTx/>
                <a:latin typeface="Calibri"/>
              </a:rPr>
              <a:t>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13"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4"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47B583DE-5914-421D-88F3-E6A437846444}"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 name="Picture 6" descr=""/>
          <p:cNvPicPr/>
          <p:nvPr/>
        </p:nvPicPr>
        <p:blipFill>
          <a:blip r:embed="rId2"/>
          <a:stretch/>
        </p:blipFill>
        <p:spPr>
          <a:xfrm>
            <a:off x="-13320" y="6369840"/>
            <a:ext cx="12218760" cy="520560"/>
          </a:xfrm>
          <a:prstGeom prst="rect">
            <a:avLst/>
          </a:prstGeom>
          <a:noFill/>
          <a:ln w="0">
            <a:noFill/>
          </a:ln>
        </p:spPr>
      </p:pic>
      <p:pic>
        <p:nvPicPr>
          <p:cNvPr id="17" name="Picture 7" descr=""/>
          <p:cNvPicPr/>
          <p:nvPr/>
        </p:nvPicPr>
        <p:blipFill>
          <a:blip r:embed="rId3"/>
          <a:stretch/>
        </p:blipFill>
        <p:spPr>
          <a:xfrm>
            <a:off x="126000" y="6490440"/>
            <a:ext cx="1781640" cy="314640"/>
          </a:xfrm>
          <a:prstGeom prst="rect">
            <a:avLst/>
          </a:prstGeom>
          <a:noFill/>
          <a:ln w="0">
            <a:noFill/>
          </a:ln>
        </p:spPr>
      </p:pic>
      <p:sp>
        <p:nvSpPr>
          <p:cNvPr id="18"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trike="noStrike" u="none">
                <a:solidFill>
                  <a:schemeClr val="dk1"/>
                </a:solidFill>
                <a:uFillTx/>
                <a:latin typeface="Calibri Light"/>
              </a:rPr>
              <a:t>Click </a:t>
            </a:r>
            <a:r>
              <a:rPr b="0" lang="en-US" sz="4400" strike="noStrike" u="none">
                <a:solidFill>
                  <a:schemeClr val="dk1"/>
                </a:solidFill>
                <a:uFillTx/>
                <a:latin typeface="Calibri Light"/>
              </a:rPr>
              <a:t>to edit </a:t>
            </a:r>
            <a:r>
              <a:rPr b="0" lang="en-US" sz="4400" strike="noStrike" u="none">
                <a:solidFill>
                  <a:schemeClr val="dk1"/>
                </a:solidFill>
                <a:uFillTx/>
                <a:latin typeface="Calibri Light"/>
              </a:rPr>
              <a:t>Maste</a:t>
            </a:r>
            <a:r>
              <a:rPr b="0" lang="en-US" sz="4400" strike="noStrike" u="none">
                <a:solidFill>
                  <a:schemeClr val="dk1"/>
                </a:solidFill>
                <a:uFillTx/>
                <a:latin typeface="Calibri Light"/>
              </a:rPr>
              <a:t>r title </a:t>
            </a:r>
            <a:r>
              <a:rPr b="0" lang="en-US" sz="4400" strike="noStrike" u="none">
                <a:solidFill>
                  <a:schemeClr val="dk1"/>
                </a:solidFill>
                <a:uFillTx/>
                <a:latin typeface="Calibri Light"/>
              </a:rPr>
              <a:t>style</a:t>
            </a:r>
            <a:endParaRPr b="0" lang="en-US" sz="4400" strike="noStrike" u="none">
              <a:solidFill>
                <a:schemeClr val="dk1"/>
              </a:solidFill>
              <a:uFillTx/>
              <a:latin typeface="Calibri"/>
            </a:endParaRPr>
          </a:p>
        </p:txBody>
      </p:sp>
      <p:sp>
        <p:nvSpPr>
          <p:cNvPr id="19"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a:t>
            </a:r>
            <a:r>
              <a:rPr b="0" lang="en-US" sz="2800" strike="noStrike" u="none">
                <a:solidFill>
                  <a:schemeClr val="dk1"/>
                </a:solidFill>
                <a:uFillTx/>
                <a:latin typeface="Calibri"/>
              </a:rPr>
              <a:t>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a:t>
            </a:r>
            <a:r>
              <a:rPr b="0" lang="en-US" sz="2000" strike="noStrike" u="none">
                <a:solidFill>
                  <a:schemeClr val="dk1"/>
                </a:solidFill>
                <a:uFillTx/>
                <a:latin typeface="Calibri"/>
              </a:rPr>
              <a:t>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a:t>
            </a:r>
            <a:r>
              <a:rPr b="0" lang="en-US" sz="1800" strike="noStrike" u="none">
                <a:solidFill>
                  <a:schemeClr val="dk1"/>
                </a:solidFill>
                <a:uFillTx/>
                <a:latin typeface="Calibri"/>
              </a:rPr>
              <a:t>o</a:t>
            </a:r>
            <a:r>
              <a:rPr b="0" lang="en-US" sz="1800" strike="noStrike" u="none">
                <a:solidFill>
                  <a:schemeClr val="dk1"/>
                </a:solidFill>
                <a:uFillTx/>
                <a:latin typeface="Calibri"/>
              </a:rPr>
              <a:t>u</a:t>
            </a:r>
            <a:r>
              <a:rPr b="0" lang="en-US" sz="1800" strike="noStrike" u="none">
                <a:solidFill>
                  <a:schemeClr val="dk1"/>
                </a:solidFill>
                <a:uFillTx/>
                <a:latin typeface="Calibri"/>
              </a:rPr>
              <a:t>r</a:t>
            </a:r>
            <a:r>
              <a:rPr b="0" lang="en-US" sz="1800" strike="noStrike" u="none">
                <a:solidFill>
                  <a:schemeClr val="dk1"/>
                </a:solidFill>
                <a:uFillTx/>
                <a:latin typeface="Calibri"/>
              </a:rPr>
              <a:t>t</a:t>
            </a:r>
            <a:r>
              <a:rPr b="0" lang="en-US" sz="1800" strike="noStrike" u="none">
                <a:solidFill>
                  <a:schemeClr val="dk1"/>
                </a:solidFill>
                <a:uFillTx/>
                <a:latin typeface="Calibri"/>
              </a:rPr>
              <a:t>h</a:t>
            </a:r>
            <a:r>
              <a:rPr b="0" lang="en-US" sz="1800" strike="noStrike" u="none">
                <a:solidFill>
                  <a:schemeClr val="dk1"/>
                </a:solidFill>
                <a:uFillTx/>
                <a:latin typeface="Calibri"/>
              </a:rPr>
              <a:t> </a:t>
            </a:r>
            <a:r>
              <a:rPr b="0" lang="en-US" sz="1800" strike="noStrike" u="none">
                <a:solidFill>
                  <a:schemeClr val="dk1"/>
                </a:solidFill>
                <a:uFillTx/>
                <a:latin typeface="Calibri"/>
              </a:rPr>
              <a:t>l</a:t>
            </a:r>
            <a:r>
              <a:rPr b="0" lang="en-US" sz="1800" strike="noStrike" u="none">
                <a:solidFill>
                  <a:schemeClr val="dk1"/>
                </a:solidFill>
                <a:uFillTx/>
                <a:latin typeface="Calibri"/>
              </a:rPr>
              <a:t>e</a:t>
            </a:r>
            <a:r>
              <a:rPr b="0" lang="en-US" sz="1800" strike="noStrike" u="none">
                <a:solidFill>
                  <a:schemeClr val="dk1"/>
                </a:solidFill>
                <a:uFillTx/>
                <a:latin typeface="Calibri"/>
              </a:rPr>
              <a:t>v</a:t>
            </a:r>
            <a:r>
              <a:rPr b="0" lang="en-US" sz="1800" strike="noStrike" u="none">
                <a:solidFill>
                  <a:schemeClr val="dk1"/>
                </a:solidFill>
                <a:uFillTx/>
                <a:latin typeface="Calibri"/>
              </a:rPr>
              <a:t>e</a:t>
            </a:r>
            <a:r>
              <a:rPr b="0" lang="en-US" sz="1800" strike="noStrike" u="none">
                <a:solidFill>
                  <a:schemeClr val="dk1"/>
                </a:solidFill>
                <a:uFillTx/>
                <a:latin typeface="Calibri"/>
              </a:rPr>
              <a:t>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a:t>
            </a:r>
            <a:r>
              <a:rPr b="0" lang="en-US" sz="1800" strike="noStrike" u="none">
                <a:solidFill>
                  <a:schemeClr val="dk1"/>
                </a:solidFill>
                <a:uFillTx/>
                <a:latin typeface="Calibri"/>
              </a:rPr>
              <a:t>i</a:t>
            </a:r>
            <a:r>
              <a:rPr b="0" lang="en-US" sz="1800" strike="noStrike" u="none">
                <a:solidFill>
                  <a:schemeClr val="dk1"/>
                </a:solidFill>
                <a:uFillTx/>
                <a:latin typeface="Calibri"/>
              </a:rPr>
              <a:t>f</a:t>
            </a:r>
            <a:r>
              <a:rPr b="0" lang="en-US" sz="1800" strike="noStrike" u="none">
                <a:solidFill>
                  <a:schemeClr val="dk1"/>
                </a:solidFill>
                <a:uFillTx/>
                <a:latin typeface="Calibri"/>
              </a:rPr>
              <a:t>t</a:t>
            </a:r>
            <a:r>
              <a:rPr b="0" lang="en-US" sz="1800" strike="noStrike" u="none">
                <a:solidFill>
                  <a:schemeClr val="dk1"/>
                </a:solidFill>
                <a:uFillTx/>
                <a:latin typeface="Calibri"/>
              </a:rPr>
              <a:t>h</a:t>
            </a:r>
            <a:r>
              <a:rPr b="0" lang="en-US" sz="1800" strike="noStrike" u="none">
                <a:solidFill>
                  <a:schemeClr val="dk1"/>
                </a:solidFill>
                <a:uFillTx/>
                <a:latin typeface="Calibri"/>
              </a:rPr>
              <a:t> </a:t>
            </a:r>
            <a:r>
              <a:rPr b="0" lang="en-US" sz="1800" strike="noStrike" u="none">
                <a:solidFill>
                  <a:schemeClr val="dk1"/>
                </a:solidFill>
                <a:uFillTx/>
                <a:latin typeface="Calibri"/>
              </a:rPr>
              <a:t>l</a:t>
            </a:r>
            <a:r>
              <a:rPr b="0" lang="en-US" sz="1800" strike="noStrike" u="none">
                <a:solidFill>
                  <a:schemeClr val="dk1"/>
                </a:solidFill>
                <a:uFillTx/>
                <a:latin typeface="Calibri"/>
              </a:rPr>
              <a:t>e</a:t>
            </a:r>
            <a:r>
              <a:rPr b="0" lang="en-US" sz="1800" strike="noStrike" u="none">
                <a:solidFill>
                  <a:schemeClr val="dk1"/>
                </a:solidFill>
                <a:uFillTx/>
                <a:latin typeface="Calibri"/>
              </a:rPr>
              <a:t>v</a:t>
            </a:r>
            <a:r>
              <a:rPr b="0" lang="en-US" sz="1800" strike="noStrike" u="none">
                <a:solidFill>
                  <a:schemeClr val="dk1"/>
                </a:solidFill>
                <a:uFillTx/>
                <a:latin typeface="Calibri"/>
              </a:rPr>
              <a:t>e</a:t>
            </a:r>
            <a:r>
              <a:rPr b="0" lang="en-US" sz="1800" strike="noStrike" u="none">
                <a:solidFill>
                  <a:schemeClr val="dk1"/>
                </a:solidFill>
                <a:uFillTx/>
                <a:latin typeface="Calibri"/>
              </a:rPr>
              <a:t>l</a:t>
            </a:r>
            <a:endParaRPr b="0" lang="en-US" sz="1800" strike="noStrike" u="none">
              <a:solidFill>
                <a:schemeClr val="dk1"/>
              </a:solidFill>
              <a:uFillTx/>
              <a:latin typeface="Calibri"/>
            </a:endParaRPr>
          </a:p>
        </p:txBody>
      </p:sp>
      <p:sp>
        <p:nvSpPr>
          <p:cNvPr id="20"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1"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2"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2C955A48-D8F1-4424-94E7-03AA354C86BD}"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 name="Picture 6" descr=""/>
          <p:cNvPicPr/>
          <p:nvPr/>
        </p:nvPicPr>
        <p:blipFill>
          <a:blip r:embed="rId2"/>
          <a:stretch/>
        </p:blipFill>
        <p:spPr>
          <a:xfrm>
            <a:off x="-13320" y="6369840"/>
            <a:ext cx="12218760" cy="520560"/>
          </a:xfrm>
          <a:prstGeom prst="rect">
            <a:avLst/>
          </a:prstGeom>
          <a:noFill/>
          <a:ln w="0">
            <a:noFill/>
          </a:ln>
        </p:spPr>
      </p:pic>
      <p:pic>
        <p:nvPicPr>
          <p:cNvPr id="24" name="Picture 7" descr=""/>
          <p:cNvPicPr/>
          <p:nvPr/>
        </p:nvPicPr>
        <p:blipFill>
          <a:blip r:embed="rId3"/>
          <a:stretch/>
        </p:blipFill>
        <p:spPr>
          <a:xfrm>
            <a:off x="126000" y="6490440"/>
            <a:ext cx="1781640" cy="314640"/>
          </a:xfrm>
          <a:prstGeom prst="rect">
            <a:avLst/>
          </a:prstGeom>
          <a:noFill/>
          <a:ln w="0">
            <a:noFill/>
          </a:ln>
        </p:spPr>
      </p:pic>
      <p:sp>
        <p:nvSpPr>
          <p:cNvPr id="25" name="PlaceHolder 1"/>
          <p:cNvSpPr>
            <a:spLocks noGrp="1"/>
          </p:cNvSpPr>
          <p:nvPr>
            <p:ph type="title"/>
          </p:nvPr>
        </p:nvSpPr>
        <p:spPr>
          <a:xfrm>
            <a:off x="428400" y="236160"/>
            <a:ext cx="6702120" cy="488160"/>
          </a:xfrm>
          <a:prstGeom prst="rect">
            <a:avLst/>
          </a:prstGeom>
          <a:noFill/>
          <a:ln w="0">
            <a:noFill/>
          </a:ln>
        </p:spPr>
        <p:txBody>
          <a:bodyPr lIns="0" rIns="0" tIns="0" bIns="0" anchor="ctr">
            <a:noAutofit/>
          </a:bodyPr>
          <a:p>
            <a:pPr indent="0">
              <a:buNone/>
            </a:pPr>
            <a:r>
              <a:rPr b="0" lang="en-US" sz="3200" strike="noStrike" u="none">
                <a:solidFill>
                  <a:schemeClr val="dk1"/>
                </a:solidFill>
                <a:uFillTx/>
                <a:latin typeface="Calibri"/>
              </a:rPr>
              <a:t>C</a:t>
            </a:r>
            <a:r>
              <a:rPr b="0" lang="en-US" sz="3200" strike="noStrike" u="none">
                <a:solidFill>
                  <a:schemeClr val="dk1"/>
                </a:solidFill>
                <a:uFillTx/>
                <a:latin typeface="Calibri"/>
              </a:rPr>
              <a:t>li</a:t>
            </a:r>
            <a:r>
              <a:rPr b="0" lang="en-US" sz="3200" strike="noStrike" u="none">
                <a:solidFill>
                  <a:schemeClr val="dk1"/>
                </a:solidFill>
                <a:uFillTx/>
                <a:latin typeface="Calibri"/>
              </a:rPr>
              <a:t>c</a:t>
            </a:r>
            <a:r>
              <a:rPr b="0" lang="en-US" sz="3200" strike="noStrike" u="none">
                <a:solidFill>
                  <a:schemeClr val="dk1"/>
                </a:solidFill>
                <a:uFillTx/>
                <a:latin typeface="Calibri"/>
              </a:rPr>
              <a:t>k </a:t>
            </a:r>
            <a:r>
              <a:rPr b="0" lang="en-US" sz="3200" strike="noStrike" u="none">
                <a:solidFill>
                  <a:schemeClr val="dk1"/>
                </a:solidFill>
                <a:uFillTx/>
                <a:latin typeface="Calibri"/>
              </a:rPr>
              <a:t>t</a:t>
            </a:r>
            <a:r>
              <a:rPr b="0" lang="en-US" sz="3200" strike="noStrike" u="none">
                <a:solidFill>
                  <a:schemeClr val="dk1"/>
                </a:solidFill>
                <a:uFillTx/>
                <a:latin typeface="Calibri"/>
              </a:rPr>
              <a:t>o </a:t>
            </a:r>
            <a:r>
              <a:rPr b="0" lang="en-US" sz="3200" strike="noStrike" u="none">
                <a:solidFill>
                  <a:schemeClr val="dk1"/>
                </a:solidFill>
                <a:uFillTx/>
                <a:latin typeface="Calibri"/>
              </a:rPr>
              <a:t>e</a:t>
            </a:r>
            <a:r>
              <a:rPr b="0" lang="en-US" sz="3200" strike="noStrike" u="none">
                <a:solidFill>
                  <a:schemeClr val="dk1"/>
                </a:solidFill>
                <a:uFillTx/>
                <a:latin typeface="Calibri"/>
              </a:rPr>
              <a:t>d</a:t>
            </a:r>
            <a:r>
              <a:rPr b="0" lang="en-US" sz="3200" strike="noStrike" u="none">
                <a:solidFill>
                  <a:schemeClr val="dk1"/>
                </a:solidFill>
                <a:uFillTx/>
                <a:latin typeface="Calibri"/>
              </a:rPr>
              <a:t>it </a:t>
            </a:r>
            <a:r>
              <a:rPr b="0" lang="en-US" sz="3200" strike="noStrike" u="none">
                <a:solidFill>
                  <a:schemeClr val="dk1"/>
                </a:solidFill>
                <a:uFillTx/>
                <a:latin typeface="Calibri"/>
              </a:rPr>
              <a:t>t</a:t>
            </a:r>
            <a:r>
              <a:rPr b="0" lang="en-US" sz="3200" strike="noStrike" u="none">
                <a:solidFill>
                  <a:schemeClr val="dk1"/>
                </a:solidFill>
                <a:uFillTx/>
                <a:latin typeface="Calibri"/>
              </a:rPr>
              <a:t>h</a:t>
            </a:r>
            <a:r>
              <a:rPr b="0" lang="en-US" sz="3200" strike="noStrike" u="none">
                <a:solidFill>
                  <a:schemeClr val="dk1"/>
                </a:solidFill>
                <a:uFillTx/>
                <a:latin typeface="Calibri"/>
              </a:rPr>
              <a:t>e </a:t>
            </a:r>
            <a:r>
              <a:rPr b="0" lang="en-US" sz="3200" strike="noStrike" u="none">
                <a:solidFill>
                  <a:schemeClr val="dk1"/>
                </a:solidFill>
                <a:uFillTx/>
                <a:latin typeface="Calibri"/>
              </a:rPr>
              <a:t>ti</a:t>
            </a:r>
            <a:r>
              <a:rPr b="0" lang="en-US" sz="3200" strike="noStrike" u="none">
                <a:solidFill>
                  <a:schemeClr val="dk1"/>
                </a:solidFill>
                <a:uFillTx/>
                <a:latin typeface="Calibri"/>
              </a:rPr>
              <a:t>tl</a:t>
            </a:r>
            <a:r>
              <a:rPr b="0" lang="en-US" sz="3200" strike="noStrike" u="none">
                <a:solidFill>
                  <a:schemeClr val="dk1"/>
                </a:solidFill>
                <a:uFillTx/>
                <a:latin typeface="Calibri"/>
              </a:rPr>
              <a:t>e </a:t>
            </a:r>
            <a:r>
              <a:rPr b="0" lang="en-US" sz="3200" strike="noStrike" u="none">
                <a:solidFill>
                  <a:schemeClr val="dk1"/>
                </a:solidFill>
                <a:uFillTx/>
                <a:latin typeface="Calibri"/>
              </a:rPr>
              <a:t>t</a:t>
            </a:r>
            <a:r>
              <a:rPr b="0" lang="en-US" sz="3200" strike="noStrike" u="none">
                <a:solidFill>
                  <a:schemeClr val="dk1"/>
                </a:solidFill>
                <a:uFillTx/>
                <a:latin typeface="Calibri"/>
              </a:rPr>
              <a:t>e</a:t>
            </a:r>
            <a:r>
              <a:rPr b="0" lang="en-US" sz="3200" strike="noStrike" u="none">
                <a:solidFill>
                  <a:schemeClr val="dk1"/>
                </a:solidFill>
                <a:uFillTx/>
                <a:latin typeface="Calibri"/>
              </a:rPr>
              <a:t>x</a:t>
            </a:r>
            <a:r>
              <a:rPr b="0" lang="en-US" sz="3200" strike="noStrike" u="none">
                <a:solidFill>
                  <a:schemeClr val="dk1"/>
                </a:solidFill>
                <a:uFillTx/>
                <a:latin typeface="Calibri"/>
              </a:rPr>
              <a:t>t </a:t>
            </a:r>
            <a:r>
              <a:rPr b="0" lang="en-US" sz="3200" strike="noStrike" u="none">
                <a:solidFill>
                  <a:schemeClr val="dk1"/>
                </a:solidFill>
                <a:uFillTx/>
                <a:latin typeface="Calibri"/>
              </a:rPr>
              <a:t>f</a:t>
            </a:r>
            <a:r>
              <a:rPr b="0" lang="en-US" sz="3200" strike="noStrike" u="none">
                <a:solidFill>
                  <a:schemeClr val="dk1"/>
                </a:solidFill>
                <a:uFillTx/>
                <a:latin typeface="Calibri"/>
              </a:rPr>
              <a:t>o</a:t>
            </a:r>
            <a:r>
              <a:rPr b="0" lang="en-US" sz="3200" strike="noStrike" u="none">
                <a:solidFill>
                  <a:schemeClr val="dk1"/>
                </a:solidFill>
                <a:uFillTx/>
                <a:latin typeface="Calibri"/>
              </a:rPr>
              <a:t>r</a:t>
            </a:r>
            <a:r>
              <a:rPr b="0" lang="en-US" sz="3200" strike="noStrike" u="none">
                <a:solidFill>
                  <a:schemeClr val="dk1"/>
                </a:solidFill>
                <a:uFillTx/>
                <a:latin typeface="Calibri"/>
              </a:rPr>
              <a:t>m</a:t>
            </a:r>
            <a:r>
              <a:rPr b="0" lang="en-US" sz="3200" strike="noStrike" u="none">
                <a:solidFill>
                  <a:schemeClr val="dk1"/>
                </a:solidFill>
                <a:uFillTx/>
                <a:latin typeface="Calibri"/>
              </a:rPr>
              <a:t>a</a:t>
            </a:r>
            <a:r>
              <a:rPr b="0" lang="en-US" sz="3200" strike="noStrike" u="none">
                <a:solidFill>
                  <a:schemeClr val="dk1"/>
                </a:solidFill>
                <a:uFillTx/>
                <a:latin typeface="Calibri"/>
              </a:rPr>
              <a:t>t</a:t>
            </a:r>
            <a:endParaRPr b="0" lang="en-US" sz="3200" strike="noStrike" u="none">
              <a:solidFill>
                <a:schemeClr val="dk1"/>
              </a:solidFill>
              <a:uFillTx/>
              <a:latin typeface="Calibri"/>
            </a:endParaRPr>
          </a:p>
        </p:txBody>
      </p:sp>
      <p:sp>
        <p:nvSpPr>
          <p:cNvPr id="26" name="PlaceHolder 2"/>
          <p:cNvSpPr>
            <a:spLocks noGrp="1"/>
          </p:cNvSpPr>
          <p:nvPr>
            <p:ph type="ftr" idx="10"/>
          </p:nvPr>
        </p:nvSpPr>
        <p:spPr>
          <a:xfrm>
            <a:off x="4038480" y="6356520"/>
            <a:ext cx="4114440" cy="36468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US"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US" sz="1100" spc="-20" strike="noStrike" u="none" cap="small">
                <a:solidFill>
                  <a:schemeClr val="dk1"/>
                </a:solidFill>
                <a:uFillTx/>
                <a:latin typeface="Trebuchet MS"/>
              </a:rPr>
              <a:t> </a:t>
            </a:r>
            <a:endParaRPr b="0" lang="en-US" sz="1100" strike="noStrike" u="none">
              <a:solidFill>
                <a:srgbClr val="000000"/>
              </a:solidFill>
              <a:uFillTx/>
              <a:latin typeface="Times New Roman"/>
            </a:endParaRPr>
          </a:p>
        </p:txBody>
      </p:sp>
      <p:sp>
        <p:nvSpPr>
          <p:cNvPr id="27" name="PlaceHolder 3"/>
          <p:cNvSpPr>
            <a:spLocks noGrp="1"/>
          </p:cNvSpPr>
          <p:nvPr>
            <p:ph type="dt" idx="11"/>
          </p:nvPr>
        </p:nvSpPr>
        <p:spPr>
          <a:xfrm>
            <a:off x="838080" y="6356520"/>
            <a:ext cx="2742840" cy="364680"/>
          </a:xfrm>
          <a:prstGeom prst="rect">
            <a:avLst/>
          </a:prstGeom>
          <a:noFill/>
          <a:ln w="0">
            <a:noFill/>
          </a:ln>
        </p:spPr>
        <p:txBody>
          <a:bodyPr lIns="0" rIns="0" tIns="0" bIns="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8" name="PlaceHolder 4"/>
          <p:cNvSpPr>
            <a:spLocks noGrp="1"/>
          </p:cNvSpPr>
          <p:nvPr>
            <p:ph type="sldNum" idx="12"/>
          </p:nvPr>
        </p:nvSpPr>
        <p:spPr>
          <a:xfrm>
            <a:off x="8610480" y="6356520"/>
            <a:ext cx="2742840" cy="364680"/>
          </a:xfrm>
          <a:prstGeom prst="rect">
            <a:avLst/>
          </a:prstGeom>
          <a:noFill/>
          <a:ln w="0">
            <a:noFill/>
          </a:ln>
        </p:spPr>
        <p:txBody>
          <a:bodyPr lIns="0" rIns="0" tIns="0" bIns="0" anchor="ctr">
            <a:noAutofit/>
          </a:bodyPr>
          <a:lstStyle>
            <a:lvl1pPr marL="127080" indent="0" algn="r" defTabSz="914400">
              <a:lnSpc>
                <a:spcPct val="100000"/>
              </a:lnSpc>
              <a:buNone/>
              <a:defRPr b="0" lang="en-US" sz="1200" spc="-26" strike="noStrike" u="none">
                <a:solidFill>
                  <a:schemeClr val="dk1"/>
                </a:solidFill>
                <a:uFillTx/>
                <a:latin typeface="Trebuchet MS"/>
              </a:defRPr>
            </a:lvl1pPr>
          </a:lstStyle>
          <a:p>
            <a:pPr marL="127080" indent="0" algn="r" defTabSz="914400">
              <a:lnSpc>
                <a:spcPct val="100000"/>
              </a:lnSpc>
              <a:buNone/>
            </a:pPr>
            <a:fld id="{CC36134A-7F6A-46AE-8A49-400BDC02F830}" type="slidenum">
              <a:rPr b="0" lang="en-US"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2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 name="Picture 6" descr=""/>
          <p:cNvPicPr/>
          <p:nvPr/>
        </p:nvPicPr>
        <p:blipFill>
          <a:blip r:embed="rId2"/>
          <a:stretch/>
        </p:blipFill>
        <p:spPr>
          <a:xfrm>
            <a:off x="-13320" y="6369840"/>
            <a:ext cx="12218760" cy="520560"/>
          </a:xfrm>
          <a:prstGeom prst="rect">
            <a:avLst/>
          </a:prstGeom>
          <a:noFill/>
          <a:ln w="0">
            <a:noFill/>
          </a:ln>
        </p:spPr>
      </p:pic>
      <p:pic>
        <p:nvPicPr>
          <p:cNvPr id="33" name="Picture 7" descr=""/>
          <p:cNvPicPr/>
          <p:nvPr/>
        </p:nvPicPr>
        <p:blipFill>
          <a:blip r:embed="rId3"/>
          <a:stretch/>
        </p:blipFill>
        <p:spPr>
          <a:xfrm>
            <a:off x="126000" y="6490440"/>
            <a:ext cx="1781640" cy="314640"/>
          </a:xfrm>
          <a:prstGeom prst="rect">
            <a:avLst/>
          </a:prstGeom>
          <a:noFill/>
          <a:ln w="0">
            <a:noFill/>
          </a:ln>
        </p:spPr>
      </p:pic>
      <p:sp>
        <p:nvSpPr>
          <p:cNvPr id="34" name="bg object 16"/>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rect l="textAreaLeft" t="textAreaTop" r="textAreaRight" b="textAreaBottom"/>
            <a:pathLst>
              <a:path w="12192000" h="6858000">
                <a:moveTo>
                  <a:pt x="12192000" y="0"/>
                </a:moveTo>
                <a:lnTo>
                  <a:pt x="0" y="0"/>
                </a:lnTo>
                <a:lnTo>
                  <a:pt x="0" y="6858000"/>
                </a:lnTo>
                <a:lnTo>
                  <a:pt x="12192000" y="6858000"/>
                </a:lnTo>
                <a:lnTo>
                  <a:pt x="12192000" y="0"/>
                </a:lnTo>
                <a:close/>
              </a:path>
            </a:pathLst>
          </a:custGeom>
          <a:solidFill>
            <a:srgbClr val="f8f8f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5" name="PlaceHolder 1"/>
          <p:cNvSpPr>
            <a:spLocks noGrp="1"/>
          </p:cNvSpPr>
          <p:nvPr>
            <p:ph type="title"/>
          </p:nvPr>
        </p:nvSpPr>
        <p:spPr>
          <a:xfrm>
            <a:off x="838080" y="365040"/>
            <a:ext cx="10515240" cy="435600"/>
          </a:xfrm>
          <a:prstGeom prst="rect">
            <a:avLst/>
          </a:prstGeom>
          <a:noFill/>
          <a:ln w="0">
            <a:noFill/>
          </a:ln>
        </p:spPr>
        <p:txBody>
          <a:bodyPr lIns="0" rIns="0" tIns="0" bIns="0" anchor="ctr">
            <a:noAutofit/>
          </a:bodyPr>
          <a:p>
            <a:pPr indent="0">
              <a:buNone/>
            </a:pPr>
            <a:r>
              <a:rPr b="0" lang="en-US" sz="3200" strike="noStrike" u="none">
                <a:solidFill>
                  <a:schemeClr val="dk1"/>
                </a:solidFill>
                <a:uFillTx/>
                <a:latin typeface="Calibri"/>
              </a:rPr>
              <a:t>Cl</a:t>
            </a:r>
            <a:r>
              <a:rPr b="0" lang="en-US" sz="3200" strike="noStrike" u="none">
                <a:solidFill>
                  <a:schemeClr val="dk1"/>
                </a:solidFill>
                <a:uFillTx/>
                <a:latin typeface="Calibri"/>
              </a:rPr>
              <a:t>ic</a:t>
            </a:r>
            <a:r>
              <a:rPr b="0" lang="en-US" sz="3200" strike="noStrike" u="none">
                <a:solidFill>
                  <a:schemeClr val="dk1"/>
                </a:solidFill>
                <a:uFillTx/>
                <a:latin typeface="Calibri"/>
              </a:rPr>
              <a:t>k </a:t>
            </a:r>
            <a:r>
              <a:rPr b="0" lang="en-US" sz="3200" strike="noStrike" u="none">
                <a:solidFill>
                  <a:schemeClr val="dk1"/>
                </a:solidFill>
                <a:uFillTx/>
                <a:latin typeface="Calibri"/>
              </a:rPr>
              <a:t>to </a:t>
            </a:r>
            <a:r>
              <a:rPr b="0" lang="en-US" sz="3200" strike="noStrike" u="none">
                <a:solidFill>
                  <a:schemeClr val="dk1"/>
                </a:solidFill>
                <a:uFillTx/>
                <a:latin typeface="Calibri"/>
              </a:rPr>
              <a:t>e</a:t>
            </a:r>
            <a:r>
              <a:rPr b="0" lang="en-US" sz="3200" strike="noStrike" u="none">
                <a:solidFill>
                  <a:schemeClr val="dk1"/>
                </a:solidFill>
                <a:uFillTx/>
                <a:latin typeface="Calibri"/>
              </a:rPr>
              <a:t>di</a:t>
            </a:r>
            <a:r>
              <a:rPr b="0" lang="en-US" sz="3200" strike="noStrike" u="none">
                <a:solidFill>
                  <a:schemeClr val="dk1"/>
                </a:solidFill>
                <a:uFillTx/>
                <a:latin typeface="Calibri"/>
              </a:rPr>
              <a:t>t </a:t>
            </a:r>
            <a:r>
              <a:rPr b="0" lang="en-US" sz="3200" strike="noStrike" u="none">
                <a:solidFill>
                  <a:schemeClr val="dk1"/>
                </a:solidFill>
                <a:uFillTx/>
                <a:latin typeface="Calibri"/>
              </a:rPr>
              <a:t>th</a:t>
            </a:r>
            <a:r>
              <a:rPr b="0" lang="en-US" sz="3200" strike="noStrike" u="none">
                <a:solidFill>
                  <a:schemeClr val="dk1"/>
                </a:solidFill>
                <a:uFillTx/>
                <a:latin typeface="Calibri"/>
              </a:rPr>
              <a:t>e </a:t>
            </a:r>
            <a:r>
              <a:rPr b="0" lang="en-US" sz="3200" strike="noStrike" u="none">
                <a:solidFill>
                  <a:schemeClr val="dk1"/>
                </a:solidFill>
                <a:uFillTx/>
                <a:latin typeface="Calibri"/>
              </a:rPr>
              <a:t>tit</a:t>
            </a:r>
            <a:r>
              <a:rPr b="0" lang="en-US" sz="3200" strike="noStrike" u="none">
                <a:solidFill>
                  <a:schemeClr val="dk1"/>
                </a:solidFill>
                <a:uFillTx/>
                <a:latin typeface="Calibri"/>
              </a:rPr>
              <a:t>le </a:t>
            </a:r>
            <a:r>
              <a:rPr b="0" lang="en-US" sz="3200" strike="noStrike" u="none">
                <a:solidFill>
                  <a:schemeClr val="dk1"/>
                </a:solidFill>
                <a:uFillTx/>
                <a:latin typeface="Calibri"/>
              </a:rPr>
              <a:t>te</a:t>
            </a:r>
            <a:r>
              <a:rPr b="0" lang="en-US" sz="3200" strike="noStrike" u="none">
                <a:solidFill>
                  <a:schemeClr val="dk1"/>
                </a:solidFill>
                <a:uFillTx/>
                <a:latin typeface="Calibri"/>
              </a:rPr>
              <a:t>xt </a:t>
            </a:r>
            <a:r>
              <a:rPr b="0" lang="en-US" sz="3200" strike="noStrike" u="none">
                <a:solidFill>
                  <a:schemeClr val="dk1"/>
                </a:solidFill>
                <a:uFillTx/>
                <a:latin typeface="Calibri"/>
              </a:rPr>
              <a:t>fo</a:t>
            </a:r>
            <a:r>
              <a:rPr b="0" lang="en-US" sz="3200" strike="noStrike" u="none">
                <a:solidFill>
                  <a:schemeClr val="dk1"/>
                </a:solidFill>
                <a:uFillTx/>
                <a:latin typeface="Calibri"/>
              </a:rPr>
              <a:t>r</a:t>
            </a:r>
            <a:r>
              <a:rPr b="0" lang="en-US" sz="3200" strike="noStrike" u="none">
                <a:solidFill>
                  <a:schemeClr val="dk1"/>
                </a:solidFill>
                <a:uFillTx/>
                <a:latin typeface="Calibri"/>
              </a:rPr>
              <a:t>m</a:t>
            </a:r>
            <a:r>
              <a:rPr b="0" lang="en-US" sz="3200" strike="noStrike" u="none">
                <a:solidFill>
                  <a:schemeClr val="dk1"/>
                </a:solidFill>
                <a:uFillTx/>
                <a:latin typeface="Calibri"/>
              </a:rPr>
              <a:t>at</a:t>
            </a:r>
            <a:endParaRPr b="0" lang="en-US" sz="3200" strike="noStrike" u="none">
              <a:solidFill>
                <a:schemeClr val="dk1"/>
              </a:solidFill>
              <a:uFillTx/>
              <a:latin typeface="Calibri"/>
            </a:endParaRPr>
          </a:p>
        </p:txBody>
      </p:sp>
      <p:sp>
        <p:nvSpPr>
          <p:cNvPr id="36" name="PlaceHolder 2"/>
          <p:cNvSpPr>
            <a:spLocks noGrp="1"/>
          </p:cNvSpPr>
          <p:nvPr>
            <p:ph type="ftr" idx="13"/>
          </p:nvPr>
        </p:nvSpPr>
        <p:spPr>
          <a:xfrm>
            <a:off x="4038480" y="6356520"/>
            <a:ext cx="4114440" cy="36468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US"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US" sz="1100" spc="-20" strike="noStrike" u="none" cap="small">
                <a:solidFill>
                  <a:schemeClr val="dk1"/>
                </a:solidFill>
                <a:uFillTx/>
                <a:latin typeface="Trebuchet MS"/>
              </a:rPr>
              <a:t> </a:t>
            </a:r>
            <a:endParaRPr b="0" lang="en-US" sz="1100" strike="noStrike" u="none">
              <a:solidFill>
                <a:srgbClr val="000000"/>
              </a:solidFill>
              <a:uFillTx/>
              <a:latin typeface="Times New Roman"/>
            </a:endParaRPr>
          </a:p>
        </p:txBody>
      </p:sp>
      <p:sp>
        <p:nvSpPr>
          <p:cNvPr id="37" name="PlaceHolder 3"/>
          <p:cNvSpPr>
            <a:spLocks noGrp="1"/>
          </p:cNvSpPr>
          <p:nvPr>
            <p:ph type="dt" idx="14"/>
          </p:nvPr>
        </p:nvSpPr>
        <p:spPr>
          <a:xfrm>
            <a:off x="838080" y="6356520"/>
            <a:ext cx="2742840" cy="364680"/>
          </a:xfrm>
          <a:prstGeom prst="rect">
            <a:avLst/>
          </a:prstGeom>
          <a:noFill/>
          <a:ln w="0">
            <a:noFill/>
          </a:ln>
        </p:spPr>
        <p:txBody>
          <a:bodyPr lIns="0" rIns="0" tIns="0" bIns="0" anchor="ctr">
            <a:noAutofit/>
          </a:bodyPr>
          <a:lstStyle>
            <a:lvl1pPr indent="0" defTabSz="914400">
              <a:lnSpc>
                <a:spcPct val="100000"/>
              </a:lnSpc>
              <a:buNone/>
              <a:defRPr b="0" lang="en-US" sz="1200" strike="noStrike" u="none">
                <a:solidFill>
                  <a:schemeClr val="dk1">
                    <a:tint val="75000"/>
                  </a:schemeClr>
                </a:solidFill>
                <a:uFillTx/>
                <a:latin typeface="Calibri"/>
              </a:defRPr>
            </a:lvl1pPr>
          </a:lstStyle>
          <a:p>
            <a:pPr indent="0" defTabSz="914400">
              <a:lnSpc>
                <a:spcPct val="100000"/>
              </a:lnSpc>
              <a:buNone/>
            </a:pPr>
            <a:r>
              <a:rPr b="0" lang="en-US"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38" name="PlaceHolder 4"/>
          <p:cNvSpPr>
            <a:spLocks noGrp="1"/>
          </p:cNvSpPr>
          <p:nvPr>
            <p:ph type="sldNum" idx="15"/>
          </p:nvPr>
        </p:nvSpPr>
        <p:spPr>
          <a:xfrm>
            <a:off x="8610480" y="6356520"/>
            <a:ext cx="2742840" cy="364680"/>
          </a:xfrm>
          <a:prstGeom prst="rect">
            <a:avLst/>
          </a:prstGeom>
          <a:noFill/>
          <a:ln w="0">
            <a:noFill/>
          </a:ln>
        </p:spPr>
        <p:txBody>
          <a:bodyPr lIns="0" rIns="0" tIns="0" bIns="0" anchor="ctr">
            <a:noAutofit/>
          </a:bodyPr>
          <a:lstStyle>
            <a:lvl1pPr marL="127080" indent="0" algn="r" defTabSz="914400">
              <a:lnSpc>
                <a:spcPct val="100000"/>
              </a:lnSpc>
              <a:buNone/>
              <a:defRPr b="0" lang="en-US" sz="1200" spc="-26" strike="noStrike" u="none">
                <a:solidFill>
                  <a:schemeClr val="dk1"/>
                </a:solidFill>
                <a:uFillTx/>
                <a:latin typeface="Trebuchet MS"/>
              </a:defRPr>
            </a:lvl1pPr>
          </a:lstStyle>
          <a:p>
            <a:pPr marL="127080" indent="0" algn="r" defTabSz="914400">
              <a:lnSpc>
                <a:spcPct val="100000"/>
              </a:lnSpc>
              <a:buNone/>
            </a:pPr>
            <a:fld id="{52809A80-0583-48F3-B20A-14373FF8B0EB}" type="slidenum">
              <a:rPr b="0" lang="en-US"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3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 name="Picture 6" descr=""/>
          <p:cNvPicPr/>
          <p:nvPr/>
        </p:nvPicPr>
        <p:blipFill>
          <a:blip r:embed="rId2"/>
          <a:stretch/>
        </p:blipFill>
        <p:spPr>
          <a:xfrm>
            <a:off x="-13320" y="6369840"/>
            <a:ext cx="12218760" cy="520560"/>
          </a:xfrm>
          <a:prstGeom prst="rect">
            <a:avLst/>
          </a:prstGeom>
          <a:noFill/>
          <a:ln w="0">
            <a:noFill/>
          </a:ln>
        </p:spPr>
      </p:pic>
      <p:pic>
        <p:nvPicPr>
          <p:cNvPr id="43" name="Picture 7" descr=""/>
          <p:cNvPicPr/>
          <p:nvPr/>
        </p:nvPicPr>
        <p:blipFill>
          <a:blip r:embed="rId3"/>
          <a:stretch/>
        </p:blipFill>
        <p:spPr>
          <a:xfrm>
            <a:off x="126000" y="6490440"/>
            <a:ext cx="1781640" cy="314640"/>
          </a:xfrm>
          <a:prstGeom prst="rect">
            <a:avLst/>
          </a:prstGeom>
          <a:noFill/>
          <a:ln w="0">
            <a:noFill/>
          </a:ln>
        </p:spPr>
      </p:pic>
      <p:sp>
        <p:nvSpPr>
          <p:cNvPr id="4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a:t>
            </a:r>
            <a:r>
              <a:rPr b="0" lang="en-US" sz="4400" strike="noStrike" u="none">
                <a:solidFill>
                  <a:schemeClr val="dk1"/>
                </a:solidFill>
                <a:uFillTx/>
                <a:latin typeface="Calibri Light"/>
              </a:rPr>
              <a:t>li</a:t>
            </a:r>
            <a:r>
              <a:rPr b="0" lang="en-US" sz="4400" strike="noStrike" u="none">
                <a:solidFill>
                  <a:schemeClr val="dk1"/>
                </a:solidFill>
                <a:uFillTx/>
                <a:latin typeface="Calibri Light"/>
              </a:rPr>
              <a:t>c</a:t>
            </a:r>
            <a:r>
              <a:rPr b="0" lang="en-US" sz="4400" strike="noStrike" u="none">
                <a:solidFill>
                  <a:schemeClr val="dk1"/>
                </a:solidFill>
                <a:uFillTx/>
                <a:latin typeface="Calibri Light"/>
              </a:rPr>
              <a:t>k </a:t>
            </a:r>
            <a:r>
              <a:rPr b="0" lang="en-US" sz="4400" strike="noStrike" u="none">
                <a:solidFill>
                  <a:schemeClr val="dk1"/>
                </a:solidFill>
                <a:uFillTx/>
                <a:latin typeface="Calibri Light"/>
              </a:rPr>
              <a:t>t</a:t>
            </a:r>
            <a:r>
              <a:rPr b="0" lang="en-US" sz="4400" strike="noStrike" u="none">
                <a:solidFill>
                  <a:schemeClr val="dk1"/>
                </a:solidFill>
                <a:uFillTx/>
                <a:latin typeface="Calibri Light"/>
              </a:rPr>
              <a:t>o</a:t>
            </a:r>
            <a:r>
              <a:rPr b="0" lang="en-US" sz="4400" strike="noStrike" u="none">
                <a:solidFill>
                  <a:schemeClr val="dk1"/>
                </a:solidFill>
                <a:uFillTx/>
                <a:latin typeface="Calibri Light"/>
              </a:rPr>
              <a:t> </a:t>
            </a:r>
            <a:r>
              <a:rPr b="0" lang="en-US" sz="4400" strike="noStrike" u="none">
                <a:solidFill>
                  <a:schemeClr val="dk1"/>
                </a:solidFill>
                <a:uFillTx/>
                <a:latin typeface="Calibri Light"/>
              </a:rPr>
              <a:t>e</a:t>
            </a:r>
            <a:r>
              <a:rPr b="0" lang="en-US" sz="4400" strike="noStrike" u="none">
                <a:solidFill>
                  <a:schemeClr val="dk1"/>
                </a:solidFill>
                <a:uFillTx/>
                <a:latin typeface="Calibri Light"/>
              </a:rPr>
              <a:t>d</a:t>
            </a:r>
            <a:r>
              <a:rPr b="0" lang="en-US" sz="4400" strike="noStrike" u="none">
                <a:solidFill>
                  <a:schemeClr val="dk1"/>
                </a:solidFill>
                <a:uFillTx/>
                <a:latin typeface="Calibri Light"/>
              </a:rPr>
              <a:t>i</a:t>
            </a:r>
            <a:r>
              <a:rPr b="0" lang="en-US" sz="4400" strike="noStrike" u="none">
                <a:solidFill>
                  <a:schemeClr val="dk1"/>
                </a:solidFill>
                <a:uFillTx/>
                <a:latin typeface="Calibri Light"/>
              </a:rPr>
              <a:t>t </a:t>
            </a:r>
            <a:r>
              <a:rPr b="0" lang="en-US" sz="4400" strike="noStrike" u="none">
                <a:solidFill>
                  <a:schemeClr val="dk1"/>
                </a:solidFill>
                <a:uFillTx/>
                <a:latin typeface="Calibri Light"/>
              </a:rPr>
              <a:t>M</a:t>
            </a:r>
            <a:r>
              <a:rPr b="0" lang="en-US" sz="4400" strike="noStrike" u="none">
                <a:solidFill>
                  <a:schemeClr val="dk1"/>
                </a:solidFill>
                <a:uFillTx/>
                <a:latin typeface="Calibri Light"/>
              </a:rPr>
              <a:t>a</a:t>
            </a:r>
            <a:r>
              <a:rPr b="0" lang="en-US" sz="4400" strike="noStrike" u="none">
                <a:solidFill>
                  <a:schemeClr val="dk1"/>
                </a:solidFill>
                <a:uFillTx/>
                <a:latin typeface="Calibri Light"/>
              </a:rPr>
              <a:t>s</a:t>
            </a:r>
            <a:r>
              <a:rPr b="0" lang="en-US" sz="4400" strike="noStrike" u="none">
                <a:solidFill>
                  <a:schemeClr val="dk1"/>
                </a:solidFill>
                <a:uFillTx/>
                <a:latin typeface="Calibri Light"/>
              </a:rPr>
              <a:t>t</a:t>
            </a:r>
            <a:r>
              <a:rPr b="0" lang="en-US" sz="4400" strike="noStrike" u="none">
                <a:solidFill>
                  <a:schemeClr val="dk1"/>
                </a:solidFill>
                <a:uFillTx/>
                <a:latin typeface="Calibri Light"/>
              </a:rPr>
              <a:t>e</a:t>
            </a:r>
            <a:r>
              <a:rPr b="0" lang="en-US" sz="4400" strike="noStrike" u="none">
                <a:solidFill>
                  <a:schemeClr val="dk1"/>
                </a:solidFill>
                <a:uFillTx/>
                <a:latin typeface="Calibri Light"/>
              </a:rPr>
              <a:t>r </a:t>
            </a:r>
            <a:r>
              <a:rPr b="0" lang="en-US" sz="4400" strike="noStrike" u="none">
                <a:solidFill>
                  <a:schemeClr val="dk1"/>
                </a:solidFill>
                <a:uFillTx/>
                <a:latin typeface="Calibri Light"/>
              </a:rPr>
              <a:t>t</a:t>
            </a:r>
            <a:r>
              <a:rPr b="0" lang="en-US" sz="4400" strike="noStrike" u="none">
                <a:solidFill>
                  <a:schemeClr val="dk1"/>
                </a:solidFill>
                <a:uFillTx/>
                <a:latin typeface="Calibri Light"/>
              </a:rPr>
              <a:t>i</a:t>
            </a:r>
            <a:r>
              <a:rPr b="0" lang="en-US" sz="4400" strike="noStrike" u="none">
                <a:solidFill>
                  <a:schemeClr val="dk1"/>
                </a:solidFill>
                <a:uFillTx/>
                <a:latin typeface="Calibri Light"/>
              </a:rPr>
              <a:t>t</a:t>
            </a:r>
            <a:r>
              <a:rPr b="0" lang="en-US" sz="4400" strike="noStrike" u="none">
                <a:solidFill>
                  <a:schemeClr val="dk1"/>
                </a:solidFill>
                <a:uFillTx/>
                <a:latin typeface="Calibri Light"/>
              </a:rPr>
              <a:t>l</a:t>
            </a:r>
            <a:r>
              <a:rPr b="0" lang="en-US" sz="4400" strike="noStrike" u="none">
                <a:solidFill>
                  <a:schemeClr val="dk1"/>
                </a:solidFill>
                <a:uFillTx/>
                <a:latin typeface="Calibri Light"/>
              </a:rPr>
              <a:t>e </a:t>
            </a:r>
            <a:r>
              <a:rPr b="0" lang="en-US" sz="4400" strike="noStrike" u="none">
                <a:solidFill>
                  <a:schemeClr val="dk1"/>
                </a:solidFill>
                <a:uFillTx/>
                <a:latin typeface="Calibri Light"/>
              </a:rPr>
              <a:t>s</a:t>
            </a:r>
            <a:r>
              <a:rPr b="0" lang="en-US" sz="4400" strike="noStrike" u="none">
                <a:solidFill>
                  <a:schemeClr val="dk1"/>
                </a:solidFill>
                <a:uFillTx/>
                <a:latin typeface="Calibri Light"/>
              </a:rPr>
              <a:t>t</a:t>
            </a:r>
            <a:r>
              <a:rPr b="0" lang="en-US" sz="4400" strike="noStrike" u="none">
                <a:solidFill>
                  <a:schemeClr val="dk1"/>
                </a:solidFill>
                <a:uFillTx/>
                <a:latin typeface="Calibri Light"/>
              </a:rPr>
              <a:t>y</a:t>
            </a:r>
            <a:r>
              <a:rPr b="0" lang="en-US" sz="4400" strike="noStrike" u="none">
                <a:solidFill>
                  <a:schemeClr val="dk1"/>
                </a:solidFill>
                <a:uFillTx/>
                <a:latin typeface="Calibri Light"/>
              </a:rPr>
              <a:t>l</a:t>
            </a:r>
            <a:r>
              <a:rPr b="0" lang="en-US" sz="4400" strike="noStrike" u="none">
                <a:solidFill>
                  <a:schemeClr val="dk1"/>
                </a:solidFill>
                <a:uFillTx/>
                <a:latin typeface="Calibri Light"/>
              </a:rPr>
              <a:t>e</a:t>
            </a:r>
            <a:endParaRPr b="0" lang="en-US" sz="4400" strike="noStrike" u="none">
              <a:solidFill>
                <a:schemeClr val="dk1"/>
              </a:solidFill>
              <a:uFillTx/>
              <a:latin typeface="Calibri"/>
            </a:endParaRPr>
          </a:p>
        </p:txBody>
      </p:sp>
      <p:sp>
        <p:nvSpPr>
          <p:cNvPr id="45" name="PlaceHolder 2"/>
          <p:cNvSpPr>
            <a:spLocks noGrp="1"/>
          </p:cNvSpPr>
          <p:nvPr>
            <p:ph type="body"/>
          </p:nvPr>
        </p:nvSpPr>
        <p:spPr>
          <a:xfrm>
            <a:off x="838080" y="992880"/>
            <a:ext cx="10515240" cy="518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46" name="PlaceHolder 3"/>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7" name="PlaceHolder 4"/>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8" name="PlaceHolder 5"/>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BF29BF43-0050-496D-BF79-98A92A854584}"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 name="Picture 6" descr=""/>
          <p:cNvPicPr/>
          <p:nvPr/>
        </p:nvPicPr>
        <p:blipFill>
          <a:blip r:embed="rId2"/>
          <a:stretch/>
        </p:blipFill>
        <p:spPr>
          <a:xfrm>
            <a:off x="-13320" y="6369840"/>
            <a:ext cx="12218760" cy="520560"/>
          </a:xfrm>
          <a:prstGeom prst="rect">
            <a:avLst/>
          </a:prstGeom>
          <a:noFill/>
          <a:ln w="0">
            <a:noFill/>
          </a:ln>
        </p:spPr>
      </p:pic>
      <p:pic>
        <p:nvPicPr>
          <p:cNvPr id="52" name="Picture 7" descr=""/>
          <p:cNvPicPr/>
          <p:nvPr/>
        </p:nvPicPr>
        <p:blipFill>
          <a:blip r:embed="rId3"/>
          <a:stretch/>
        </p:blipFill>
        <p:spPr>
          <a:xfrm>
            <a:off x="126000" y="6490440"/>
            <a:ext cx="1781640" cy="314640"/>
          </a:xfrm>
          <a:prstGeom prst="rect">
            <a:avLst/>
          </a:prstGeom>
          <a:noFill/>
          <a:ln w="0">
            <a:noFill/>
          </a:ln>
        </p:spPr>
      </p:pic>
      <p:sp>
        <p:nvSpPr>
          <p:cNvPr id="53"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6000" strike="noStrike" u="none">
                <a:solidFill>
                  <a:schemeClr val="dk1"/>
                </a:solidFill>
                <a:uFillTx/>
                <a:latin typeface="Calibri Light"/>
              </a:rPr>
              <a:t>C</a:t>
            </a:r>
            <a:r>
              <a:rPr b="0" lang="en-US" sz="6000" strike="noStrike" u="none">
                <a:solidFill>
                  <a:schemeClr val="dk1"/>
                </a:solidFill>
                <a:uFillTx/>
                <a:latin typeface="Calibri Light"/>
              </a:rPr>
              <a:t>l</a:t>
            </a:r>
            <a:r>
              <a:rPr b="0" lang="en-US" sz="6000" strike="noStrike" u="none">
                <a:solidFill>
                  <a:schemeClr val="dk1"/>
                </a:solidFill>
                <a:uFillTx/>
                <a:latin typeface="Calibri Light"/>
              </a:rPr>
              <a:t>i</a:t>
            </a:r>
            <a:r>
              <a:rPr b="0" lang="en-US" sz="6000" strike="noStrike" u="none">
                <a:solidFill>
                  <a:schemeClr val="dk1"/>
                </a:solidFill>
                <a:uFillTx/>
                <a:latin typeface="Calibri Light"/>
              </a:rPr>
              <a:t>c</a:t>
            </a:r>
            <a:r>
              <a:rPr b="0" lang="en-US" sz="6000" strike="noStrike" u="none">
                <a:solidFill>
                  <a:schemeClr val="dk1"/>
                </a:solidFill>
                <a:uFillTx/>
                <a:latin typeface="Calibri Light"/>
              </a:rPr>
              <a:t>k</a:t>
            </a:r>
            <a:r>
              <a:rPr b="0" lang="en-US" sz="6000" strike="noStrike" u="none">
                <a:solidFill>
                  <a:schemeClr val="dk1"/>
                </a:solidFill>
                <a:uFillTx/>
                <a:latin typeface="Calibri Light"/>
              </a:rPr>
              <a:t> </a:t>
            </a:r>
            <a:r>
              <a:rPr b="0" lang="en-US" sz="6000" strike="noStrike" u="none">
                <a:solidFill>
                  <a:schemeClr val="dk1"/>
                </a:solidFill>
                <a:uFillTx/>
                <a:latin typeface="Calibri Light"/>
              </a:rPr>
              <a:t>t</a:t>
            </a:r>
            <a:r>
              <a:rPr b="0" lang="en-US" sz="6000" strike="noStrike" u="none">
                <a:solidFill>
                  <a:schemeClr val="dk1"/>
                </a:solidFill>
                <a:uFillTx/>
                <a:latin typeface="Calibri Light"/>
              </a:rPr>
              <a:t>o</a:t>
            </a:r>
            <a:r>
              <a:rPr b="0" lang="en-US" sz="6000" strike="noStrike" u="none">
                <a:solidFill>
                  <a:schemeClr val="dk1"/>
                </a:solidFill>
                <a:uFillTx/>
                <a:latin typeface="Calibri Light"/>
              </a:rPr>
              <a:t> </a:t>
            </a:r>
            <a:r>
              <a:rPr b="0" lang="en-US" sz="6000" strike="noStrike" u="none">
                <a:solidFill>
                  <a:schemeClr val="dk1"/>
                </a:solidFill>
                <a:uFillTx/>
                <a:latin typeface="Calibri Light"/>
              </a:rPr>
              <a:t>e</a:t>
            </a:r>
            <a:r>
              <a:rPr b="0" lang="en-US" sz="6000" strike="noStrike" u="none">
                <a:solidFill>
                  <a:schemeClr val="dk1"/>
                </a:solidFill>
                <a:uFillTx/>
                <a:latin typeface="Calibri Light"/>
              </a:rPr>
              <a:t>d</a:t>
            </a:r>
            <a:r>
              <a:rPr b="0" lang="en-US" sz="6000" strike="noStrike" u="none">
                <a:solidFill>
                  <a:schemeClr val="dk1"/>
                </a:solidFill>
                <a:uFillTx/>
                <a:latin typeface="Calibri Light"/>
              </a:rPr>
              <a:t>i</a:t>
            </a:r>
            <a:r>
              <a:rPr b="0" lang="en-US" sz="6000" strike="noStrike" u="none">
                <a:solidFill>
                  <a:schemeClr val="dk1"/>
                </a:solidFill>
                <a:uFillTx/>
                <a:latin typeface="Calibri Light"/>
              </a:rPr>
              <a:t>t </a:t>
            </a:r>
            <a:r>
              <a:rPr b="0" lang="en-US" sz="6000" strike="noStrike" u="none">
                <a:solidFill>
                  <a:schemeClr val="dk1"/>
                </a:solidFill>
                <a:uFillTx/>
                <a:latin typeface="Calibri Light"/>
              </a:rPr>
              <a:t>M</a:t>
            </a:r>
            <a:r>
              <a:rPr b="0" lang="en-US" sz="6000" strike="noStrike" u="none">
                <a:solidFill>
                  <a:schemeClr val="dk1"/>
                </a:solidFill>
                <a:uFillTx/>
                <a:latin typeface="Calibri Light"/>
              </a:rPr>
              <a:t>a</a:t>
            </a:r>
            <a:r>
              <a:rPr b="0" lang="en-US" sz="6000" strike="noStrike" u="none">
                <a:solidFill>
                  <a:schemeClr val="dk1"/>
                </a:solidFill>
                <a:uFillTx/>
                <a:latin typeface="Calibri Light"/>
              </a:rPr>
              <a:t>s</a:t>
            </a:r>
            <a:r>
              <a:rPr b="0" lang="en-US" sz="6000" strike="noStrike" u="none">
                <a:solidFill>
                  <a:schemeClr val="dk1"/>
                </a:solidFill>
                <a:uFillTx/>
                <a:latin typeface="Calibri Light"/>
              </a:rPr>
              <a:t>t</a:t>
            </a:r>
            <a:r>
              <a:rPr b="0" lang="en-US" sz="6000" strike="noStrike" u="none">
                <a:solidFill>
                  <a:schemeClr val="dk1"/>
                </a:solidFill>
                <a:uFillTx/>
                <a:latin typeface="Calibri Light"/>
              </a:rPr>
              <a:t>e</a:t>
            </a:r>
            <a:r>
              <a:rPr b="0" lang="en-US" sz="6000" strike="noStrike" u="none">
                <a:solidFill>
                  <a:schemeClr val="dk1"/>
                </a:solidFill>
                <a:uFillTx/>
                <a:latin typeface="Calibri Light"/>
              </a:rPr>
              <a:t>r </a:t>
            </a:r>
            <a:r>
              <a:rPr b="0" lang="en-US" sz="6000" strike="noStrike" u="none">
                <a:solidFill>
                  <a:schemeClr val="dk1"/>
                </a:solidFill>
                <a:uFillTx/>
                <a:latin typeface="Calibri Light"/>
              </a:rPr>
              <a:t>t</a:t>
            </a:r>
            <a:r>
              <a:rPr b="0" lang="en-US" sz="6000" strike="noStrike" u="none">
                <a:solidFill>
                  <a:schemeClr val="dk1"/>
                </a:solidFill>
                <a:uFillTx/>
                <a:latin typeface="Calibri Light"/>
              </a:rPr>
              <a:t>i</a:t>
            </a:r>
            <a:r>
              <a:rPr b="0" lang="en-US" sz="6000" strike="noStrike" u="none">
                <a:solidFill>
                  <a:schemeClr val="dk1"/>
                </a:solidFill>
                <a:uFillTx/>
                <a:latin typeface="Calibri Light"/>
              </a:rPr>
              <a:t>t</a:t>
            </a:r>
            <a:r>
              <a:rPr b="0" lang="en-US" sz="6000" strike="noStrike" u="none">
                <a:solidFill>
                  <a:schemeClr val="dk1"/>
                </a:solidFill>
                <a:uFillTx/>
                <a:latin typeface="Calibri Light"/>
              </a:rPr>
              <a:t>l</a:t>
            </a:r>
            <a:r>
              <a:rPr b="0" lang="en-US" sz="6000" strike="noStrike" u="none">
                <a:solidFill>
                  <a:schemeClr val="dk1"/>
                </a:solidFill>
                <a:uFillTx/>
                <a:latin typeface="Calibri Light"/>
              </a:rPr>
              <a:t>e</a:t>
            </a:r>
            <a:r>
              <a:rPr b="0" lang="en-US" sz="6000" strike="noStrike" u="none">
                <a:solidFill>
                  <a:schemeClr val="dk1"/>
                </a:solidFill>
                <a:uFillTx/>
                <a:latin typeface="Calibri Light"/>
              </a:rPr>
              <a:t> </a:t>
            </a:r>
            <a:r>
              <a:rPr b="0" lang="en-US" sz="6000" strike="noStrike" u="none">
                <a:solidFill>
                  <a:schemeClr val="dk1"/>
                </a:solidFill>
                <a:uFillTx/>
                <a:latin typeface="Calibri Light"/>
              </a:rPr>
              <a:t>s</a:t>
            </a:r>
            <a:r>
              <a:rPr b="0" lang="en-US" sz="6000" strike="noStrike" u="none">
                <a:solidFill>
                  <a:schemeClr val="dk1"/>
                </a:solidFill>
                <a:uFillTx/>
                <a:latin typeface="Calibri Light"/>
              </a:rPr>
              <a:t>t</a:t>
            </a:r>
            <a:r>
              <a:rPr b="0" lang="en-US" sz="6000" strike="noStrike" u="none">
                <a:solidFill>
                  <a:schemeClr val="dk1"/>
                </a:solidFill>
                <a:uFillTx/>
                <a:latin typeface="Calibri Light"/>
              </a:rPr>
              <a:t>y</a:t>
            </a:r>
            <a:r>
              <a:rPr b="0" lang="en-US" sz="6000" strike="noStrike" u="none">
                <a:solidFill>
                  <a:schemeClr val="dk1"/>
                </a:solidFill>
                <a:uFillTx/>
                <a:latin typeface="Calibri Light"/>
              </a:rPr>
              <a:t>l</a:t>
            </a:r>
            <a:r>
              <a:rPr b="0" lang="en-US" sz="6000" strike="noStrike" u="none">
                <a:solidFill>
                  <a:schemeClr val="dk1"/>
                </a:solidFill>
                <a:uFillTx/>
                <a:latin typeface="Calibri Light"/>
              </a:rPr>
              <a:t>e</a:t>
            </a:r>
            <a:endParaRPr b="0" lang="en-US" sz="6000" strike="noStrike" u="none">
              <a:solidFill>
                <a:schemeClr val="dk1"/>
              </a:solidFill>
              <a:uFillTx/>
              <a:latin typeface="Calibri"/>
            </a:endParaRPr>
          </a:p>
        </p:txBody>
      </p:sp>
      <p:sp>
        <p:nvSpPr>
          <p:cNvPr id="54"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uFillTx/>
                <a:latin typeface="Calibri"/>
              </a:rPr>
              <a:t>Click to edit Master text styles</a:t>
            </a:r>
            <a:endParaRPr b="0" lang="en-US" sz="2400" strike="noStrike" u="none">
              <a:solidFill>
                <a:schemeClr val="dk1"/>
              </a:solidFill>
              <a:uFillTx/>
              <a:latin typeface="Calibri"/>
            </a:endParaRPr>
          </a:p>
        </p:txBody>
      </p:sp>
      <p:sp>
        <p:nvSpPr>
          <p:cNvPr id="55" name="PlaceHolder 3"/>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56" name="PlaceHolder 4"/>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7" name="PlaceHolder 5"/>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D34C5F7B-3AFE-4C44-A792-78C8E90E63D4}"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8" name="Picture 6" descr=""/>
          <p:cNvPicPr/>
          <p:nvPr/>
        </p:nvPicPr>
        <p:blipFill>
          <a:blip r:embed="rId2"/>
          <a:stretch/>
        </p:blipFill>
        <p:spPr>
          <a:xfrm>
            <a:off x="-13320" y="6369840"/>
            <a:ext cx="12218760" cy="520560"/>
          </a:xfrm>
          <a:prstGeom prst="rect">
            <a:avLst/>
          </a:prstGeom>
          <a:noFill/>
          <a:ln w="0">
            <a:noFill/>
          </a:ln>
        </p:spPr>
      </p:pic>
      <p:pic>
        <p:nvPicPr>
          <p:cNvPr id="59" name="Picture 7" descr=""/>
          <p:cNvPicPr/>
          <p:nvPr/>
        </p:nvPicPr>
        <p:blipFill>
          <a:blip r:embed="rId3"/>
          <a:stretch/>
        </p:blipFill>
        <p:spPr>
          <a:xfrm>
            <a:off x="126000" y="6490440"/>
            <a:ext cx="1781640" cy="314640"/>
          </a:xfrm>
          <a:prstGeom prst="rect">
            <a:avLst/>
          </a:prstGeom>
          <a:noFill/>
          <a:ln w="0">
            <a:noFill/>
          </a:ln>
        </p:spPr>
      </p:pic>
      <p:sp>
        <p:nvSpPr>
          <p:cNvPr id="6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a:t>
            </a:r>
            <a:r>
              <a:rPr b="0" lang="en-US" sz="4400" strike="noStrike" u="none">
                <a:solidFill>
                  <a:schemeClr val="dk1"/>
                </a:solidFill>
                <a:uFillTx/>
                <a:latin typeface="Calibri Light"/>
              </a:rPr>
              <a:t>li</a:t>
            </a:r>
            <a:r>
              <a:rPr b="0" lang="en-US" sz="4400" strike="noStrike" u="none">
                <a:solidFill>
                  <a:schemeClr val="dk1"/>
                </a:solidFill>
                <a:uFillTx/>
                <a:latin typeface="Calibri Light"/>
              </a:rPr>
              <a:t>c</a:t>
            </a:r>
            <a:r>
              <a:rPr b="0" lang="en-US" sz="4400" strike="noStrike" u="none">
                <a:solidFill>
                  <a:schemeClr val="dk1"/>
                </a:solidFill>
                <a:uFillTx/>
                <a:latin typeface="Calibri Light"/>
              </a:rPr>
              <a:t>k </a:t>
            </a:r>
            <a:r>
              <a:rPr b="0" lang="en-US" sz="4400" strike="noStrike" u="none">
                <a:solidFill>
                  <a:schemeClr val="dk1"/>
                </a:solidFill>
                <a:uFillTx/>
                <a:latin typeface="Calibri Light"/>
              </a:rPr>
              <a:t>t</a:t>
            </a:r>
            <a:r>
              <a:rPr b="0" lang="en-US" sz="4400" strike="noStrike" u="none">
                <a:solidFill>
                  <a:schemeClr val="dk1"/>
                </a:solidFill>
                <a:uFillTx/>
                <a:latin typeface="Calibri Light"/>
              </a:rPr>
              <a:t>o</a:t>
            </a:r>
            <a:r>
              <a:rPr b="0" lang="en-US" sz="4400" strike="noStrike" u="none">
                <a:solidFill>
                  <a:schemeClr val="dk1"/>
                </a:solidFill>
                <a:uFillTx/>
                <a:latin typeface="Calibri Light"/>
              </a:rPr>
              <a:t> </a:t>
            </a:r>
            <a:r>
              <a:rPr b="0" lang="en-US" sz="4400" strike="noStrike" u="none">
                <a:solidFill>
                  <a:schemeClr val="dk1"/>
                </a:solidFill>
                <a:uFillTx/>
                <a:latin typeface="Calibri Light"/>
              </a:rPr>
              <a:t>e</a:t>
            </a:r>
            <a:r>
              <a:rPr b="0" lang="en-US" sz="4400" strike="noStrike" u="none">
                <a:solidFill>
                  <a:schemeClr val="dk1"/>
                </a:solidFill>
                <a:uFillTx/>
                <a:latin typeface="Calibri Light"/>
              </a:rPr>
              <a:t>d</a:t>
            </a:r>
            <a:r>
              <a:rPr b="0" lang="en-US" sz="4400" strike="noStrike" u="none">
                <a:solidFill>
                  <a:schemeClr val="dk1"/>
                </a:solidFill>
                <a:uFillTx/>
                <a:latin typeface="Calibri Light"/>
              </a:rPr>
              <a:t>i</a:t>
            </a:r>
            <a:r>
              <a:rPr b="0" lang="en-US" sz="4400" strike="noStrike" u="none">
                <a:solidFill>
                  <a:schemeClr val="dk1"/>
                </a:solidFill>
                <a:uFillTx/>
                <a:latin typeface="Calibri Light"/>
              </a:rPr>
              <a:t>t </a:t>
            </a:r>
            <a:r>
              <a:rPr b="0" lang="en-US" sz="4400" strike="noStrike" u="none">
                <a:solidFill>
                  <a:schemeClr val="dk1"/>
                </a:solidFill>
                <a:uFillTx/>
                <a:latin typeface="Calibri Light"/>
              </a:rPr>
              <a:t>M</a:t>
            </a:r>
            <a:r>
              <a:rPr b="0" lang="en-US" sz="4400" strike="noStrike" u="none">
                <a:solidFill>
                  <a:schemeClr val="dk1"/>
                </a:solidFill>
                <a:uFillTx/>
                <a:latin typeface="Calibri Light"/>
              </a:rPr>
              <a:t>a</a:t>
            </a:r>
            <a:r>
              <a:rPr b="0" lang="en-US" sz="4400" strike="noStrike" u="none">
                <a:solidFill>
                  <a:schemeClr val="dk1"/>
                </a:solidFill>
                <a:uFillTx/>
                <a:latin typeface="Calibri Light"/>
              </a:rPr>
              <a:t>s</a:t>
            </a:r>
            <a:r>
              <a:rPr b="0" lang="en-US" sz="4400" strike="noStrike" u="none">
                <a:solidFill>
                  <a:schemeClr val="dk1"/>
                </a:solidFill>
                <a:uFillTx/>
                <a:latin typeface="Calibri Light"/>
              </a:rPr>
              <a:t>t</a:t>
            </a:r>
            <a:r>
              <a:rPr b="0" lang="en-US" sz="4400" strike="noStrike" u="none">
                <a:solidFill>
                  <a:schemeClr val="dk1"/>
                </a:solidFill>
                <a:uFillTx/>
                <a:latin typeface="Calibri Light"/>
              </a:rPr>
              <a:t>e</a:t>
            </a:r>
            <a:r>
              <a:rPr b="0" lang="en-US" sz="4400" strike="noStrike" u="none">
                <a:solidFill>
                  <a:schemeClr val="dk1"/>
                </a:solidFill>
                <a:uFillTx/>
                <a:latin typeface="Calibri Light"/>
              </a:rPr>
              <a:t>r </a:t>
            </a:r>
            <a:r>
              <a:rPr b="0" lang="en-US" sz="4400" strike="noStrike" u="none">
                <a:solidFill>
                  <a:schemeClr val="dk1"/>
                </a:solidFill>
                <a:uFillTx/>
                <a:latin typeface="Calibri Light"/>
              </a:rPr>
              <a:t>t</a:t>
            </a:r>
            <a:r>
              <a:rPr b="0" lang="en-US" sz="4400" strike="noStrike" u="none">
                <a:solidFill>
                  <a:schemeClr val="dk1"/>
                </a:solidFill>
                <a:uFillTx/>
                <a:latin typeface="Calibri Light"/>
              </a:rPr>
              <a:t>i</a:t>
            </a:r>
            <a:r>
              <a:rPr b="0" lang="en-US" sz="4400" strike="noStrike" u="none">
                <a:solidFill>
                  <a:schemeClr val="dk1"/>
                </a:solidFill>
                <a:uFillTx/>
                <a:latin typeface="Calibri Light"/>
              </a:rPr>
              <a:t>t</a:t>
            </a:r>
            <a:r>
              <a:rPr b="0" lang="en-US" sz="4400" strike="noStrike" u="none">
                <a:solidFill>
                  <a:schemeClr val="dk1"/>
                </a:solidFill>
                <a:uFillTx/>
                <a:latin typeface="Calibri Light"/>
              </a:rPr>
              <a:t>l</a:t>
            </a:r>
            <a:r>
              <a:rPr b="0" lang="en-US" sz="4400" strike="noStrike" u="none">
                <a:solidFill>
                  <a:schemeClr val="dk1"/>
                </a:solidFill>
                <a:uFillTx/>
                <a:latin typeface="Calibri Light"/>
              </a:rPr>
              <a:t>e </a:t>
            </a:r>
            <a:r>
              <a:rPr b="0" lang="en-US" sz="4400" strike="noStrike" u="none">
                <a:solidFill>
                  <a:schemeClr val="dk1"/>
                </a:solidFill>
                <a:uFillTx/>
                <a:latin typeface="Calibri Light"/>
              </a:rPr>
              <a:t>s</a:t>
            </a:r>
            <a:r>
              <a:rPr b="0" lang="en-US" sz="4400" strike="noStrike" u="none">
                <a:solidFill>
                  <a:schemeClr val="dk1"/>
                </a:solidFill>
                <a:uFillTx/>
                <a:latin typeface="Calibri Light"/>
              </a:rPr>
              <a:t>t</a:t>
            </a:r>
            <a:r>
              <a:rPr b="0" lang="en-US" sz="4400" strike="noStrike" u="none">
                <a:solidFill>
                  <a:schemeClr val="dk1"/>
                </a:solidFill>
                <a:uFillTx/>
                <a:latin typeface="Calibri Light"/>
              </a:rPr>
              <a:t>y</a:t>
            </a:r>
            <a:r>
              <a:rPr b="0" lang="en-US" sz="4400" strike="noStrike" u="none">
                <a:solidFill>
                  <a:schemeClr val="dk1"/>
                </a:solidFill>
                <a:uFillTx/>
                <a:latin typeface="Calibri Light"/>
              </a:rPr>
              <a:t>l</a:t>
            </a:r>
            <a:r>
              <a:rPr b="0" lang="en-US" sz="4400" strike="noStrike" u="none">
                <a:solidFill>
                  <a:schemeClr val="dk1"/>
                </a:solidFill>
                <a:uFillTx/>
                <a:latin typeface="Calibri Light"/>
              </a:rPr>
              <a:t>e</a:t>
            </a:r>
            <a:endParaRPr b="0" lang="en-US" sz="4400" strike="noStrike" u="none">
              <a:solidFill>
                <a:schemeClr val="dk1"/>
              </a:solidFill>
              <a:uFillTx/>
              <a:latin typeface="Calibri"/>
            </a:endParaRPr>
          </a:p>
        </p:txBody>
      </p:sp>
      <p:sp>
        <p:nvSpPr>
          <p:cNvPr id="61"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62"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63" name="PlaceHolder 4"/>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64" name="PlaceHolder 5"/>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65" name="PlaceHolder 6"/>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2D437F5A-E415-4A43-9A8F-0F7E9AE1C8F8}"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9" name="Picture 6" descr=""/>
          <p:cNvPicPr/>
          <p:nvPr/>
        </p:nvPicPr>
        <p:blipFill>
          <a:blip r:embed="rId2"/>
          <a:stretch/>
        </p:blipFill>
        <p:spPr>
          <a:xfrm>
            <a:off x="-13320" y="6369840"/>
            <a:ext cx="12218760" cy="520560"/>
          </a:xfrm>
          <a:prstGeom prst="rect">
            <a:avLst/>
          </a:prstGeom>
          <a:noFill/>
          <a:ln w="0">
            <a:noFill/>
          </a:ln>
        </p:spPr>
      </p:pic>
      <p:pic>
        <p:nvPicPr>
          <p:cNvPr id="70" name="Picture 7" descr=""/>
          <p:cNvPicPr/>
          <p:nvPr/>
        </p:nvPicPr>
        <p:blipFill>
          <a:blip r:embed="rId3"/>
          <a:stretch/>
        </p:blipFill>
        <p:spPr>
          <a:xfrm>
            <a:off x="126000" y="6490440"/>
            <a:ext cx="1781640" cy="314640"/>
          </a:xfrm>
          <a:prstGeom prst="rect">
            <a:avLst/>
          </a:prstGeom>
          <a:noFill/>
          <a:ln w="0">
            <a:noFill/>
          </a:ln>
        </p:spPr>
      </p:pic>
      <p:sp>
        <p:nvSpPr>
          <p:cNvPr id="71"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a:t>
            </a:r>
            <a:r>
              <a:rPr b="0" lang="en-US" sz="4400" strike="noStrike" u="none">
                <a:solidFill>
                  <a:schemeClr val="dk1"/>
                </a:solidFill>
                <a:uFillTx/>
                <a:latin typeface="Calibri Light"/>
              </a:rPr>
              <a:t>Master title </a:t>
            </a:r>
            <a:r>
              <a:rPr b="0" lang="en-US" sz="4400" strike="noStrike" u="none">
                <a:solidFill>
                  <a:schemeClr val="dk1"/>
                </a:solidFill>
                <a:uFillTx/>
                <a:latin typeface="Calibri Light"/>
              </a:rPr>
              <a:t>style</a:t>
            </a:r>
            <a:endParaRPr b="0" lang="en-US" sz="4400" strike="noStrike" u="none">
              <a:solidFill>
                <a:schemeClr val="dk1"/>
              </a:solidFill>
              <a:uFillTx/>
              <a:latin typeface="Calibri"/>
            </a:endParaRPr>
          </a:p>
        </p:txBody>
      </p:sp>
      <p:sp>
        <p:nvSpPr>
          <p:cNvPr id="72"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73"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74"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75"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76" name="PlaceHolder 6"/>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77" name="PlaceHolder 7"/>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8" name="PlaceHolder 8"/>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E3A2104E-CB07-47C2-92A5-FD34C23B714B}"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6.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01.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1.png"/><Relationship Id="rId9" Type="http://schemas.openxmlformats.org/officeDocument/2006/relationships/slideLayout" Target="../slideLayouts/slideLayout6.xml"/>
</Relationships>
</file>

<file path=ppt/slides/_rels/slide102.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slideLayout" Target="../slideLayouts/slideLayout6.xml"/>
</Relationships>
</file>

<file path=ppt/slides/_rels/slide103.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slideLayout" Target="../slideLayouts/slideLayout6.xml"/>
</Relationships>
</file>

<file path=ppt/slides/_rels/slide104.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211.png"/><Relationship Id="rId9" Type="http://schemas.openxmlformats.org/officeDocument/2006/relationships/image" Target="../media/image211.png"/><Relationship Id="rId10" Type="http://schemas.openxmlformats.org/officeDocument/2006/relationships/image" Target="../media/image211.png"/><Relationship Id="rId11" Type="http://schemas.openxmlformats.org/officeDocument/2006/relationships/image" Target="../media/image211.png"/><Relationship Id="rId12" Type="http://schemas.openxmlformats.org/officeDocument/2006/relationships/image" Target="../media/image211.png"/><Relationship Id="rId13" Type="http://schemas.openxmlformats.org/officeDocument/2006/relationships/image" Target="../media/image211.png"/><Relationship Id="rId14" Type="http://schemas.openxmlformats.org/officeDocument/2006/relationships/image" Target="../media/image208.png"/><Relationship Id="rId15" Type="http://schemas.openxmlformats.org/officeDocument/2006/relationships/image" Target="../media/image209.png"/><Relationship Id="rId16" Type="http://schemas.openxmlformats.org/officeDocument/2006/relationships/image" Target="../media/image209.png"/><Relationship Id="rId17" Type="http://schemas.openxmlformats.org/officeDocument/2006/relationships/image" Target="../media/image212.png"/><Relationship Id="rId18" Type="http://schemas.openxmlformats.org/officeDocument/2006/relationships/image" Target="../media/image213.png"/><Relationship Id="rId19" Type="http://schemas.openxmlformats.org/officeDocument/2006/relationships/slideLayout" Target="../slideLayouts/slideLayout6.xml"/>
</Relationships>
</file>

<file path=ppt/slides/_rels/slide105.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image" Target="../media/image207.png"/><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211.png"/><Relationship Id="rId9" Type="http://schemas.openxmlformats.org/officeDocument/2006/relationships/image" Target="../media/image211.png"/><Relationship Id="rId10" Type="http://schemas.openxmlformats.org/officeDocument/2006/relationships/image" Target="../media/image211.png"/><Relationship Id="rId11" Type="http://schemas.openxmlformats.org/officeDocument/2006/relationships/image" Target="../media/image211.png"/><Relationship Id="rId12" Type="http://schemas.openxmlformats.org/officeDocument/2006/relationships/image" Target="../media/image211.png"/><Relationship Id="rId13" Type="http://schemas.openxmlformats.org/officeDocument/2006/relationships/image" Target="../media/image211.png"/><Relationship Id="rId14" Type="http://schemas.openxmlformats.org/officeDocument/2006/relationships/image" Target="../media/image208.png"/><Relationship Id="rId15" Type="http://schemas.openxmlformats.org/officeDocument/2006/relationships/image" Target="../media/image209.png"/><Relationship Id="rId16" Type="http://schemas.openxmlformats.org/officeDocument/2006/relationships/image" Target="../media/image209.png"/><Relationship Id="rId17" Type="http://schemas.openxmlformats.org/officeDocument/2006/relationships/image" Target="../media/image213.png"/><Relationship Id="rId18" Type="http://schemas.openxmlformats.org/officeDocument/2006/relationships/image" Target="../media/image212.png"/><Relationship Id="rId19" Type="http://schemas.openxmlformats.org/officeDocument/2006/relationships/slideLayout" Target="../slideLayouts/slideLayout6.xml"/>
</Relationships>
</file>

<file path=ppt/slides/_rels/slide106.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4.png"/><Relationship Id="rId3" Type="http://schemas.openxmlformats.org/officeDocument/2006/relationships/image" Target="../media/image203.png"/><Relationship Id="rId4" Type="http://schemas.openxmlformats.org/officeDocument/2006/relationships/slideLayout" Target="../slideLayouts/slideLayout6.xml"/>
</Relationships>
</file>

<file path=ppt/slides/_rels/slide10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slideLayout" Target="../slideLayouts/slideLayout6.xml"/>
</Relationships>
</file>

<file path=ppt/slides/_rels/slide108.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0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0.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24.png"/><Relationship Id="rId7" Type="http://schemas.openxmlformats.org/officeDocument/2006/relationships/image" Target="../media/image214.png"/><Relationship Id="rId8" Type="http://schemas.openxmlformats.org/officeDocument/2006/relationships/slideLayout" Target="../slideLayouts/slideLayout6.xml"/>
</Relationships>
</file>

<file path=ppt/slides/_rels/slide111.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7.png"/><Relationship Id="rId9" Type="http://schemas.openxmlformats.org/officeDocument/2006/relationships/image" Target="../media/image228.png"/><Relationship Id="rId10" Type="http://schemas.openxmlformats.org/officeDocument/2006/relationships/slideLayout" Target="../slideLayouts/slideLayout6.xml"/>
</Relationships>
</file>

<file path=ppt/slides/_rels/slide11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4.png"/><Relationship Id="rId8" Type="http://schemas.openxmlformats.org/officeDocument/2006/relationships/image" Target="../media/image235.png"/><Relationship Id="rId9" Type="http://schemas.openxmlformats.org/officeDocument/2006/relationships/slideLayout" Target="../slideLayouts/slideLayout6.xml"/>
</Relationships>
</file>

<file path=ppt/slides/_rels/slide113.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29.png"/><Relationship Id="rId3" Type="http://schemas.openxmlformats.org/officeDocument/2006/relationships/image" Target="../media/image230.png"/><Relationship Id="rId4" Type="http://schemas.openxmlformats.org/officeDocument/2006/relationships/image" Target="../media/image231.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6.png"/><Relationship Id="rId8" Type="http://schemas.openxmlformats.org/officeDocument/2006/relationships/image" Target="../media/image237.png"/><Relationship Id="rId9" Type="http://schemas.openxmlformats.org/officeDocument/2006/relationships/image" Target="../media/image238.png"/><Relationship Id="rId10" Type="http://schemas.openxmlformats.org/officeDocument/2006/relationships/image" Target="../media/image239.png"/><Relationship Id="rId11" Type="http://schemas.openxmlformats.org/officeDocument/2006/relationships/image" Target="../media/image240.png"/><Relationship Id="rId12" Type="http://schemas.openxmlformats.org/officeDocument/2006/relationships/image" Target="../media/image241.png"/><Relationship Id="rId13" Type="http://schemas.openxmlformats.org/officeDocument/2006/relationships/image" Target="../media/image234.png"/><Relationship Id="rId14" Type="http://schemas.openxmlformats.org/officeDocument/2006/relationships/image" Target="../media/image235.png"/><Relationship Id="rId15" Type="http://schemas.openxmlformats.org/officeDocument/2006/relationships/slideLayout" Target="../slideLayouts/slideLayout6.xml"/>
</Relationships>
</file>

<file path=ppt/slides/_rels/slide114.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8.png"/><Relationship Id="rId9" Type="http://schemas.openxmlformats.org/officeDocument/2006/relationships/image" Target="../media/image239.png"/><Relationship Id="rId10" Type="http://schemas.openxmlformats.org/officeDocument/2006/relationships/image" Target="../media/image240.png"/><Relationship Id="rId11" Type="http://schemas.openxmlformats.org/officeDocument/2006/relationships/image" Target="../media/image241.png"/><Relationship Id="rId12" Type="http://schemas.openxmlformats.org/officeDocument/2006/relationships/image" Target="../media/image234.png"/><Relationship Id="rId13" Type="http://schemas.openxmlformats.org/officeDocument/2006/relationships/image" Target="../media/image235.png"/><Relationship Id="rId14" Type="http://schemas.openxmlformats.org/officeDocument/2006/relationships/image" Target="../media/image214.png"/><Relationship Id="rId15" Type="http://schemas.openxmlformats.org/officeDocument/2006/relationships/image" Target="../media/image243.jpeg"/><Relationship Id="rId16" Type="http://schemas.openxmlformats.org/officeDocument/2006/relationships/slideLayout" Target="../slideLayouts/slideLayout5.xml"/>
</Relationships>
</file>

<file path=ppt/slides/_rels/slide115.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16.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49.png"/><Relationship Id="rId7" Type="http://schemas.openxmlformats.org/officeDocument/2006/relationships/image" Target="../media/image249.png"/><Relationship Id="rId8" Type="http://schemas.openxmlformats.org/officeDocument/2006/relationships/image" Target="../media/image249.png"/><Relationship Id="rId9" Type="http://schemas.openxmlformats.org/officeDocument/2006/relationships/image" Target="../media/image249.png"/><Relationship Id="rId10" Type="http://schemas.openxmlformats.org/officeDocument/2006/relationships/image" Target="../media/image214.png"/><Relationship Id="rId11" Type="http://schemas.openxmlformats.org/officeDocument/2006/relationships/slideLayout" Target="../slideLayouts/slideLayout6.xml"/>
</Relationships>
</file>

<file path=ppt/slides/_rels/slide117.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246.png"/><Relationship Id="rId5" Type="http://schemas.openxmlformats.org/officeDocument/2006/relationships/image" Target="../media/image247.png"/><Relationship Id="rId6" Type="http://schemas.openxmlformats.org/officeDocument/2006/relationships/image" Target="../media/image248.png"/><Relationship Id="rId7" Type="http://schemas.openxmlformats.org/officeDocument/2006/relationships/image" Target="../media/image249.png"/><Relationship Id="rId8" Type="http://schemas.openxmlformats.org/officeDocument/2006/relationships/image" Target="../media/image249.png"/><Relationship Id="rId9" Type="http://schemas.openxmlformats.org/officeDocument/2006/relationships/image" Target="../media/image249.png"/><Relationship Id="rId10" Type="http://schemas.openxmlformats.org/officeDocument/2006/relationships/image" Target="../media/image249.png"/><Relationship Id="rId11" Type="http://schemas.openxmlformats.org/officeDocument/2006/relationships/image" Target="../media/image250.png"/><Relationship Id="rId12" Type="http://schemas.openxmlformats.org/officeDocument/2006/relationships/image" Target="../media/image251.png"/><Relationship Id="rId13" Type="http://schemas.openxmlformats.org/officeDocument/2006/relationships/slideLayout" Target="../slideLayouts/slideLayout6.xml"/>
</Relationships>
</file>

<file path=ppt/slides/_rels/slide118.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 Id="rId5" Type="http://schemas.openxmlformats.org/officeDocument/2006/relationships/image" Target="../media/image255.pn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slideLayout" Target="../slideLayouts/slideLayout6.xml"/>
</Relationships>
</file>

<file path=ppt/slides/_rels/slide119.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6.xml"/>
</Relationships>
</file>

<file path=ppt/slides/_rels/slide120.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21.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22.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6.xml"/>
</Relationships>
</file>

<file path=ppt/slides/_rels/slide123.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4.png"/><Relationship Id="rId3" Type="http://schemas.openxmlformats.org/officeDocument/2006/relationships/image" Target="../media/image203.png"/><Relationship Id="rId4" Type="http://schemas.openxmlformats.org/officeDocument/2006/relationships/slideLayout" Target="../slideLayouts/slideLayout6.xml"/>
</Relationships>
</file>

<file path=ppt/slides/_rels/slide124.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slideLayout" Target="../slideLayouts/slideLayout6.xml"/>
</Relationships>
</file>

<file path=ppt/slides/_rels/slide125.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1.png"/><Relationship Id="rId6" Type="http://schemas.openxmlformats.org/officeDocument/2006/relationships/slideLayout" Target="../slideLayouts/slideLayout6.xml"/>
</Relationships>
</file>

<file path=ppt/slides/_rels/slide126.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1.png"/><Relationship Id="rId6" Type="http://schemas.openxmlformats.org/officeDocument/2006/relationships/slideLayout" Target="../slideLayouts/slideLayout6.xml"/>
</Relationships>
</file>

<file path=ppt/slides/_rels/slide127.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1.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0.png"/><Relationship Id="rId6" Type="http://schemas.openxmlformats.org/officeDocument/2006/relationships/slideLayout" Target="../slideLayouts/slideLayout6.xml"/>
</Relationships>
</file>

<file path=ppt/slides/_rels/slide128.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1.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0.png"/><Relationship Id="rId6" Type="http://schemas.openxmlformats.org/officeDocument/2006/relationships/slideLayout" Target="../slideLayouts/slideLayout6.xml"/>
</Relationships>
</file>

<file path=ppt/slides/_rels/slide129.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1.png"/><Relationship Id="rId6"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hyperlink" Target="https://wandb.ai/capecape/alpaca_ft/reports/How-to-Fine-Tune-an-LLM-Part-1-Preparing-a-Dataset-for-Instruction-Tuning--Vmlldzo1NTcxNzE2" TargetMode="External"/><Relationship Id="rId2" Type="http://schemas.openxmlformats.org/officeDocument/2006/relationships/hyperlink" Target="https://wandb.ai/capecape/alpaca_ft/reports/How-to-Fine-Tune-an-LLM-Part-1-Preparing-a-Dataset-for-Instruction-Tuning--Vmlldzo1NTcxNzE2" TargetMode="External"/><Relationship Id="rId3" Type="http://schemas.openxmlformats.org/officeDocument/2006/relationships/hyperlink" Target="https://wandb.ai/capecape/alpaca_ft/reports/How-to-Fine-Tune-an-LLM-Part-1-Preparing-a-Dataset-for-Instruction-Tuning--Vmlldzo1NTcxNzE2" TargetMode="External"/><Relationship Id="rId4" Type="http://schemas.openxmlformats.org/officeDocument/2006/relationships/hyperlink" Target="https://wandb.ai/capecape/alpaca_ft/reports/How-to-Fine-Tune-an-LLM-Part-1-Preparing-a-Dataset-for-Instruction-Tuning--Vmlldzo1NTcxNzE2" TargetMode="External"/><Relationship Id="rId5" Type="http://schemas.openxmlformats.org/officeDocument/2006/relationships/slideLayout" Target="../slideLayouts/slideLayout6.xml"/>
</Relationships>
</file>

<file path=ppt/slides/_rels/slide130.xml.rels><?xml version="1.0" encoding="UTF-8"?>
<Relationships xmlns="http://schemas.openxmlformats.org/package/2006/relationships"><Relationship Id="rId1" Type="http://schemas.openxmlformats.org/officeDocument/2006/relationships/image" Target="../media/image259.png"/><Relationship Id="rId2" Type="http://schemas.openxmlformats.org/officeDocument/2006/relationships/image" Target="../media/image260.png"/><Relationship Id="rId3" Type="http://schemas.openxmlformats.org/officeDocument/2006/relationships/image" Target="../media/image260.png"/><Relationship Id="rId4" Type="http://schemas.openxmlformats.org/officeDocument/2006/relationships/image" Target="../media/image260.png"/><Relationship Id="rId5" Type="http://schemas.openxmlformats.org/officeDocument/2006/relationships/image" Target="../media/image261.png"/><Relationship Id="rId6" Type="http://schemas.openxmlformats.org/officeDocument/2006/relationships/slideLayout" Target="../slideLayouts/slideLayout6.xml"/>
</Relationships>
</file>

<file path=ppt/slides/_rels/slide131.xml.rels><?xml version="1.0" encoding="UTF-8"?>
<Relationships xmlns="http://schemas.openxmlformats.org/package/2006/relationships"><Relationship Id="rId1" Type="http://schemas.openxmlformats.org/officeDocument/2006/relationships/image" Target="../media/image260.png"/><Relationship Id="rId2" Type="http://schemas.openxmlformats.org/officeDocument/2006/relationships/image" Target="../media/image260.png"/><Relationship Id="rId3" Type="http://schemas.openxmlformats.org/officeDocument/2006/relationships/image" Target="../media/image260.png"/><Relationship Id="rId4" Type="http://schemas.openxmlformats.org/officeDocument/2006/relationships/image" Target="../media/image261.png"/><Relationship Id="rId5" Type="http://schemas.openxmlformats.org/officeDocument/2006/relationships/image" Target="../media/image259.png"/><Relationship Id="rId6" Type="http://schemas.openxmlformats.org/officeDocument/2006/relationships/image" Target="../media/image262.jpeg"/><Relationship Id="rId7" Type="http://schemas.openxmlformats.org/officeDocument/2006/relationships/slideLayout" Target="../slideLayouts/slideLayout6.xml"/>
</Relationships>
</file>

<file path=ppt/slides/_rels/slide132.xml.rels><?xml version="1.0" encoding="UTF-8"?>
<Relationships xmlns="http://schemas.openxmlformats.org/package/2006/relationships"><Relationship Id="rId1" Type="http://schemas.openxmlformats.org/officeDocument/2006/relationships/image" Target="../media/image263.png"/><Relationship Id="rId2" Type="http://schemas.openxmlformats.org/officeDocument/2006/relationships/image" Target="../media/image264.png"/><Relationship Id="rId3" Type="http://schemas.openxmlformats.org/officeDocument/2006/relationships/image" Target="../media/image259.png"/><Relationship Id="rId4" Type="http://schemas.openxmlformats.org/officeDocument/2006/relationships/image" Target="../media/image265.png"/><Relationship Id="rId5" Type="http://schemas.openxmlformats.org/officeDocument/2006/relationships/slideLayout" Target="../slideLayouts/slideLayout6.xml"/>
</Relationships>
</file>

<file path=ppt/slides/_rels/slide133.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image" Target="../media/image204.png"/><Relationship Id="rId3" Type="http://schemas.openxmlformats.org/officeDocument/2006/relationships/image" Target="../media/image203.png"/><Relationship Id="rId4" Type="http://schemas.openxmlformats.org/officeDocument/2006/relationships/slideLayout" Target="../slideLayouts/slideLayout6.xml"/>
</Relationships>
</file>

<file path=ppt/slides/_rels/slide134.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150.png"/><Relationship Id="rId3" Type="http://schemas.openxmlformats.org/officeDocument/2006/relationships/image" Target="../media/image149.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69.png"/><Relationship Id="rId7" Type="http://schemas.openxmlformats.org/officeDocument/2006/relationships/image" Target="../media/image270.png"/><Relationship Id="rId8" Type="http://schemas.openxmlformats.org/officeDocument/2006/relationships/image" Target="../media/image268.png"/><Relationship Id="rId9" Type="http://schemas.openxmlformats.org/officeDocument/2006/relationships/image" Target="../media/image269.png"/><Relationship Id="rId10" Type="http://schemas.openxmlformats.org/officeDocument/2006/relationships/image" Target="../media/image271.png"/><Relationship Id="rId11" Type="http://schemas.openxmlformats.org/officeDocument/2006/relationships/slideLayout" Target="../slideLayouts/slideLayout6.xml"/>
</Relationships>
</file>

<file path=ppt/slides/_rels/slide135.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272.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0.png"/><Relationship Id="rId10" Type="http://schemas.openxmlformats.org/officeDocument/2006/relationships/image" Target="../media/image273.png"/><Relationship Id="rId11" Type="http://schemas.openxmlformats.org/officeDocument/2006/relationships/image" Target="../media/image274.png"/><Relationship Id="rId12" Type="http://schemas.openxmlformats.org/officeDocument/2006/relationships/image" Target="../media/image275.png"/><Relationship Id="rId13" Type="http://schemas.openxmlformats.org/officeDocument/2006/relationships/image" Target="../media/image134.png"/><Relationship Id="rId14" Type="http://schemas.openxmlformats.org/officeDocument/2006/relationships/image" Target="../media/image276.png"/><Relationship Id="rId15" Type="http://schemas.openxmlformats.org/officeDocument/2006/relationships/image" Target="../media/image277.png"/><Relationship Id="rId16" Type="http://schemas.openxmlformats.org/officeDocument/2006/relationships/image" Target="../media/image137.png"/><Relationship Id="rId17" Type="http://schemas.openxmlformats.org/officeDocument/2006/relationships/image" Target="../media/image278.png"/><Relationship Id="rId18" Type="http://schemas.openxmlformats.org/officeDocument/2006/relationships/image" Target="../media/image124.png"/><Relationship Id="rId19" Type="http://schemas.openxmlformats.org/officeDocument/2006/relationships/image" Target="../media/image139.png"/><Relationship Id="rId20" Type="http://schemas.openxmlformats.org/officeDocument/2006/relationships/slideLayout" Target="../slideLayouts/slideLayout6.xml"/>
</Relationships>
</file>

<file path=ppt/slides/_rels/slide136.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279.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280.png"/><Relationship Id="rId6" Type="http://schemas.openxmlformats.org/officeDocument/2006/relationships/image" Target="../media/image281.png"/><Relationship Id="rId7" Type="http://schemas.openxmlformats.org/officeDocument/2006/relationships/image" Target="../media/image282.png"/><Relationship Id="rId8" Type="http://schemas.openxmlformats.org/officeDocument/2006/relationships/image" Target="../media/image283.png"/><Relationship Id="rId9" Type="http://schemas.openxmlformats.org/officeDocument/2006/relationships/image" Target="../media/image284.png"/><Relationship Id="rId10" Type="http://schemas.openxmlformats.org/officeDocument/2006/relationships/image" Target="../media/image285.png"/><Relationship Id="rId11" Type="http://schemas.openxmlformats.org/officeDocument/2006/relationships/image" Target="../media/image286.png"/><Relationship Id="rId12" Type="http://schemas.openxmlformats.org/officeDocument/2006/relationships/image" Target="../media/image287.png"/><Relationship Id="rId13" Type="http://schemas.openxmlformats.org/officeDocument/2006/relationships/image" Target="../media/image288.png"/><Relationship Id="rId14" Type="http://schemas.openxmlformats.org/officeDocument/2006/relationships/image" Target="../media/image289.png"/><Relationship Id="rId15" Type="http://schemas.openxmlformats.org/officeDocument/2006/relationships/image" Target="../media/image290.png"/><Relationship Id="rId16" Type="http://schemas.openxmlformats.org/officeDocument/2006/relationships/image" Target="../media/image128.pn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image" Target="../media/image291.png"/><Relationship Id="rId20" Type="http://schemas.openxmlformats.org/officeDocument/2006/relationships/image" Target="../media/image292.png"/><Relationship Id="rId21" Type="http://schemas.openxmlformats.org/officeDocument/2006/relationships/image" Target="../media/image293.png"/><Relationship Id="rId22" Type="http://schemas.openxmlformats.org/officeDocument/2006/relationships/slideLayout" Target="../slideLayouts/slideLayout6.xml"/>
</Relationships>
</file>

<file path=ppt/slides/_rels/slide137.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279.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294.png"/><Relationship Id="rId6" Type="http://schemas.openxmlformats.org/officeDocument/2006/relationships/image" Target="../media/image295.png"/><Relationship Id="rId7" Type="http://schemas.openxmlformats.org/officeDocument/2006/relationships/image" Target="../media/image296.png"/><Relationship Id="rId8" Type="http://schemas.openxmlformats.org/officeDocument/2006/relationships/image" Target="../media/image297.png"/><Relationship Id="rId9" Type="http://schemas.openxmlformats.org/officeDocument/2006/relationships/image" Target="../media/image298.png"/><Relationship Id="rId10" Type="http://schemas.openxmlformats.org/officeDocument/2006/relationships/image" Target="../media/image299.png"/><Relationship Id="rId11" Type="http://schemas.openxmlformats.org/officeDocument/2006/relationships/image" Target="../media/image300.png"/><Relationship Id="rId12" Type="http://schemas.openxmlformats.org/officeDocument/2006/relationships/image" Target="../media/image301.png"/><Relationship Id="rId13" Type="http://schemas.openxmlformats.org/officeDocument/2006/relationships/image" Target="../media/image288.png"/><Relationship Id="rId14" Type="http://schemas.openxmlformats.org/officeDocument/2006/relationships/image" Target="../media/image302.png"/><Relationship Id="rId15" Type="http://schemas.openxmlformats.org/officeDocument/2006/relationships/image" Target="../media/image124.png"/><Relationship Id="rId16" Type="http://schemas.openxmlformats.org/officeDocument/2006/relationships/image" Target="../media/image128.pn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image" Target="../media/image291.png"/><Relationship Id="rId20" Type="http://schemas.openxmlformats.org/officeDocument/2006/relationships/slideLayout" Target="../slideLayouts/slideLayout6.xml"/>
</Relationships>
</file>

<file path=ppt/slides/_rels/slide138.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279.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294.png"/><Relationship Id="rId6" Type="http://schemas.openxmlformats.org/officeDocument/2006/relationships/image" Target="../media/image296.png"/><Relationship Id="rId7" Type="http://schemas.openxmlformats.org/officeDocument/2006/relationships/image" Target="../media/image297.png"/><Relationship Id="rId8" Type="http://schemas.openxmlformats.org/officeDocument/2006/relationships/image" Target="../media/image298.png"/><Relationship Id="rId9" Type="http://schemas.openxmlformats.org/officeDocument/2006/relationships/image" Target="../media/image299.png"/><Relationship Id="rId10" Type="http://schemas.openxmlformats.org/officeDocument/2006/relationships/image" Target="../media/image300.png"/><Relationship Id="rId11" Type="http://schemas.openxmlformats.org/officeDocument/2006/relationships/image" Target="../media/image288.png"/><Relationship Id="rId12" Type="http://schemas.openxmlformats.org/officeDocument/2006/relationships/image" Target="../media/image302.png"/><Relationship Id="rId13" Type="http://schemas.openxmlformats.org/officeDocument/2006/relationships/image" Target="../media/image124.png"/><Relationship Id="rId14" Type="http://schemas.openxmlformats.org/officeDocument/2006/relationships/image" Target="../media/image128.png"/><Relationship Id="rId15" Type="http://schemas.openxmlformats.org/officeDocument/2006/relationships/image" Target="../media/image140.png"/><Relationship Id="rId16" Type="http://schemas.openxmlformats.org/officeDocument/2006/relationships/image" Target="../media/image129.png"/><Relationship Id="rId17" Type="http://schemas.openxmlformats.org/officeDocument/2006/relationships/image" Target="../media/image130.png"/><Relationship Id="rId18" Type="http://schemas.openxmlformats.org/officeDocument/2006/relationships/image" Target="../media/image291.png"/><Relationship Id="rId19" Type="http://schemas.openxmlformats.org/officeDocument/2006/relationships/slideLayout" Target="../slideLayouts/slideLayout6.xml"/>
</Relationships>
</file>

<file path=ppt/slides/_rels/slide139.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303.png"/><Relationship Id="rId3" Type="http://schemas.openxmlformats.org/officeDocument/2006/relationships/image" Target="../media/image303.png"/><Relationship Id="rId4" Type="http://schemas.openxmlformats.org/officeDocument/2006/relationships/image" Target="../media/image303.png"/><Relationship Id="rId5" Type="http://schemas.openxmlformats.org/officeDocument/2006/relationships/image" Target="../media/image303.png"/><Relationship Id="rId6" Type="http://schemas.openxmlformats.org/officeDocument/2006/relationships/image" Target="../media/image269.png"/><Relationship Id="rId7" Type="http://schemas.openxmlformats.org/officeDocument/2006/relationships/image" Target="../media/image304.png"/><Relationship Id="rId8" Type="http://schemas.openxmlformats.org/officeDocument/2006/relationships/image" Target="../media/image304.png"/><Relationship Id="rId9" Type="http://schemas.openxmlformats.org/officeDocument/2006/relationships/image" Target="../media/image305.png"/><Relationship Id="rId10" Type="http://schemas.openxmlformats.org/officeDocument/2006/relationships/image" Target="../media/image306.png"/><Relationship Id="rId11" Type="http://schemas.openxmlformats.org/officeDocument/2006/relationships/image" Target="../media/image307.png"/><Relationship Id="rId12"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308.png"/><Relationship Id="rId3" Type="http://schemas.openxmlformats.org/officeDocument/2006/relationships/image" Target="../media/image309.png"/><Relationship Id="rId4" Type="http://schemas.openxmlformats.org/officeDocument/2006/relationships/image" Target="../media/image310.png"/><Relationship Id="rId5" Type="http://schemas.openxmlformats.org/officeDocument/2006/relationships/image" Target="../media/image311.png"/><Relationship Id="rId6" Type="http://schemas.openxmlformats.org/officeDocument/2006/relationships/image" Target="../media/image312.png"/><Relationship Id="rId7" Type="http://schemas.openxmlformats.org/officeDocument/2006/relationships/image" Target="../media/image313.png"/><Relationship Id="rId8" Type="http://schemas.openxmlformats.org/officeDocument/2006/relationships/image" Target="../media/image314.png"/><Relationship Id="rId9" Type="http://schemas.openxmlformats.org/officeDocument/2006/relationships/image" Target="../media/image315.png"/><Relationship Id="rId10" Type="http://schemas.openxmlformats.org/officeDocument/2006/relationships/image" Target="../media/image316.png"/><Relationship Id="rId11" Type="http://schemas.openxmlformats.org/officeDocument/2006/relationships/image" Target="../media/image317.png"/><Relationship Id="rId12" Type="http://schemas.openxmlformats.org/officeDocument/2006/relationships/image" Target="../media/image318.png"/><Relationship Id="rId13" Type="http://schemas.openxmlformats.org/officeDocument/2006/relationships/image" Target="../media/image319.png"/><Relationship Id="rId14" Type="http://schemas.openxmlformats.org/officeDocument/2006/relationships/image" Target="../media/image320.png"/><Relationship Id="rId15" Type="http://schemas.openxmlformats.org/officeDocument/2006/relationships/slideLayout" Target="../slideLayouts/slideLayout6.xml"/>
</Relationships>
</file>

<file path=ppt/slides/_rels/slide141.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image" Target="../media/image321.png"/><Relationship Id="rId3" Type="http://schemas.openxmlformats.org/officeDocument/2006/relationships/image" Target="../media/image322.png"/><Relationship Id="rId4" Type="http://schemas.openxmlformats.org/officeDocument/2006/relationships/slideLayout" Target="../slideLayouts/slideLayout6.xml"/>
</Relationships>
</file>

<file path=ppt/slides/_rels/slide142.xml.rels><?xml version="1.0" encoding="UTF-8"?>
<Relationships xmlns="http://schemas.openxmlformats.org/package/2006/relationships"><Relationship Id="rId1" Type="http://schemas.openxmlformats.org/officeDocument/2006/relationships/image" Target="../media/image323.jpeg"/><Relationship Id="rId2" Type="http://schemas.openxmlformats.org/officeDocument/2006/relationships/slideLayout" Target="../slideLayouts/slideLayout5.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4.xml.rels><?xml version="1.0" encoding="UTF-8"?>
<Relationships xmlns="http://schemas.openxmlformats.org/package/2006/relationships"><Relationship Id="rId1" Type="http://schemas.openxmlformats.org/officeDocument/2006/relationships/hyperlink" Target="https://medium.com/@shravankoninti/decoding-strategies-of-all-decoder-only-models-gpt-631faa4c449a#:~:text=In%20the%20previous%20blog%20we,steps%20and%20it%20generates%20outputs" TargetMode="External"/><Relationship Id="rId2" Type="http://schemas.openxmlformats.org/officeDocument/2006/relationships/hyperlink" Target="https://medium.com/@shravankoninti/generative-pretrained-transformer-gpt-4b94d017a3f9" TargetMode="External"/><Relationship Id="rId3" Type="http://schemas.openxmlformats.org/officeDocument/2006/relationships/hyperlink" Target="https://medium.com/@shravankoninti/generative-pretrained-transformer-gpt-pre-training-fine-tuning-different-use-case-c93bb0553ffc" TargetMode="External"/><Relationship Id="rId4" Type="http://schemas.openxmlformats.org/officeDocument/2006/relationships/hyperlink" Target="https://medium.com/@shravankoninti/generative-pretrained-transformer-gpt-4b94d017a3f9" TargetMode="External"/><Relationship Id="rId5" Type="http://schemas.openxmlformats.org/officeDocument/2006/relationships/hyperlink" Target="https://medium.com/@YanAIx/step-by-step-into-gpt-70bc4a5d8714" TargetMode="External"/><Relationship Id="rId6" Type="http://schemas.openxmlformats.org/officeDocument/2006/relationships/hyperlink" Target="https://jalammar.github.io/illustrated-gpt2/" TargetMode="External"/><Relationship Id="rId7" Type="http://schemas.openxmlformats.org/officeDocument/2006/relationships/hyperlink" Target="https://learn.deeplearning.ai/courses/finetuning-large-language-models/lesson/1/introduction" TargetMode="External"/><Relationship Id="rId8" Type="http://schemas.openxmlformats.org/officeDocument/2006/relationships/slideLayout" Target="../slideLayouts/slideLayout15.xml"/><Relationship Id="rId9" Type="http://schemas.openxmlformats.org/officeDocument/2006/relationships/notesSlide" Target="../notesSlides/notesSlide144.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6.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6.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slideLayout" Target="../slideLayouts/slideLayout6.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29.png"/><Relationship Id="rId13" Type="http://schemas.openxmlformats.org/officeDocument/2006/relationships/image" Target="../media/image45.png"/><Relationship Id="rId14" Type="http://schemas.openxmlformats.org/officeDocument/2006/relationships/image" Target="../media/image29.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slideLayout" Target="../slideLayouts/slideLayout6.xml"/><Relationship Id="rId19"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6.xml"/>
</Relationships>
</file>

<file path=ppt/slides/_rels/slide24.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hyperlink" Target="https://anoopsarkar.github.io/advanced-nlp-class/assets/slides/peft.pdf" TargetMode="External"/><Relationship Id="rId3" Type="http://schemas.openxmlformats.org/officeDocument/2006/relationships/hyperlink" Target="https://anoopsarkar.github.io/advanced-nlp-class/assets/slides/peft.pdf" TargetMode="External"/><Relationship Id="rId4" Type="http://schemas.openxmlformats.org/officeDocument/2006/relationships/hyperlink" Target="https://anoopsarkar.github.io/advanced-nlp-class/assets/slides/peft.pdf" TargetMode="External"/><Relationship Id="rId5"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6.png"/><Relationship Id="rId7" Type="http://schemas.openxmlformats.org/officeDocument/2006/relationships/slideLayout" Target="../slideLayouts/slideLayout6.xml"/><Relationship Id="rId8"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arxiv.org/pdf/2303.15647" TargetMode="External"/><Relationship Id="rId2" Type="http://schemas.openxmlformats.org/officeDocument/2006/relationships/image" Target="../media/image54.png"/><Relationship Id="rId3" Type="http://schemas.openxmlformats.org/officeDocument/2006/relationships/image" Target="../media/image55.jpeg"/><Relationship Id="rId4" Type="http://schemas.openxmlformats.org/officeDocument/2006/relationships/hyperlink" Target="https://arxiv.org/pdf/2303.15647" TargetMode="External"/><Relationship Id="rId5" Type="http://schemas.openxmlformats.org/officeDocument/2006/relationships/hyperlink" Target="https://arxiv.org/pdf/2303.15647" TargetMode="External"/><Relationship Id="rId6" Type="http://schemas.openxmlformats.org/officeDocument/2006/relationships/hyperlink" Target="https://arxiv.org/pdf/2303.15647" TargetMode="External"/><Relationship Id="rId7" Type="http://schemas.openxmlformats.org/officeDocument/2006/relationships/hyperlink" Target="https://arxiv.org/pdf/2303.15647" TargetMode="External"/><Relationship Id="rId8" Type="http://schemas.openxmlformats.org/officeDocument/2006/relationships/hyperlink" Target="https://arxiv.org/pdf/2303.15647" TargetMode="External"/><Relationship Id="rId9" Type="http://schemas.openxmlformats.org/officeDocument/2006/relationships/hyperlink" Target="https://arxiv.org/pdf/2303.15647" TargetMode="External"/><Relationship Id="rId10" Type="http://schemas.openxmlformats.org/officeDocument/2006/relationships/hyperlink" Target="https://arxiv.org/pdf/2303.15647" TargetMode="External"/><Relationship Id="rId11" Type="http://schemas.openxmlformats.org/officeDocument/2006/relationships/hyperlink" Target="https://arxiv.org/pdf/2303.15647" TargetMode="External"/><Relationship Id="rId12" Type="http://schemas.openxmlformats.org/officeDocument/2006/relationships/hyperlink" Target="https://arxiv.org/pdf/2303.15647" TargetMode="External"/><Relationship Id="rId13" Type="http://schemas.openxmlformats.org/officeDocument/2006/relationships/hyperlink" Target="https://arxiv.org/pdf/2303.15647" TargetMode="External"/><Relationship Id="rId14" Type="http://schemas.openxmlformats.org/officeDocument/2006/relationships/hyperlink" Target="https://arxiv.org/pdf/2303.15647" TargetMode="External"/><Relationship Id="rId15" Type="http://schemas.openxmlformats.org/officeDocument/2006/relationships/hyperlink" Target="https://arxiv.org/pdf/2303.15647" TargetMode="External"/><Relationship Id="rId16" Type="http://schemas.openxmlformats.org/officeDocument/2006/relationships/hyperlink" Target="https://arxiv.org/pdf/2303.15647" TargetMode="External"/><Relationship Id="rId17" Type="http://schemas.openxmlformats.org/officeDocument/2006/relationships/hyperlink" Target="https://arxiv.org/pdf/2303.15647" TargetMode="External"/><Relationship Id="rId18" Type="http://schemas.openxmlformats.org/officeDocument/2006/relationships/hyperlink" Target="https://arxiv.org/pdf/2303.15647" TargetMode="External"/><Relationship Id="rId19" Type="http://schemas.openxmlformats.org/officeDocument/2006/relationships/hyperlink" Target="https://arxiv.org/pdf/2303.15647" TargetMode="External"/><Relationship Id="rId20" Type="http://schemas.openxmlformats.org/officeDocument/2006/relationships/hyperlink" Target="https://arxiv.org/pdf/2303.15647" TargetMode="External"/><Relationship Id="rId21" Type="http://schemas.openxmlformats.org/officeDocument/2006/relationships/slideLayout" Target="../slideLayouts/slideLayout6.xml"/>
</Relationships>
</file>

<file path=ppt/slides/_rels/slide3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6.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3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6.xml"/>
</Relationships>
</file>

<file path=ppt/slides/_rels/slide3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6.xml"/>
</Relationships>
</file>

<file path=ppt/slides/_rels/slide39.xml.rels><?xml version="1.0" encoding="UTF-8"?>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 Id="rId3" Type="http://schemas.openxmlformats.org/officeDocument/2006/relationships/image" Target="../media/image62.wmf"/><Relationship Id="rId4" Type="http://schemas.openxmlformats.org/officeDocument/2006/relationships/slideLayout" Target="../slideLayouts/slideLayout6.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7.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9.xml"/><Relationship Id="rId5"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6.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6.xml"/>
</Relationships>
</file>

<file path=ppt/slides/_rels/slide50.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6.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6.xml"/><Relationship Id="rId5"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6.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6.xml"/>
</Relationships>
</file>

<file path=ppt/slides/_rels/slide5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6.xml"/>
</Relationships>
</file>

<file path=ppt/slides/_rels/slide5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6.xml"/>
</Relationships>
</file>

<file path=ppt/slides/_rels/slide5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6.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0.png"/><Relationship Id="rId3" Type="http://schemas.openxmlformats.org/officeDocument/2006/relationships/slideLayout" Target="../slideLayouts/slideLayout6.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
</Relationships>
</file>

<file path=ppt/slides/_rels/slide6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6.xml"/>
</Relationships>
</file>

<file path=ppt/slides/_rels/slide6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6.xml"/>
</Relationships>
</file>

<file path=ppt/slides/_rels/slide6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6.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6.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6.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image" Target="../media/image6.png"/><Relationship Id="rId4" Type="http://schemas.openxmlformats.org/officeDocument/2006/relationships/slideLayout" Target="../slideLayouts/slideLayout6.xml"/>
</Relationships>
</file>

<file path=ppt/slides/_rels/slide70.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6.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6.xml"/>
</Relationships>
</file>

<file path=ppt/slides/_rels/slide73.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6.xml"/>
</Relationships>
</file>

<file path=ppt/slides/_rels/slide74.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6.xml"/>
</Relationships>
</file>

<file path=ppt/slides/_rels/slide7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slideLayout" Target="../slideLayouts/slideLayout6.xml"/>
</Relationships>
</file>

<file path=ppt/slides/_rels/slide7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jpeg"/><Relationship Id="rId7" Type="http://schemas.openxmlformats.org/officeDocument/2006/relationships/slideLayout" Target="../slideLayouts/slideLayout6.xml"/>
</Relationships>
</file>

<file path=ppt/slides/_rels/slide77.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png"/><Relationship Id="rId11" Type="http://schemas.openxmlformats.org/officeDocument/2006/relationships/image" Target="../media/image133.png"/><Relationship Id="rId12" Type="http://schemas.openxmlformats.org/officeDocument/2006/relationships/image" Target="../media/image134.png"/><Relationship Id="rId13" Type="http://schemas.openxmlformats.org/officeDocument/2006/relationships/image" Target="../media/image135.png"/><Relationship Id="rId14" Type="http://schemas.openxmlformats.org/officeDocument/2006/relationships/image" Target="../media/image136.png"/><Relationship Id="rId15" Type="http://schemas.openxmlformats.org/officeDocument/2006/relationships/image" Target="../media/image137.png"/><Relationship Id="rId16" Type="http://schemas.openxmlformats.org/officeDocument/2006/relationships/image" Target="../media/image138.png"/><Relationship Id="rId17" Type="http://schemas.openxmlformats.org/officeDocument/2006/relationships/image" Target="../media/image124.png"/><Relationship Id="rId18" Type="http://schemas.openxmlformats.org/officeDocument/2006/relationships/image" Target="../media/image139.png"/><Relationship Id="rId19" Type="http://schemas.openxmlformats.org/officeDocument/2006/relationships/slideLayout" Target="../slideLayouts/slideLayout6.xml"/>
</Relationships>
</file>

<file path=ppt/slides/_rels/slide7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7.png"/><Relationship Id="rId11" Type="http://schemas.openxmlformats.org/officeDocument/2006/relationships/image" Target="../media/image138.png"/><Relationship Id="rId12" Type="http://schemas.openxmlformats.org/officeDocument/2006/relationships/image" Target="../media/image124.png"/><Relationship Id="rId13" Type="http://schemas.openxmlformats.org/officeDocument/2006/relationships/image" Target="../media/image140.png"/><Relationship Id="rId14" Type="http://schemas.openxmlformats.org/officeDocument/2006/relationships/image" Target="../media/image128.png"/><Relationship Id="rId15" Type="http://schemas.openxmlformats.org/officeDocument/2006/relationships/image" Target="../media/image129.png"/><Relationship Id="rId16" Type="http://schemas.openxmlformats.org/officeDocument/2006/relationships/image" Target="../media/image130.png"/><Relationship Id="rId17" Type="http://schemas.openxmlformats.org/officeDocument/2006/relationships/image" Target="../media/image139.png"/><Relationship Id="rId18" Type="http://schemas.openxmlformats.org/officeDocument/2006/relationships/slideLayout" Target="../slideLayouts/slideLayout6.xml"/>
</Relationships>
</file>

<file path=ppt/slides/_rels/slide79.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image" Target="../media/image138.png"/><Relationship Id="rId14" Type="http://schemas.openxmlformats.org/officeDocument/2006/relationships/image" Target="../media/image124.png"/><Relationship Id="rId15" Type="http://schemas.openxmlformats.org/officeDocument/2006/relationships/image" Target="../media/image141.png"/><Relationship Id="rId16" Type="http://schemas.openxmlformats.org/officeDocument/2006/relationships/image" Target="../media/image142.png"/><Relationship Id="rId17" Type="http://schemas.openxmlformats.org/officeDocument/2006/relationships/image" Target="../media/image143.png"/><Relationship Id="rId18" Type="http://schemas.openxmlformats.org/officeDocument/2006/relationships/image" Target="../media/image144.png"/><Relationship Id="rId19" Type="http://schemas.openxmlformats.org/officeDocument/2006/relationships/image" Target="../media/image128.png"/><Relationship Id="rId20" Type="http://schemas.openxmlformats.org/officeDocument/2006/relationships/image" Target="../media/image129.png"/><Relationship Id="rId21" Type="http://schemas.openxmlformats.org/officeDocument/2006/relationships/image" Target="../media/image130.png"/><Relationship Id="rId22" Type="http://schemas.openxmlformats.org/officeDocument/2006/relationships/image" Target="../media/image139.png"/><Relationship Id="rId23"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slideLayout" Target="../slideLayouts/slideLayout6.xml"/><Relationship Id="rId11"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4.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4.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6.xml"/>
</Relationships>
</file>

<file path=ppt/slides/_rels/slide85.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6.xml"/>
</Relationships>
</file>

<file path=ppt/slides/_rels/slide86.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slideLayout" Target="../slideLayouts/slideLayout6.xml"/>
</Relationships>
</file>

<file path=ppt/slides/_rels/slide87.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1.png"/><Relationship Id="rId3" Type="http://schemas.openxmlformats.org/officeDocument/2006/relationships/image" Target="../media/image150.png"/><Relationship Id="rId4" Type="http://schemas.openxmlformats.org/officeDocument/2006/relationships/slideLayout" Target="../slideLayouts/slideLayout6.xml"/>
</Relationships>
</file>

<file path=ppt/slides/_rels/slide88.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49.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49.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4.png"/><Relationship Id="rId11" Type="http://schemas.openxmlformats.org/officeDocument/2006/relationships/image" Target="../media/image158.png"/><Relationship Id="rId12" Type="http://schemas.openxmlformats.org/officeDocument/2006/relationships/slideLayout" Target="../slideLayouts/slideLayout6.xml"/>
</Relationships>
</file>

<file path=ppt/slides/_rels/slide89.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49.png"/><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49.png"/><Relationship Id="rId6" Type="http://schemas.openxmlformats.org/officeDocument/2006/relationships/image" Target="../media/image156.png"/><Relationship Id="rId7" Type="http://schemas.openxmlformats.org/officeDocument/2006/relationships/image" Target="../media/image161.png"/><Relationship Id="rId8" Type="http://schemas.openxmlformats.org/officeDocument/2006/relationships/image" Target="../media/image154.png"/><Relationship Id="rId9" Type="http://schemas.openxmlformats.org/officeDocument/2006/relationships/image" Target="../media/image162.png"/><Relationship Id="rId10" Type="http://schemas.openxmlformats.org/officeDocument/2006/relationships/image" Target="../media/image156.png"/><Relationship Id="rId11" Type="http://schemas.openxmlformats.org/officeDocument/2006/relationships/image" Target="../media/image163.png"/><Relationship Id="rId12" Type="http://schemas.openxmlformats.org/officeDocument/2006/relationships/image" Target="../media/image164.png"/><Relationship Id="rId13" Type="http://schemas.openxmlformats.org/officeDocument/2006/relationships/image" Target="../media/image165.png"/><Relationship Id="rId14"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1.png"/><Relationship Id="rId3" Type="http://schemas.openxmlformats.org/officeDocument/2006/relationships/slideLayout" Target="../slideLayouts/slideLayout6.xml"/>
</Relationships>
</file>

<file path=ppt/slides/_rels/slide90.xml.rels><?xml version="1.0" encoding="UTF-8"?>
<Relationships xmlns="http://schemas.openxmlformats.org/package/2006/relationships"><Relationship Id="rId1" Type="http://schemas.openxmlformats.org/officeDocument/2006/relationships/image" Target="../media/image166.jpeg"/><Relationship Id="rId2" Type="http://schemas.openxmlformats.org/officeDocument/2006/relationships/slideLayout" Target="../slideLayouts/slideLayout6.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94.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image" Target="../media/image168.png"/><Relationship Id="rId4" Type="http://schemas.openxmlformats.org/officeDocument/2006/relationships/image" Target="../media/image168.png"/><Relationship Id="rId5" Type="http://schemas.openxmlformats.org/officeDocument/2006/relationships/image" Target="../media/image168.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71.png"/><Relationship Id="rId10" Type="http://schemas.openxmlformats.org/officeDocument/2006/relationships/image" Target="../media/image167.png"/><Relationship Id="rId11" Type="http://schemas.openxmlformats.org/officeDocument/2006/relationships/image" Target="../media/image168.png"/><Relationship Id="rId12" Type="http://schemas.openxmlformats.org/officeDocument/2006/relationships/image" Target="../media/image168.png"/><Relationship Id="rId13" Type="http://schemas.openxmlformats.org/officeDocument/2006/relationships/image" Target="../media/image167.png"/><Relationship Id="rId14" Type="http://schemas.openxmlformats.org/officeDocument/2006/relationships/image" Target="../media/image168.png"/><Relationship Id="rId15" Type="http://schemas.openxmlformats.org/officeDocument/2006/relationships/image" Target="../media/image168.png"/><Relationship Id="rId16" Type="http://schemas.openxmlformats.org/officeDocument/2006/relationships/image" Target="../media/image172.png"/><Relationship Id="rId17" Type="http://schemas.openxmlformats.org/officeDocument/2006/relationships/image" Target="../media/image173.png"/><Relationship Id="rId18" Type="http://schemas.openxmlformats.org/officeDocument/2006/relationships/image" Target="../media/image174.png"/><Relationship Id="rId19" Type="http://schemas.openxmlformats.org/officeDocument/2006/relationships/slideLayout" Target="../slideLayouts/slideLayout6.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96.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183.png"/><Relationship Id="rId10" Type="http://schemas.openxmlformats.org/officeDocument/2006/relationships/slideLayout" Target="../slideLayouts/slideLayout6.xml"/>
</Relationships>
</file>

<file path=ppt/slides/_rels/slide97.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slideLayout" Target="../slideLayouts/slideLayout6.xml"/>
</Relationships>
</file>

<file path=ppt/slides/_rels/slide98.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image" Target="../media/image191.png"/><Relationship Id="rId6" Type="http://schemas.openxmlformats.org/officeDocument/2006/relationships/image" Target="../media/image192.png"/><Relationship Id="rId7" Type="http://schemas.openxmlformats.org/officeDocument/2006/relationships/image" Target="../media/image190.png"/><Relationship Id="rId8" Type="http://schemas.openxmlformats.org/officeDocument/2006/relationships/slideLayout" Target="../slideLayouts/slideLayout6.xml"/>
</Relationships>
</file>

<file path=ppt/slides/_rels/slide99.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buNone/>
            </a:pPr>
            <a:endParaRPr b="0" lang="en-US" sz="6000" strike="noStrike" u="none">
              <a:solidFill>
                <a:schemeClr val="dk1"/>
              </a:solidFill>
              <a:uFillTx/>
              <a:latin typeface="Calibri Light"/>
            </a:endParaRPr>
          </a:p>
        </p:txBody>
      </p:sp>
      <p:sp>
        <p:nvSpPr>
          <p:cNvPr id="122"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Autofit/>
          </a:bodyPr>
          <a:p>
            <a:pPr indent="0" algn="ctr">
              <a:buNone/>
            </a:pPr>
            <a:endParaRPr b="0" lang="en-US" sz="2400" strike="noStrike" u="none">
              <a:solidFill>
                <a:schemeClr val="dk1"/>
              </a:solidFill>
              <a:uFillTx/>
              <a:latin typeface="Calibri"/>
            </a:endParaRPr>
          </a:p>
        </p:txBody>
      </p:sp>
      <p:sp>
        <p:nvSpPr>
          <p:cNvPr id="123" name="Rectangle 4"/>
          <p:cNvSpPr/>
          <p:nvPr/>
        </p:nvSpPr>
        <p:spPr>
          <a:xfrm>
            <a:off x="32400" y="0"/>
            <a:ext cx="12159360" cy="685764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350" strike="noStrike" u="none">
              <a:solidFill>
                <a:schemeClr val="lt1"/>
              </a:solidFill>
              <a:uFillTx/>
              <a:latin typeface="Calibri"/>
            </a:endParaRPr>
          </a:p>
        </p:txBody>
      </p:sp>
      <p:pic>
        <p:nvPicPr>
          <p:cNvPr id="124" name="Picture 5" descr="A picture containing drawing&#10;&#10;Description automatically generated"/>
          <p:cNvPicPr/>
          <p:nvPr/>
        </p:nvPicPr>
        <p:blipFill>
          <a:blip r:embed="rId1"/>
          <a:stretch/>
        </p:blipFill>
        <p:spPr>
          <a:xfrm>
            <a:off x="2976120" y="2195640"/>
            <a:ext cx="3442680" cy="1104480"/>
          </a:xfrm>
          <a:prstGeom prst="rect">
            <a:avLst/>
          </a:prstGeom>
          <a:noFill/>
          <a:ln w="0">
            <a:noFill/>
          </a:ln>
        </p:spPr>
      </p:pic>
      <p:sp>
        <p:nvSpPr>
          <p:cNvPr id="125" name="TextBox 6"/>
          <p:cNvSpPr/>
          <p:nvPr/>
        </p:nvSpPr>
        <p:spPr>
          <a:xfrm>
            <a:off x="6128280" y="1844280"/>
            <a:ext cx="5394600" cy="639720"/>
          </a:xfrm>
          <a:prstGeom prst="rect">
            <a:avLst/>
          </a:prstGeom>
          <a:noFill/>
          <a:ln w="0">
            <a:noFill/>
          </a:ln>
        </p:spPr>
        <p:style>
          <a:lnRef idx="0"/>
          <a:fillRef idx="0"/>
          <a:effectRef idx="0"/>
          <a:fontRef idx="minor"/>
        </p:style>
        <p:txBody>
          <a:bodyPr anchor="t">
            <a:spAutoFit/>
          </a:bodyPr>
          <a:p>
            <a:pPr algn="ctr" defTabSz="914400">
              <a:lnSpc>
                <a:spcPct val="100000"/>
              </a:lnSpc>
            </a:pPr>
            <a:r>
              <a:rPr b="1" lang="en-US" sz="3600" strike="noStrike" u="none">
                <a:solidFill>
                  <a:schemeClr val="lt1"/>
                </a:solidFill>
                <a:uFillTx/>
                <a:latin typeface="Calibri"/>
              </a:rPr>
              <a:t>Fine Tuning</a:t>
            </a:r>
            <a:endParaRPr b="0" lang="en-US" sz="3600" strike="noStrike" u="none">
              <a:solidFill>
                <a:srgbClr val="000000"/>
              </a:solidFill>
              <a:uFillTx/>
              <a:latin typeface="Arial"/>
            </a:endParaRPr>
          </a:p>
        </p:txBody>
      </p:sp>
      <p:cxnSp>
        <p:nvCxnSpPr>
          <p:cNvPr id="126" name="Straight Connector 7"/>
          <p:cNvCxnSpPr/>
          <p:nvPr/>
        </p:nvCxnSpPr>
        <p:spPr>
          <a:xfrm>
            <a:off x="6553800" y="1871640"/>
            <a:ext cx="360" cy="1637280"/>
          </a:xfrm>
          <a:prstGeom prst="straightConnector1">
            <a:avLst/>
          </a:prstGeom>
          <a:ln>
            <a:solidFill>
              <a:srgbClr val="ffc000"/>
            </a:solidFill>
          </a:ln>
        </p:spPr>
      </p:cxnSp>
      <p:pic>
        <p:nvPicPr>
          <p:cNvPr id="127" name="Picture 1" descr="A person in a white shirt&#10;&#10;Description automatically generated"/>
          <p:cNvPicPr/>
          <p:nvPr/>
        </p:nvPicPr>
        <p:blipFill>
          <a:blip r:embed="rId2"/>
          <a:stretch/>
        </p:blipFill>
        <p:spPr>
          <a:xfrm>
            <a:off x="419760" y="280440"/>
            <a:ext cx="2639160" cy="2639160"/>
          </a:xfrm>
          <a:prstGeom prst="rect">
            <a:avLst/>
          </a:prstGeom>
          <a:noFill/>
          <a:ln w="0">
            <a:noFill/>
          </a:ln>
        </p:spPr>
      </p:pic>
      <p:pic>
        <p:nvPicPr>
          <p:cNvPr id="128" name="Picture 2" descr="Amritapuri Campus | Amrita Vishwa Vidyapeetham"/>
          <p:cNvPicPr/>
          <p:nvPr/>
        </p:nvPicPr>
        <p:blipFill>
          <a:blip r:embed="rId3"/>
          <a:stretch/>
        </p:blipFill>
        <p:spPr>
          <a:xfrm>
            <a:off x="32400" y="3300480"/>
            <a:ext cx="12191760" cy="35848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object 2"/>
          <p:cNvSpPr/>
          <p:nvPr/>
        </p:nvSpPr>
        <p:spPr>
          <a:xfrm>
            <a:off x="304920" y="268200"/>
            <a:ext cx="11610000" cy="7593480"/>
          </a:xfrm>
          <a:prstGeom prst="rect">
            <a:avLst/>
          </a:prstGeom>
          <a:noFill/>
          <a:ln w="0">
            <a:noFill/>
          </a:ln>
        </p:spPr>
        <p:style>
          <a:lnRef idx="0"/>
          <a:fillRef idx="0"/>
          <a:effectRef idx="0"/>
          <a:fontRef idx="minor"/>
        </p:style>
        <p:txBody>
          <a:bodyPr lIns="0" rIns="0" tIns="0" bIns="0" anchor="t">
            <a:spAutoFit/>
          </a:bodyPr>
          <a:p>
            <a:pPr marL="135720" defTabSz="914400">
              <a:lnSpc>
                <a:spcPts val="3600"/>
              </a:lnSpc>
            </a:pPr>
            <a:r>
              <a:rPr b="0" lang="en-US" sz="3200" spc="74" strike="noStrike" u="none">
                <a:solidFill>
                  <a:srgbClr val="1f487c"/>
                </a:solidFill>
                <a:uFillTx/>
                <a:latin typeface="Trebuchet MS"/>
              </a:rPr>
              <a:t>Training</a:t>
            </a:r>
            <a:r>
              <a:rPr b="0" lang="en-US" sz="3200" spc="-196" strike="noStrike" u="none">
                <a:solidFill>
                  <a:srgbClr val="1f487c"/>
                </a:solidFill>
                <a:uFillTx/>
                <a:latin typeface="Trebuchet MS"/>
              </a:rPr>
              <a:t> </a:t>
            </a:r>
            <a:r>
              <a:rPr b="0" lang="en-US" sz="3200" spc="-11" strike="noStrike" u="none">
                <a:solidFill>
                  <a:srgbClr val="1f487c"/>
                </a:solidFill>
                <a:uFillTx/>
                <a:latin typeface="Trebuchet MS"/>
              </a:rPr>
              <a:t>Cycle</a:t>
            </a:r>
            <a:r>
              <a:rPr b="0" lang="en-US" sz="3200" spc="-190" strike="noStrike" u="none">
                <a:solidFill>
                  <a:srgbClr val="1f487c"/>
                </a:solidFill>
                <a:uFillTx/>
                <a:latin typeface="Trebuchet MS"/>
              </a:rPr>
              <a:t> </a:t>
            </a:r>
            <a:r>
              <a:rPr b="0" lang="en-US" sz="3200" strike="noStrike" u="none">
                <a:solidFill>
                  <a:srgbClr val="1f487c"/>
                </a:solidFill>
                <a:uFillTx/>
                <a:latin typeface="Trebuchet MS"/>
              </a:rPr>
              <a:t>-</a:t>
            </a:r>
            <a:r>
              <a:rPr b="0" lang="en-US" sz="3200" spc="-204" strike="noStrike" u="none">
                <a:solidFill>
                  <a:srgbClr val="1f487c"/>
                </a:solidFill>
                <a:uFillTx/>
                <a:latin typeface="Trebuchet MS"/>
              </a:rPr>
              <a:t> </a:t>
            </a:r>
            <a:r>
              <a:rPr b="0" lang="en-US" sz="3200" spc="71" strike="noStrike" u="none">
                <a:solidFill>
                  <a:srgbClr val="1f487c"/>
                </a:solidFill>
                <a:uFillTx/>
                <a:latin typeface="Trebuchet MS"/>
              </a:rPr>
              <a:t>LLM</a:t>
            </a:r>
            <a:endParaRPr b="0" lang="en-US" sz="3200" strike="noStrike" u="none">
              <a:solidFill>
                <a:srgbClr val="000000"/>
              </a:solidFill>
              <a:uFillTx/>
              <a:latin typeface="Arial"/>
            </a:endParaRPr>
          </a:p>
          <a:p>
            <a:pPr marL="135720" defTabSz="914400">
              <a:lnSpc>
                <a:spcPct val="100000"/>
              </a:lnSpc>
              <a:spcBef>
                <a:spcPts val="2931"/>
              </a:spcBef>
            </a:pPr>
            <a:r>
              <a:rPr b="0" lang="en-US" sz="2400" strike="noStrike" u="none">
                <a:solidFill>
                  <a:srgbClr val="404040"/>
                </a:solidFill>
                <a:uFillTx/>
                <a:latin typeface="Trebuchet MS"/>
              </a:rPr>
              <a:t>Before</a:t>
            </a:r>
            <a:r>
              <a:rPr b="0" lang="en-US" sz="2400" spc="-99" strike="noStrike" u="none">
                <a:solidFill>
                  <a:srgbClr val="404040"/>
                </a:solidFill>
                <a:uFillTx/>
                <a:latin typeface="Trebuchet MS"/>
              </a:rPr>
              <a:t> </a:t>
            </a:r>
            <a:r>
              <a:rPr b="0" lang="en-US" sz="2400" spc="-54" strike="noStrike" u="none">
                <a:solidFill>
                  <a:srgbClr val="404040"/>
                </a:solidFill>
                <a:uFillTx/>
                <a:latin typeface="Trebuchet MS"/>
              </a:rPr>
              <a:t>we</a:t>
            </a:r>
            <a:r>
              <a:rPr b="0" lang="en-US" sz="2400" spc="-96" strike="noStrike" u="none">
                <a:solidFill>
                  <a:srgbClr val="404040"/>
                </a:solidFill>
                <a:uFillTx/>
                <a:latin typeface="Trebuchet MS"/>
              </a:rPr>
              <a:t> </a:t>
            </a:r>
            <a:r>
              <a:rPr b="0" lang="en-US" sz="2400" spc="91" strike="noStrike" u="none">
                <a:solidFill>
                  <a:srgbClr val="404040"/>
                </a:solidFill>
                <a:uFillTx/>
                <a:latin typeface="Trebuchet MS"/>
              </a:rPr>
              <a:t>go</a:t>
            </a:r>
            <a:r>
              <a:rPr b="0" lang="en-US" sz="2400" spc="-105" strike="noStrike" u="none">
                <a:solidFill>
                  <a:srgbClr val="404040"/>
                </a:solidFill>
                <a:uFillTx/>
                <a:latin typeface="Trebuchet MS"/>
              </a:rPr>
              <a:t> </a:t>
            </a:r>
            <a:r>
              <a:rPr b="0" lang="en-US" sz="2400" spc="-11" strike="noStrike" u="none">
                <a:solidFill>
                  <a:srgbClr val="404040"/>
                </a:solidFill>
                <a:uFillTx/>
                <a:latin typeface="Trebuchet MS"/>
              </a:rPr>
              <a:t>deeper</a:t>
            </a:r>
            <a:r>
              <a:rPr b="0" lang="en-US" sz="2400" spc="-125" strike="noStrike" u="none">
                <a:solidFill>
                  <a:srgbClr val="404040"/>
                </a:solidFill>
                <a:uFillTx/>
                <a:latin typeface="Trebuchet MS"/>
              </a:rPr>
              <a:t> </a:t>
            </a:r>
            <a:r>
              <a:rPr b="0" lang="en-US" sz="2400" spc="51" strike="noStrike" u="none">
                <a:solidFill>
                  <a:srgbClr val="404040"/>
                </a:solidFill>
                <a:uFillTx/>
                <a:latin typeface="Trebuchet MS"/>
              </a:rPr>
              <a:t>into</a:t>
            </a:r>
            <a:r>
              <a:rPr b="0" lang="en-US" sz="2400" spc="-99" strike="noStrike" u="none">
                <a:solidFill>
                  <a:srgbClr val="404040"/>
                </a:solidFill>
                <a:uFillTx/>
                <a:latin typeface="Trebuchet MS"/>
              </a:rPr>
              <a:t> </a:t>
            </a:r>
            <a:r>
              <a:rPr b="0" lang="en-US" sz="2400" strike="noStrike" u="none">
                <a:solidFill>
                  <a:srgbClr val="404040"/>
                </a:solidFill>
                <a:uFillTx/>
                <a:latin typeface="Trebuchet MS"/>
              </a:rPr>
              <a:t>fine-</a:t>
            </a:r>
            <a:r>
              <a:rPr b="0" lang="en-US" sz="2400" spc="105" strike="noStrike" u="none">
                <a:solidFill>
                  <a:srgbClr val="404040"/>
                </a:solidFill>
                <a:uFillTx/>
                <a:latin typeface="Trebuchet MS"/>
              </a:rPr>
              <a:t>tuning</a:t>
            </a:r>
            <a:r>
              <a:rPr b="0" lang="en-US" sz="2400" spc="-71" strike="noStrike" u="none">
                <a:solidFill>
                  <a:srgbClr val="404040"/>
                </a:solidFill>
                <a:uFillTx/>
                <a:latin typeface="Trebuchet MS"/>
              </a:rPr>
              <a:t> </a:t>
            </a:r>
            <a:r>
              <a:rPr b="0" lang="en-US" sz="2400" spc="-11" strike="noStrike" u="none">
                <a:solidFill>
                  <a:srgbClr val="404040"/>
                </a:solidFill>
                <a:uFillTx/>
                <a:latin typeface="Trebuchet MS"/>
              </a:rPr>
              <a:t>there</a:t>
            </a:r>
            <a:r>
              <a:rPr b="0" lang="en-US" sz="2400" spc="-96"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176" strike="noStrike" u="none">
                <a:solidFill>
                  <a:srgbClr val="404040"/>
                </a:solidFill>
                <a:uFillTx/>
                <a:latin typeface="Trebuchet MS"/>
              </a:rPr>
              <a:t> </a:t>
            </a:r>
            <a:r>
              <a:rPr b="0" lang="en-US" sz="2400" spc="51" strike="noStrike" u="none">
                <a:solidFill>
                  <a:srgbClr val="404040"/>
                </a:solidFill>
                <a:uFillTx/>
                <a:latin typeface="Trebuchet MS"/>
              </a:rPr>
              <a:t>another</a:t>
            </a:r>
            <a:r>
              <a:rPr b="0" lang="en-US" sz="2400" spc="-190" strike="noStrike" u="none">
                <a:solidFill>
                  <a:srgbClr val="404040"/>
                </a:solidFill>
                <a:uFillTx/>
                <a:latin typeface="Trebuchet MS"/>
              </a:rPr>
              <a:t> </a:t>
            </a:r>
            <a:r>
              <a:rPr b="0" lang="en-US" sz="2400" strike="noStrike" u="none">
                <a:solidFill>
                  <a:srgbClr val="404040"/>
                </a:solidFill>
                <a:uFillTx/>
                <a:latin typeface="Trebuchet MS"/>
              </a:rPr>
              <a:t>way</a:t>
            </a:r>
            <a:r>
              <a:rPr b="0" lang="en-US" sz="2400" spc="-156"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39" strike="noStrike" u="none">
                <a:solidFill>
                  <a:srgbClr val="404040"/>
                </a:solidFill>
                <a:uFillTx/>
                <a:latin typeface="Trebuchet MS"/>
              </a:rPr>
              <a:t> </a:t>
            </a:r>
            <a:r>
              <a:rPr b="0" lang="en-US" sz="2400" spc="79" strike="noStrike" u="none">
                <a:solidFill>
                  <a:srgbClr val="404040"/>
                </a:solidFill>
                <a:uFillTx/>
                <a:latin typeface="Trebuchet MS"/>
              </a:rPr>
              <a:t>adapting</a:t>
            </a:r>
            <a:r>
              <a:rPr b="0" lang="en-US" sz="2400" spc="-71" strike="noStrike" u="none">
                <a:solidFill>
                  <a:srgbClr val="404040"/>
                </a:solidFill>
                <a:uFillTx/>
                <a:latin typeface="Trebuchet MS"/>
              </a:rPr>
              <a:t> </a:t>
            </a:r>
            <a:r>
              <a:rPr b="0" lang="en-US" sz="2400" spc="113" strike="noStrike" u="none">
                <a:solidFill>
                  <a:srgbClr val="404040"/>
                </a:solidFill>
                <a:uFillTx/>
                <a:latin typeface="Trebuchet MS"/>
              </a:rPr>
              <a:t>LLMs</a:t>
            </a:r>
            <a:r>
              <a:rPr b="0" lang="en-US" sz="2400" spc="-181" strike="noStrike" u="none">
                <a:solidFill>
                  <a:srgbClr val="404040"/>
                </a:solidFill>
                <a:uFillTx/>
                <a:latin typeface="Trebuchet MS"/>
              </a:rPr>
              <a:t> </a:t>
            </a:r>
            <a:r>
              <a:rPr b="0" lang="en-US" sz="2400" spc="-26" strike="noStrike" u="none">
                <a:solidFill>
                  <a:srgbClr val="404040"/>
                </a:solidFill>
                <a:uFillTx/>
                <a:latin typeface="Trebuchet MS"/>
              </a:rPr>
              <a:t>for</a:t>
            </a:r>
            <a:endParaRPr b="0" lang="en-US" sz="2400" strike="noStrike" u="none">
              <a:solidFill>
                <a:srgbClr val="000000"/>
              </a:solidFill>
              <a:uFillTx/>
              <a:latin typeface="Arial"/>
            </a:endParaRPr>
          </a:p>
          <a:p>
            <a:pPr marL="135720" defTabSz="914400">
              <a:lnSpc>
                <a:spcPct val="100000"/>
              </a:lnSpc>
              <a:spcBef>
                <a:spcPts val="45"/>
              </a:spcBef>
            </a:pPr>
            <a:r>
              <a:rPr b="0" lang="en-US" sz="2400" spc="60" strike="noStrike" u="none">
                <a:solidFill>
                  <a:srgbClr val="404040"/>
                </a:solidFill>
                <a:uFillTx/>
                <a:latin typeface="Trebuchet MS"/>
              </a:rPr>
              <a:t>specific</a:t>
            </a:r>
            <a:r>
              <a:rPr b="0" lang="en-US" sz="2400" spc="-111" strike="noStrike" u="none">
                <a:solidFill>
                  <a:srgbClr val="404040"/>
                </a:solidFill>
                <a:uFillTx/>
                <a:latin typeface="Trebuchet MS"/>
              </a:rPr>
              <a:t> </a:t>
            </a:r>
            <a:r>
              <a:rPr b="0" lang="en-US" sz="2400" strike="noStrike" u="none">
                <a:solidFill>
                  <a:srgbClr val="404040"/>
                </a:solidFill>
                <a:uFillTx/>
                <a:latin typeface="Trebuchet MS"/>
              </a:rPr>
              <a:t>task,</a:t>
            </a:r>
            <a:r>
              <a:rPr b="0" lang="en-US" sz="2400" spc="-71" strike="noStrike" u="none">
                <a:solidFill>
                  <a:srgbClr val="404040"/>
                </a:solidFill>
                <a:uFillTx/>
                <a:latin typeface="Trebuchet MS"/>
              </a:rPr>
              <a:t> </a:t>
            </a:r>
            <a:r>
              <a:rPr b="0" lang="en-US" sz="2400" spc="79" strike="noStrike" u="none">
                <a:solidFill>
                  <a:srgbClr val="404040"/>
                </a:solidFill>
                <a:uFillTx/>
                <a:latin typeface="Trebuchet MS"/>
              </a:rPr>
              <a:t>which</a:t>
            </a:r>
            <a:r>
              <a:rPr b="0" lang="en-US" sz="2400" spc="-96"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40" strike="noStrike" u="none">
                <a:solidFill>
                  <a:srgbClr val="404040"/>
                </a:solidFill>
                <a:uFillTx/>
                <a:latin typeface="Trebuchet MS"/>
              </a:rPr>
              <a:t> </a:t>
            </a:r>
            <a:r>
              <a:rPr b="0" lang="en-US" sz="2400" strike="noStrike" u="none">
                <a:solidFill>
                  <a:srgbClr val="404040"/>
                </a:solidFill>
                <a:uFillTx/>
                <a:latin typeface="Trebuchet MS"/>
              </a:rPr>
              <a:t>called</a:t>
            </a:r>
            <a:r>
              <a:rPr b="0" lang="en-US" sz="2400" spc="-65" strike="noStrike" u="none">
                <a:solidFill>
                  <a:srgbClr val="404040"/>
                </a:solidFill>
                <a:uFillTx/>
                <a:latin typeface="Trebuchet MS"/>
              </a:rPr>
              <a:t> </a:t>
            </a:r>
            <a:r>
              <a:rPr b="0" lang="en-US" sz="2400" spc="-300" strike="noStrike" u="none">
                <a:solidFill>
                  <a:srgbClr val="404040"/>
                </a:solidFill>
                <a:uFillTx/>
                <a:latin typeface="Trebuchet MS"/>
              </a:rPr>
              <a:t>In-</a:t>
            </a:r>
            <a:r>
              <a:rPr b="0" lang="en-US" sz="2400" spc="-11" strike="noStrike" u="none">
                <a:solidFill>
                  <a:srgbClr val="404040"/>
                </a:solidFill>
                <a:uFillTx/>
                <a:latin typeface="Trebuchet MS"/>
              </a:rPr>
              <a:t>context”</a:t>
            </a:r>
            <a:r>
              <a:rPr b="0" lang="en-US" sz="2400" spc="-130" strike="noStrike" u="none">
                <a:solidFill>
                  <a:srgbClr val="404040"/>
                </a:solidFill>
                <a:uFillTx/>
                <a:latin typeface="Trebuchet MS"/>
              </a:rPr>
              <a:t> </a:t>
            </a:r>
            <a:r>
              <a:rPr b="0" lang="en-US" sz="2400" spc="-11" strike="noStrike" u="none">
                <a:solidFill>
                  <a:srgbClr val="404040"/>
                </a:solidFill>
                <a:uFillTx/>
                <a:latin typeface="Trebuchet MS"/>
              </a:rPr>
              <a:t>learning.</a:t>
            </a:r>
            <a:endParaRPr b="0" lang="en-US" sz="2400" strike="noStrike" u="none">
              <a:solidFill>
                <a:srgbClr val="000000"/>
              </a:solidFill>
              <a:uFillTx/>
              <a:latin typeface="Arial"/>
            </a:endParaRPr>
          </a:p>
          <a:p>
            <a:pPr defTabSz="914400">
              <a:lnSpc>
                <a:spcPct val="100000"/>
              </a:lnSpc>
              <a:spcBef>
                <a:spcPts val="2364"/>
              </a:spcBef>
            </a:pPr>
            <a:endParaRPr b="0" lang="en-US" sz="2400" strike="noStrike" u="none">
              <a:solidFill>
                <a:srgbClr val="000000"/>
              </a:solidFill>
              <a:uFillTx/>
              <a:latin typeface="Arial"/>
            </a:endParaRPr>
          </a:p>
          <a:p>
            <a:pPr algn="ctr" defTabSz="914400">
              <a:lnSpc>
                <a:spcPct val="100000"/>
              </a:lnSpc>
              <a:tabLst>
                <a:tab algn="l" pos="6169680"/>
              </a:tabLst>
            </a:pPr>
            <a:r>
              <a:rPr b="0" lang="en-US" sz="2400" spc="51" strike="noStrike" u="none">
                <a:solidFill>
                  <a:srgbClr val="404040"/>
                </a:solidFill>
                <a:uFillTx/>
                <a:latin typeface="Trebuchet MS"/>
              </a:rPr>
              <a:t>In-</a:t>
            </a:r>
            <a:r>
              <a:rPr b="0" lang="en-US" sz="2400" strike="noStrike" u="none">
                <a:solidFill>
                  <a:srgbClr val="404040"/>
                </a:solidFill>
                <a:uFillTx/>
                <a:latin typeface="Trebuchet MS"/>
              </a:rPr>
              <a:t>context</a:t>
            </a:r>
            <a:r>
              <a:rPr b="0" lang="en-US" sz="2400" spc="34" strike="noStrike" u="none">
                <a:solidFill>
                  <a:srgbClr val="404040"/>
                </a:solidFill>
                <a:uFillTx/>
                <a:latin typeface="Trebuchet MS"/>
              </a:rPr>
              <a:t> </a:t>
            </a:r>
            <a:r>
              <a:rPr b="0" lang="en-US" sz="2400" spc="45" strike="noStrike" u="none">
                <a:solidFill>
                  <a:srgbClr val="404040"/>
                </a:solidFill>
                <a:uFillTx/>
                <a:latin typeface="Trebuchet MS"/>
              </a:rPr>
              <a:t>Learning</a:t>
            </a:r>
            <a:r>
              <a:rPr b="0" lang="en-US" sz="2400" strike="noStrike" u="none">
                <a:solidFill>
                  <a:srgbClr val="404040"/>
                </a:solidFill>
                <a:uFillTx/>
                <a:latin typeface="Trebuchet MS"/>
              </a:rPr>
              <a:t>	</a:t>
            </a:r>
            <a:r>
              <a:rPr b="0" lang="en-US" sz="3600" strike="noStrike" u="none" baseline="1000">
                <a:solidFill>
                  <a:srgbClr val="404040"/>
                </a:solidFill>
                <a:uFillTx/>
                <a:latin typeface="Trebuchet MS"/>
              </a:rPr>
              <a:t>Fine-</a:t>
            </a:r>
            <a:r>
              <a:rPr b="0" lang="en-US" sz="3600" spc="136" strike="noStrike" u="none" baseline="1000">
                <a:solidFill>
                  <a:srgbClr val="404040"/>
                </a:solidFill>
                <a:uFillTx/>
                <a:latin typeface="Trebuchet MS"/>
              </a:rPr>
              <a:t>tuning</a:t>
            </a:r>
            <a:endParaRPr b="0" lang="en-US" sz="3600" strike="noStrike" u="none">
              <a:solidFill>
                <a:srgbClr val="000000"/>
              </a:solidFill>
              <a:uFillTx/>
              <a:latin typeface="Arial"/>
            </a:endParaRPr>
          </a:p>
          <a:p>
            <a:pPr marL="990720" indent="-343440" defTabSz="914400">
              <a:lnSpc>
                <a:spcPts val="4221"/>
              </a:lnSpc>
              <a:spcBef>
                <a:spcPts val="941"/>
              </a:spcBef>
              <a:tabLst>
                <a:tab algn="l" pos="0"/>
              </a:tabLst>
            </a:pPr>
            <a:r>
              <a:rPr b="0" lang="en-US" sz="3600" spc="-74" strike="noStrike" u="none" baseline="-30000">
                <a:solidFill>
                  <a:srgbClr val="ffffff"/>
                </a:solidFill>
                <a:uFillTx/>
                <a:latin typeface="Arial MT"/>
              </a:rPr>
              <a:t>•</a:t>
            </a:r>
            <a:r>
              <a:rPr b="0" lang="en-US" sz="3600" strike="noStrike" u="none" baseline="-30000">
                <a:solidFill>
                  <a:srgbClr val="ffffff"/>
                </a:solidFill>
                <a:uFillTx/>
                <a:latin typeface="Arial MT"/>
              </a:rPr>
              <a:t>	</a:t>
            </a:r>
            <a:r>
              <a:rPr b="0" lang="en-US" sz="3600" strike="noStrike" u="none" baseline="-30000">
                <a:solidFill>
                  <a:srgbClr val="ffffff"/>
                </a:solidFill>
                <a:uFillTx/>
                <a:latin typeface="Trebuchet MS"/>
              </a:rPr>
              <a:t>A</a:t>
            </a:r>
            <a:r>
              <a:rPr b="0" lang="en-US" sz="3600" spc="-232" strike="noStrike" u="none" baseline="-30000">
                <a:solidFill>
                  <a:srgbClr val="ffffff"/>
                </a:solidFill>
                <a:uFillTx/>
                <a:latin typeface="Trebuchet MS"/>
              </a:rPr>
              <a:t> </a:t>
            </a:r>
            <a:r>
              <a:rPr b="0" lang="en-US" sz="3600" spc="119" strike="noStrike" u="none" baseline="-30000">
                <a:solidFill>
                  <a:srgbClr val="ffffff"/>
                </a:solidFill>
                <a:uFillTx/>
                <a:latin typeface="Trebuchet MS"/>
              </a:rPr>
              <a:t>method</a:t>
            </a:r>
            <a:r>
              <a:rPr b="0" lang="en-US" sz="3600" spc="-241" strike="noStrike" u="none" baseline="-30000">
                <a:solidFill>
                  <a:srgbClr val="ffffff"/>
                </a:solidFill>
                <a:uFillTx/>
                <a:latin typeface="Trebuchet MS"/>
              </a:rPr>
              <a:t> </a:t>
            </a:r>
            <a:r>
              <a:rPr b="0" lang="en-US" sz="3600" strike="noStrike" u="none" baseline="-30000">
                <a:solidFill>
                  <a:srgbClr val="ffffff"/>
                </a:solidFill>
                <a:uFillTx/>
                <a:latin typeface="Trebuchet MS"/>
              </a:rPr>
              <a:t>of</a:t>
            </a:r>
            <a:r>
              <a:rPr b="0" lang="en-US" sz="3600" spc="-136" strike="noStrike" u="none" baseline="-30000">
                <a:solidFill>
                  <a:srgbClr val="ffffff"/>
                </a:solidFill>
                <a:uFillTx/>
                <a:latin typeface="Trebuchet MS"/>
              </a:rPr>
              <a:t> </a:t>
            </a:r>
            <a:r>
              <a:rPr b="0" lang="en-US" sz="3600" spc="74" strike="noStrike" u="none" baseline="-30000">
                <a:solidFill>
                  <a:srgbClr val="ffffff"/>
                </a:solidFill>
                <a:uFillTx/>
                <a:latin typeface="Trebuchet MS"/>
              </a:rPr>
              <a:t>prompt</a:t>
            </a:r>
            <a:r>
              <a:rPr b="0" lang="en-US" sz="3600" strike="noStrike" u="none" baseline="-30000">
                <a:solidFill>
                  <a:srgbClr val="ffffff"/>
                </a:solidFill>
                <a:uFillTx/>
                <a:latin typeface="Trebuchet MS"/>
              </a:rPr>
              <a:t>	</a:t>
            </a:r>
            <a:r>
              <a:rPr b="0" lang="en-US" sz="2400" spc="-51" strike="noStrike" u="none">
                <a:solidFill>
                  <a:srgbClr val="ffffff"/>
                </a:solidFill>
                <a:uFillTx/>
                <a:latin typeface="Arial MT"/>
              </a:rPr>
              <a:t>•</a:t>
            </a:r>
            <a:r>
              <a:rPr b="0" lang="en-US" sz="2400" strike="noStrike" u="none">
                <a:solidFill>
                  <a:srgbClr val="ffffff"/>
                </a:solidFill>
                <a:uFillTx/>
                <a:latin typeface="Arial MT"/>
              </a:rPr>
              <a:t>	</a:t>
            </a:r>
            <a:r>
              <a:rPr b="0" lang="en-US" sz="2400" strike="noStrike" u="none">
                <a:solidFill>
                  <a:srgbClr val="ffffff"/>
                </a:solidFill>
                <a:uFillTx/>
                <a:latin typeface="Trebuchet MS"/>
              </a:rPr>
              <a:t>A</a:t>
            </a:r>
            <a:r>
              <a:rPr b="0" lang="en-US" sz="2400" spc="-136" strike="noStrike" u="none">
                <a:solidFill>
                  <a:srgbClr val="ffffff"/>
                </a:solidFill>
                <a:uFillTx/>
                <a:latin typeface="Trebuchet MS"/>
              </a:rPr>
              <a:t> </a:t>
            </a:r>
            <a:r>
              <a:rPr b="0" lang="en-US" sz="2400" spc="85" strike="noStrike" u="none">
                <a:solidFill>
                  <a:srgbClr val="ffffff"/>
                </a:solidFill>
                <a:uFillTx/>
                <a:latin typeface="Trebuchet MS"/>
              </a:rPr>
              <a:t>process</a:t>
            </a:r>
            <a:r>
              <a:rPr b="0" lang="en-US" sz="2400" spc="-111" strike="noStrike" u="none">
                <a:solidFill>
                  <a:srgbClr val="ffffff"/>
                </a:solidFill>
                <a:uFillTx/>
                <a:latin typeface="Trebuchet MS"/>
              </a:rPr>
              <a:t> </a:t>
            </a:r>
            <a:r>
              <a:rPr b="0" lang="en-US" sz="2400" strike="noStrike" u="none">
                <a:solidFill>
                  <a:srgbClr val="ffffff"/>
                </a:solidFill>
                <a:uFillTx/>
                <a:latin typeface="Trebuchet MS"/>
              </a:rPr>
              <a:t>of</a:t>
            </a:r>
            <a:r>
              <a:rPr b="0" lang="en-US" sz="2400" spc="-74" strike="noStrike" u="none">
                <a:solidFill>
                  <a:srgbClr val="ffffff"/>
                </a:solidFill>
                <a:uFillTx/>
                <a:latin typeface="Trebuchet MS"/>
              </a:rPr>
              <a:t> </a:t>
            </a:r>
            <a:r>
              <a:rPr b="0" lang="en-US" sz="2400" spc="65" strike="noStrike" u="none">
                <a:solidFill>
                  <a:srgbClr val="ffffff"/>
                </a:solidFill>
                <a:uFillTx/>
                <a:latin typeface="Trebuchet MS"/>
              </a:rPr>
              <a:t>training</a:t>
            </a:r>
            <a:r>
              <a:rPr b="0" lang="en-US" sz="2400" spc="-139"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96" strike="noStrike" u="none">
                <a:solidFill>
                  <a:srgbClr val="ffffff"/>
                </a:solidFill>
                <a:uFillTx/>
                <a:latin typeface="Trebuchet MS"/>
              </a:rPr>
              <a:t> </a:t>
            </a:r>
            <a:r>
              <a:rPr b="0" lang="en-US" sz="2400" spc="51" strike="noStrike" u="none">
                <a:solidFill>
                  <a:srgbClr val="ffffff"/>
                </a:solidFill>
                <a:uFillTx/>
                <a:latin typeface="Trebuchet MS"/>
              </a:rPr>
              <a:t>LLM </a:t>
            </a:r>
            <a:r>
              <a:rPr b="0" lang="en-US" sz="2400" spc="54" strike="noStrike" u="none">
                <a:solidFill>
                  <a:srgbClr val="ffffff"/>
                </a:solidFill>
                <a:uFillTx/>
                <a:latin typeface="Trebuchet MS"/>
              </a:rPr>
              <a:t>engineering</a:t>
            </a:r>
            <a:r>
              <a:rPr b="0" lang="en-US" sz="2400" spc="6" strike="noStrike" u="none">
                <a:solidFill>
                  <a:srgbClr val="ffffff"/>
                </a:solidFill>
                <a:uFillTx/>
                <a:latin typeface="Trebuchet MS"/>
              </a:rPr>
              <a:t> </a:t>
            </a:r>
            <a:r>
              <a:rPr b="0" lang="en-US" sz="2400" spc="-11" strike="noStrike" u="none">
                <a:solidFill>
                  <a:srgbClr val="ffffff"/>
                </a:solidFill>
                <a:uFillTx/>
                <a:latin typeface="Trebuchet MS"/>
              </a:rPr>
              <a:t>where</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14" strike="noStrike" u="none">
                <a:solidFill>
                  <a:srgbClr val="ffffff"/>
                </a:solidFill>
                <a:uFillTx/>
                <a:latin typeface="Trebuchet MS"/>
              </a:rPr>
              <a:t> </a:t>
            </a:r>
            <a:r>
              <a:rPr b="0" lang="en-US" sz="2400" strike="noStrike" u="none">
                <a:solidFill>
                  <a:srgbClr val="ffffff"/>
                </a:solidFill>
                <a:uFillTx/>
                <a:latin typeface="Trebuchet MS"/>
              </a:rPr>
              <a:t>model</a:t>
            </a:r>
            <a:r>
              <a:rPr b="0" lang="en-US" sz="2400" spc="6" strike="noStrike" u="none">
                <a:solidFill>
                  <a:srgbClr val="ffffff"/>
                </a:solidFill>
                <a:uFillTx/>
                <a:latin typeface="Trebuchet MS"/>
              </a:rPr>
              <a:t> </a:t>
            </a:r>
            <a:r>
              <a:rPr b="0" lang="en-US" sz="2400" spc="145" strike="noStrike" u="none">
                <a:solidFill>
                  <a:srgbClr val="ffffff"/>
                </a:solidFill>
                <a:uFillTx/>
                <a:latin typeface="Trebuchet MS"/>
              </a:rPr>
              <a:t>is</a:t>
            </a:r>
            <a:r>
              <a:rPr b="0" lang="en-US" sz="2400" strike="noStrike" u="none">
                <a:solidFill>
                  <a:srgbClr val="ffffff"/>
                </a:solidFill>
                <a:uFillTx/>
                <a:latin typeface="Trebuchet MS"/>
              </a:rPr>
              <a:t>	</a:t>
            </a:r>
            <a:r>
              <a:rPr b="0" lang="en-US" sz="2400" strike="noStrike" u="none">
                <a:solidFill>
                  <a:srgbClr val="ffffff"/>
                </a:solidFill>
                <a:uFillTx/>
                <a:latin typeface="Trebuchet MS"/>
              </a:rPr>
              <a:t>	</a:t>
            </a:r>
            <a:r>
              <a:rPr b="0" lang="en-US" sz="3600" spc="150" strike="noStrike" u="none" baseline="30000">
                <a:solidFill>
                  <a:srgbClr val="ffffff"/>
                </a:solidFill>
                <a:uFillTx/>
                <a:latin typeface="Trebuchet MS"/>
              </a:rPr>
              <a:t>on</a:t>
            </a:r>
            <a:r>
              <a:rPr b="0" lang="en-US" sz="3600" spc="-210" strike="noStrike" u="none" baseline="30000">
                <a:solidFill>
                  <a:srgbClr val="ffffff"/>
                </a:solidFill>
                <a:uFillTx/>
                <a:latin typeface="Trebuchet MS"/>
              </a:rPr>
              <a:t> </a:t>
            </a:r>
            <a:r>
              <a:rPr b="0" lang="en-US" sz="3600" spc="128" strike="noStrike" u="none" baseline="30000">
                <a:solidFill>
                  <a:srgbClr val="ffffff"/>
                </a:solidFill>
                <a:uFillTx/>
                <a:latin typeface="Trebuchet MS"/>
              </a:rPr>
              <a:t>a</a:t>
            </a:r>
            <a:r>
              <a:rPr b="0" lang="en-US" sz="3600" spc="-150" strike="noStrike" u="none" baseline="30000">
                <a:solidFill>
                  <a:srgbClr val="ffffff"/>
                </a:solidFill>
                <a:uFillTx/>
                <a:latin typeface="Trebuchet MS"/>
              </a:rPr>
              <a:t> </a:t>
            </a:r>
            <a:r>
              <a:rPr b="0" lang="en-US" sz="3600" strike="noStrike" u="none" baseline="30000">
                <a:solidFill>
                  <a:srgbClr val="ffffff"/>
                </a:solidFill>
                <a:uFillTx/>
                <a:latin typeface="Trebuchet MS"/>
              </a:rPr>
              <a:t>labelled</a:t>
            </a:r>
            <a:r>
              <a:rPr b="0" lang="en-US" sz="3600" spc="-164" strike="noStrike" u="none" baseline="30000">
                <a:solidFill>
                  <a:srgbClr val="ffffff"/>
                </a:solidFill>
                <a:uFillTx/>
                <a:latin typeface="Trebuchet MS"/>
              </a:rPr>
              <a:t> </a:t>
            </a:r>
            <a:r>
              <a:rPr b="0" lang="en-US" sz="3600" spc="68" strike="noStrike" u="none" baseline="30000">
                <a:solidFill>
                  <a:srgbClr val="ffffff"/>
                </a:solidFill>
                <a:uFillTx/>
                <a:latin typeface="Trebuchet MS"/>
              </a:rPr>
              <a:t>dataset</a:t>
            </a:r>
            <a:endParaRPr b="0" lang="en-US" sz="3600" strike="noStrike" u="none">
              <a:solidFill>
                <a:srgbClr val="000000"/>
              </a:solidFill>
              <a:uFillTx/>
              <a:latin typeface="Arial"/>
            </a:endParaRPr>
          </a:p>
          <a:p>
            <a:pPr marL="990720" defTabSz="914400">
              <a:lnSpc>
                <a:spcPts val="1199"/>
              </a:lnSpc>
              <a:tabLst>
                <a:tab algn="l" pos="6706080"/>
              </a:tabLst>
            </a:pPr>
            <a:r>
              <a:rPr b="0" lang="en-US" sz="3600" spc="179" strike="noStrike" u="none" baseline="-30000">
                <a:solidFill>
                  <a:srgbClr val="ffffff"/>
                </a:solidFill>
                <a:uFillTx/>
                <a:latin typeface="Trebuchet MS"/>
              </a:rPr>
              <a:t>shown</a:t>
            </a:r>
            <a:r>
              <a:rPr b="0" lang="en-US" sz="3600" spc="-142" strike="noStrike" u="none" baseline="-30000">
                <a:solidFill>
                  <a:srgbClr val="ffffff"/>
                </a:solidFill>
                <a:uFillTx/>
                <a:latin typeface="Trebuchet MS"/>
              </a:rPr>
              <a:t> </a:t>
            </a:r>
            <a:r>
              <a:rPr b="0" lang="en-US" sz="3600" spc="179" strike="noStrike" u="none" baseline="-30000">
                <a:solidFill>
                  <a:srgbClr val="ffffff"/>
                </a:solidFill>
                <a:uFillTx/>
                <a:latin typeface="Trebuchet MS"/>
              </a:rPr>
              <a:t>task</a:t>
            </a:r>
            <a:r>
              <a:rPr b="0" lang="en-US" sz="3600" spc="-232" strike="noStrike" u="none" baseline="-30000">
                <a:solidFill>
                  <a:srgbClr val="ffffff"/>
                </a:solidFill>
                <a:uFillTx/>
                <a:latin typeface="Trebuchet MS"/>
              </a:rPr>
              <a:t> </a:t>
            </a:r>
            <a:r>
              <a:rPr b="0" lang="en-US" sz="3600" spc="128" strike="noStrike" u="none" baseline="-30000">
                <a:solidFill>
                  <a:srgbClr val="ffffff"/>
                </a:solidFill>
                <a:uFillTx/>
                <a:latin typeface="Trebuchet MS"/>
              </a:rPr>
              <a:t>demonstrations</a:t>
            </a:r>
            <a:r>
              <a:rPr b="0" lang="en-US" sz="3600" spc="-164" strike="noStrike" u="none" baseline="-30000">
                <a:solidFill>
                  <a:srgbClr val="ffffff"/>
                </a:solidFill>
                <a:uFillTx/>
                <a:latin typeface="Trebuchet MS"/>
              </a:rPr>
              <a:t> </a:t>
            </a:r>
            <a:r>
              <a:rPr b="0" lang="en-US" sz="3600" spc="232" strike="noStrike" u="none" baseline="-30000">
                <a:solidFill>
                  <a:srgbClr val="ffffff"/>
                </a:solidFill>
                <a:uFillTx/>
                <a:latin typeface="Trebuchet MS"/>
              </a:rPr>
              <a:t>as</a:t>
            </a:r>
            <a:r>
              <a:rPr b="0" lang="en-US" sz="3600" strike="noStrike" u="none" baseline="-30000">
                <a:solidFill>
                  <a:srgbClr val="ffffff"/>
                </a:solidFill>
                <a:uFillTx/>
                <a:latin typeface="Trebuchet MS"/>
              </a:rPr>
              <a:t>	</a:t>
            </a:r>
            <a:r>
              <a:rPr b="0" lang="en-US" sz="2400" spc="60" strike="noStrike" u="none">
                <a:solidFill>
                  <a:srgbClr val="ffffff"/>
                </a:solidFill>
                <a:uFillTx/>
                <a:latin typeface="Trebuchet MS"/>
              </a:rPr>
              <a:t>specific</a:t>
            </a:r>
            <a:r>
              <a:rPr b="0" lang="en-US" sz="2400" spc="-91" strike="noStrike" u="none">
                <a:solidFill>
                  <a:srgbClr val="ffffff"/>
                </a:solidFill>
                <a:uFillTx/>
                <a:latin typeface="Trebuchet MS"/>
              </a:rPr>
              <a:t> </a:t>
            </a:r>
            <a:r>
              <a:rPr b="0" lang="en-US" sz="2400" strike="noStrike" u="none">
                <a:solidFill>
                  <a:srgbClr val="ffffff"/>
                </a:solidFill>
                <a:uFillTx/>
                <a:latin typeface="Trebuchet MS"/>
              </a:rPr>
              <a:t>to</a:t>
            </a:r>
            <a:r>
              <a:rPr b="0" lang="en-US" sz="2400" spc="-14" strike="noStrike" u="none">
                <a:solidFill>
                  <a:srgbClr val="ffffff"/>
                </a:solidFill>
                <a:uFillTx/>
                <a:latin typeface="Trebuchet MS"/>
              </a:rPr>
              <a:t> </a:t>
            </a:r>
            <a:r>
              <a:rPr b="0" lang="en-US" sz="2400" spc="85" strike="noStrike" u="none">
                <a:solidFill>
                  <a:srgbClr val="ffffff"/>
                </a:solidFill>
                <a:uFillTx/>
                <a:latin typeface="Trebuchet MS"/>
              </a:rPr>
              <a:t>a</a:t>
            </a:r>
            <a:r>
              <a:rPr b="0" lang="en-US" sz="2400" spc="-34" strike="noStrike" u="none">
                <a:solidFill>
                  <a:srgbClr val="ffffff"/>
                </a:solidFill>
                <a:uFillTx/>
                <a:latin typeface="Trebuchet MS"/>
              </a:rPr>
              <a:t> </a:t>
            </a:r>
            <a:r>
              <a:rPr b="0" lang="en-US" sz="2400" strike="noStrike" u="none">
                <a:solidFill>
                  <a:srgbClr val="ffffff"/>
                </a:solidFill>
                <a:uFillTx/>
                <a:latin typeface="Trebuchet MS"/>
              </a:rPr>
              <a:t>particular</a:t>
            </a:r>
            <a:r>
              <a:rPr b="0" lang="en-US" sz="2400" spc="-34" strike="noStrike" u="none">
                <a:solidFill>
                  <a:srgbClr val="ffffff"/>
                </a:solidFill>
                <a:uFillTx/>
                <a:latin typeface="Trebuchet MS"/>
              </a:rPr>
              <a:t> </a:t>
            </a:r>
            <a:r>
              <a:rPr b="0" lang="en-US" sz="2400" spc="-11" strike="noStrike" u="none">
                <a:solidFill>
                  <a:srgbClr val="ffffff"/>
                </a:solidFill>
                <a:uFillTx/>
                <a:latin typeface="Trebuchet MS"/>
              </a:rPr>
              <a:t>task.</a:t>
            </a:r>
            <a:endParaRPr b="0" lang="en-US" sz="2400" strike="noStrike" u="none">
              <a:solidFill>
                <a:srgbClr val="000000"/>
              </a:solidFill>
              <a:uFillTx/>
              <a:latin typeface="Arial"/>
            </a:endParaRPr>
          </a:p>
          <a:p>
            <a:pPr marL="990720" defTabSz="914400">
              <a:lnSpc>
                <a:spcPct val="100000"/>
              </a:lnSpc>
              <a:spcBef>
                <a:spcPts val="1270"/>
              </a:spcBef>
              <a:tabLst>
                <a:tab algn="l" pos="6706080"/>
              </a:tabLst>
            </a:pPr>
            <a:r>
              <a:rPr b="0" lang="en-US" sz="2400" strike="noStrike" u="none">
                <a:solidFill>
                  <a:srgbClr val="ffffff"/>
                </a:solidFill>
                <a:uFillTx/>
                <a:latin typeface="Trebuchet MS"/>
              </a:rPr>
              <a:t>part</a:t>
            </a:r>
            <a:r>
              <a:rPr b="0" lang="en-US" sz="2400" spc="-99" strike="noStrike" u="none">
                <a:solidFill>
                  <a:srgbClr val="ffffff"/>
                </a:solidFill>
                <a:uFillTx/>
                <a:latin typeface="Trebuchet MS"/>
              </a:rPr>
              <a:t> </a:t>
            </a:r>
            <a:r>
              <a:rPr b="0" lang="en-US" sz="2400" strike="noStrike" u="none">
                <a:solidFill>
                  <a:srgbClr val="ffffff"/>
                </a:solidFill>
                <a:uFillTx/>
                <a:latin typeface="Trebuchet MS"/>
              </a:rPr>
              <a:t>of</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51" strike="noStrike" u="none">
                <a:solidFill>
                  <a:srgbClr val="ffffff"/>
                </a:solidFill>
                <a:uFillTx/>
                <a:latin typeface="Trebuchet MS"/>
              </a:rPr>
              <a:t> </a:t>
            </a:r>
            <a:r>
              <a:rPr b="0" lang="en-US" sz="2400" spc="-11" strike="noStrike" u="none">
                <a:solidFill>
                  <a:srgbClr val="ffffff"/>
                </a:solidFill>
                <a:uFillTx/>
                <a:latin typeface="Trebuchet MS"/>
              </a:rPr>
              <a:t>prompt.</a:t>
            </a:r>
            <a:endParaRPr b="0" lang="en-US" sz="2400" strike="noStrike" u="none">
              <a:solidFill>
                <a:srgbClr val="000000"/>
              </a:solidFill>
              <a:uFillTx/>
              <a:latin typeface="Arial"/>
            </a:endParaRPr>
          </a:p>
          <a:p>
            <a:pPr marL="990720" indent="-343440" defTabSz="914400">
              <a:lnSpc>
                <a:spcPct val="54000"/>
              </a:lnSpc>
              <a:spcBef>
                <a:spcPts val="1369"/>
              </a:spcBef>
              <a:tabLst>
                <a:tab algn="l" pos="0"/>
              </a:tabLst>
            </a:pPr>
            <a:r>
              <a:rPr b="0" lang="en-US" sz="2400" spc="-51" strike="noStrike" u="none">
                <a:solidFill>
                  <a:srgbClr val="ffffff"/>
                </a:solidFill>
                <a:uFillTx/>
                <a:latin typeface="Arial MT"/>
              </a:rPr>
              <a:t>•</a:t>
            </a:r>
            <a:r>
              <a:rPr b="0" lang="en-US" sz="2400" strike="noStrike" u="none">
                <a:solidFill>
                  <a:srgbClr val="ffffff"/>
                </a:solidFill>
                <a:uFillTx/>
                <a:latin typeface="Arial MT"/>
              </a:rPr>
              <a:t>	</a:t>
            </a:r>
            <a:r>
              <a:rPr b="0" lang="en-US" sz="2400" spc="71" strike="noStrike" u="none">
                <a:solidFill>
                  <a:srgbClr val="ffffff"/>
                </a:solidFill>
                <a:uFillTx/>
                <a:latin typeface="Trebuchet MS"/>
              </a:rPr>
              <a:t>No</a:t>
            </a:r>
            <a:r>
              <a:rPr b="0" lang="en-US" sz="2400" spc="-111" strike="noStrike" u="none">
                <a:solidFill>
                  <a:srgbClr val="ffffff"/>
                </a:solidFill>
                <a:uFillTx/>
                <a:latin typeface="Trebuchet MS"/>
              </a:rPr>
              <a:t> </a:t>
            </a:r>
            <a:r>
              <a:rPr b="0" lang="en-US" sz="2400" spc="85" strike="noStrike" u="none">
                <a:solidFill>
                  <a:srgbClr val="ffffff"/>
                </a:solidFill>
                <a:uFillTx/>
                <a:latin typeface="Trebuchet MS"/>
              </a:rPr>
              <a:t>change</a:t>
            </a:r>
            <a:r>
              <a:rPr b="0" lang="en-US" sz="2400" spc="-96" strike="noStrike" u="none">
                <a:solidFill>
                  <a:srgbClr val="ffffff"/>
                </a:solidFill>
                <a:uFillTx/>
                <a:latin typeface="Trebuchet MS"/>
              </a:rPr>
              <a:t> </a:t>
            </a:r>
            <a:r>
              <a:rPr b="0" lang="en-US" sz="2400" spc="99" strike="noStrike" u="none">
                <a:solidFill>
                  <a:srgbClr val="ffffff"/>
                </a:solidFill>
                <a:uFillTx/>
                <a:latin typeface="Trebuchet MS"/>
              </a:rPr>
              <a:t>in</a:t>
            </a:r>
            <a:r>
              <a:rPr b="0" lang="en-US" sz="2400" spc="-164" strike="noStrike" u="none">
                <a:solidFill>
                  <a:srgbClr val="ffffff"/>
                </a:solidFill>
                <a:uFillTx/>
                <a:latin typeface="Trebuchet MS"/>
              </a:rPr>
              <a:t> </a:t>
            </a:r>
            <a:r>
              <a:rPr b="0" lang="en-US" sz="2400" spc="40" strike="noStrike" u="none">
                <a:solidFill>
                  <a:srgbClr val="ffffff"/>
                </a:solidFill>
                <a:uFillTx/>
                <a:latin typeface="Trebuchet MS"/>
              </a:rPr>
              <a:t>model</a:t>
            </a:r>
            <a:r>
              <a:rPr b="0" lang="en-US" sz="2400" strike="noStrike" u="none">
                <a:solidFill>
                  <a:srgbClr val="ffffff"/>
                </a:solidFill>
                <a:uFillTx/>
                <a:latin typeface="Trebuchet MS"/>
              </a:rPr>
              <a:t>	</a:t>
            </a:r>
            <a:r>
              <a:rPr b="0" lang="en-US" sz="3600" spc="-74" strike="noStrike" u="none" baseline="30000">
                <a:solidFill>
                  <a:srgbClr val="ffffff"/>
                </a:solidFill>
                <a:uFillTx/>
                <a:latin typeface="Arial MT"/>
              </a:rPr>
              <a:t>•</a:t>
            </a:r>
            <a:r>
              <a:rPr b="0" lang="en-US" sz="3600" strike="noStrike" u="none" baseline="30000">
                <a:solidFill>
                  <a:srgbClr val="ffffff"/>
                </a:solidFill>
                <a:uFillTx/>
                <a:latin typeface="Arial MT"/>
              </a:rPr>
              <a:t>	</a:t>
            </a:r>
            <a:r>
              <a:rPr b="0" lang="en-US" sz="3600" spc="136" strike="noStrike" u="none" baseline="30000">
                <a:solidFill>
                  <a:srgbClr val="ffffff"/>
                </a:solidFill>
                <a:uFillTx/>
                <a:latin typeface="Trebuchet MS"/>
              </a:rPr>
              <a:t>Change</a:t>
            </a:r>
            <a:r>
              <a:rPr b="0" lang="en-US" sz="3600" spc="-261" strike="noStrike" u="none" baseline="30000">
                <a:solidFill>
                  <a:srgbClr val="ffffff"/>
                </a:solidFill>
                <a:uFillTx/>
                <a:latin typeface="Trebuchet MS"/>
              </a:rPr>
              <a:t> </a:t>
            </a:r>
            <a:r>
              <a:rPr b="0" lang="en-US" sz="3600" spc="150" strike="noStrike" u="none" baseline="30000">
                <a:solidFill>
                  <a:srgbClr val="ffffff"/>
                </a:solidFill>
                <a:uFillTx/>
                <a:latin typeface="Trebuchet MS"/>
              </a:rPr>
              <a:t>in</a:t>
            </a:r>
            <a:r>
              <a:rPr b="0" lang="en-US" sz="3600" spc="-128" strike="noStrike" u="none" baseline="30000">
                <a:solidFill>
                  <a:srgbClr val="ffffff"/>
                </a:solidFill>
                <a:uFillTx/>
                <a:latin typeface="Trebuchet MS"/>
              </a:rPr>
              <a:t> </a:t>
            </a:r>
            <a:r>
              <a:rPr b="0" lang="en-US" sz="3600" spc="-14" strike="noStrike" u="none" baseline="30000">
                <a:solidFill>
                  <a:srgbClr val="ffffff"/>
                </a:solidFill>
                <a:uFillTx/>
                <a:latin typeface="Trebuchet MS"/>
              </a:rPr>
              <a:t>model </a:t>
            </a:r>
            <a:r>
              <a:rPr b="0" lang="en-US" sz="3600" spc="-14" strike="noStrike" u="none" baseline="-30000">
                <a:solidFill>
                  <a:srgbClr val="ffffff"/>
                </a:solidFill>
                <a:uFillTx/>
                <a:latin typeface="Trebuchet MS"/>
              </a:rPr>
              <a:t>parameters.</a:t>
            </a:r>
            <a:r>
              <a:rPr b="0" lang="en-US" sz="3600" strike="noStrike" u="none" baseline="-30000">
                <a:solidFill>
                  <a:srgbClr val="ffffff"/>
                </a:solidFill>
                <a:uFillTx/>
                <a:latin typeface="Trebuchet MS"/>
              </a:rPr>
              <a:t>	</a:t>
            </a:r>
            <a:r>
              <a:rPr b="0" lang="en-US" sz="3600" strike="noStrike" u="none" baseline="-30000">
                <a:solidFill>
                  <a:srgbClr val="ffffff"/>
                </a:solidFill>
                <a:uFillTx/>
                <a:latin typeface="Trebuchet MS"/>
              </a:rPr>
              <a:t>	</a:t>
            </a:r>
            <a:r>
              <a:rPr b="0" lang="en-US" sz="2400" spc="-11" strike="noStrike" u="none">
                <a:solidFill>
                  <a:srgbClr val="ffffff"/>
                </a:solidFill>
                <a:uFillTx/>
                <a:latin typeface="Trebuchet MS"/>
              </a:rPr>
              <a:t>parameters.</a:t>
            </a:r>
            <a:endParaRPr b="0" lang="en-US" sz="2400" strike="noStrike" u="none">
              <a:solidFill>
                <a:srgbClr val="000000"/>
              </a:solidFill>
              <a:uFillTx/>
              <a:latin typeface="Arial"/>
            </a:endParaRPr>
          </a:p>
          <a:p>
            <a:pPr marL="135720" defTabSz="914400">
              <a:lnSpc>
                <a:spcPct val="101000"/>
              </a:lnSpc>
              <a:spcBef>
                <a:spcPts val="2424"/>
              </a:spcBef>
              <a:tabLst>
                <a:tab algn="l" pos="0"/>
              </a:tabLst>
            </a:pPr>
            <a:r>
              <a:rPr b="0" lang="en-US" sz="2400" strike="noStrike" u="none">
                <a:solidFill>
                  <a:srgbClr val="404040"/>
                </a:solidFill>
                <a:uFillTx/>
                <a:latin typeface="Trebuchet MS"/>
              </a:rPr>
              <a:t>Fine-</a:t>
            </a:r>
            <a:r>
              <a:rPr b="0" lang="en-US" sz="2400" spc="99" strike="noStrike" u="none">
                <a:solidFill>
                  <a:srgbClr val="404040"/>
                </a:solidFill>
                <a:uFillTx/>
                <a:latin typeface="Trebuchet MS"/>
              </a:rPr>
              <a:t>tuning</a:t>
            </a:r>
            <a:r>
              <a:rPr b="0" lang="en-US" sz="2400" spc="-40"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159"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71" strike="noStrike" u="none">
                <a:solidFill>
                  <a:srgbClr val="404040"/>
                </a:solidFill>
                <a:uFillTx/>
                <a:latin typeface="Trebuchet MS"/>
              </a:rPr>
              <a:t> </a:t>
            </a:r>
            <a:r>
              <a:rPr b="0" lang="en-US" sz="2400" spc="79" strike="noStrike" u="none">
                <a:solidFill>
                  <a:srgbClr val="4f81bc"/>
                </a:solidFill>
                <a:uFillTx/>
                <a:latin typeface="Trebuchet MS"/>
              </a:rPr>
              <a:t>supervised</a:t>
            </a:r>
            <a:r>
              <a:rPr b="0" lang="en-US" sz="2400" spc="-113" strike="noStrike" u="none">
                <a:solidFill>
                  <a:srgbClr val="4f81bc"/>
                </a:solidFill>
                <a:uFillTx/>
                <a:latin typeface="Trebuchet MS"/>
              </a:rPr>
              <a:t> </a:t>
            </a:r>
            <a:r>
              <a:rPr b="0" lang="en-US" sz="2400" spc="85" strike="noStrike" u="none">
                <a:solidFill>
                  <a:srgbClr val="4f81bc"/>
                </a:solidFill>
                <a:uFillTx/>
                <a:latin typeface="Trebuchet MS"/>
              </a:rPr>
              <a:t>process</a:t>
            </a:r>
            <a:r>
              <a:rPr b="0" lang="en-US" sz="2400" spc="-71" strike="noStrike" u="none">
                <a:solidFill>
                  <a:srgbClr val="4f81bc"/>
                </a:solidFill>
                <a:uFillTx/>
                <a:latin typeface="Trebuchet MS"/>
              </a:rPr>
              <a:t> </a:t>
            </a:r>
            <a:r>
              <a:rPr b="0" lang="en-US" sz="2400" strike="noStrike" u="none">
                <a:solidFill>
                  <a:srgbClr val="404040"/>
                </a:solidFill>
                <a:uFillTx/>
                <a:latin typeface="Trebuchet MS"/>
              </a:rPr>
              <a:t>that</a:t>
            </a:r>
            <a:r>
              <a:rPr b="0" lang="en-US" sz="2400" spc="-113" strike="noStrike" u="none">
                <a:solidFill>
                  <a:srgbClr val="404040"/>
                </a:solidFill>
                <a:uFillTx/>
                <a:latin typeface="Trebuchet MS"/>
              </a:rPr>
              <a:t> </a:t>
            </a:r>
            <a:r>
              <a:rPr b="0" lang="en-US" sz="2400" spc="65" strike="noStrike" u="none">
                <a:solidFill>
                  <a:srgbClr val="404040"/>
                </a:solidFill>
                <a:uFillTx/>
                <a:latin typeface="Trebuchet MS"/>
              </a:rPr>
              <a:t>leads</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74"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99" strike="noStrike" u="none">
                <a:solidFill>
                  <a:srgbClr val="404040"/>
                </a:solidFill>
                <a:uFillTx/>
                <a:latin typeface="Trebuchet MS"/>
              </a:rPr>
              <a:t> </a:t>
            </a:r>
            <a:r>
              <a:rPr b="0" lang="en-US" sz="2400" strike="noStrike" u="none">
                <a:solidFill>
                  <a:srgbClr val="404040"/>
                </a:solidFill>
                <a:uFillTx/>
                <a:latin typeface="Trebuchet MS"/>
              </a:rPr>
              <a:t>new</a:t>
            </a:r>
            <a:r>
              <a:rPr b="0" lang="en-US" sz="2400" spc="-65" strike="noStrike" u="none">
                <a:solidFill>
                  <a:srgbClr val="404040"/>
                </a:solidFill>
                <a:uFillTx/>
                <a:latin typeface="Trebuchet MS"/>
              </a:rPr>
              <a:t> </a:t>
            </a:r>
            <a:r>
              <a:rPr b="0" lang="en-US" sz="2400" spc="-11" strike="noStrike" u="none">
                <a:solidFill>
                  <a:srgbClr val="404040"/>
                </a:solidFill>
                <a:uFillTx/>
                <a:latin typeface="Trebuchet MS"/>
              </a:rPr>
              <a:t>model,</a:t>
            </a:r>
            <a:r>
              <a:rPr b="0" lang="en-US" sz="2400" spc="-113" strike="noStrike" u="none">
                <a:solidFill>
                  <a:srgbClr val="404040"/>
                </a:solidFill>
                <a:uFillTx/>
                <a:latin typeface="Trebuchet MS"/>
              </a:rPr>
              <a:t> </a:t>
            </a:r>
            <a:r>
              <a:rPr b="0" lang="en-US" sz="2400" spc="99" strike="noStrike" u="none">
                <a:solidFill>
                  <a:srgbClr val="404040"/>
                </a:solidFill>
                <a:uFillTx/>
                <a:latin typeface="Trebuchet MS"/>
              </a:rPr>
              <a:t>in</a:t>
            </a:r>
            <a:r>
              <a:rPr b="0" lang="en-US" sz="2400" spc="-54" strike="noStrike" u="none">
                <a:solidFill>
                  <a:srgbClr val="404040"/>
                </a:solidFill>
                <a:uFillTx/>
                <a:latin typeface="Trebuchet MS"/>
              </a:rPr>
              <a:t> </a:t>
            </a:r>
            <a:r>
              <a:rPr b="0" lang="en-US" sz="2400" spc="45" strike="noStrike" u="none">
                <a:solidFill>
                  <a:srgbClr val="404040"/>
                </a:solidFill>
                <a:uFillTx/>
                <a:latin typeface="Trebuchet MS"/>
              </a:rPr>
              <a:t>contrast </a:t>
            </a:r>
            <a:r>
              <a:rPr b="0" lang="en-US" sz="2400" strike="noStrike" u="none">
                <a:solidFill>
                  <a:srgbClr val="404040"/>
                </a:solidFill>
                <a:uFillTx/>
                <a:latin typeface="Trebuchet MS"/>
              </a:rPr>
              <a:t>with</a:t>
            </a:r>
            <a:r>
              <a:rPr b="0" lang="en-US" sz="2400" spc="20" strike="noStrike" u="none">
                <a:solidFill>
                  <a:srgbClr val="404040"/>
                </a:solidFill>
                <a:uFillTx/>
                <a:latin typeface="Trebuchet MS"/>
              </a:rPr>
              <a:t> </a:t>
            </a:r>
            <a:r>
              <a:rPr b="0" lang="en-US" sz="2400" strike="noStrike" u="none">
                <a:solidFill>
                  <a:srgbClr val="404040"/>
                </a:solidFill>
                <a:uFillTx/>
                <a:latin typeface="Trebuchet MS"/>
              </a:rPr>
              <a:t>in-context</a:t>
            </a:r>
            <a:r>
              <a:rPr b="0" lang="en-US" sz="2400" spc="-34" strike="noStrike" u="none">
                <a:solidFill>
                  <a:srgbClr val="404040"/>
                </a:solidFill>
                <a:uFillTx/>
                <a:latin typeface="Trebuchet MS"/>
              </a:rPr>
              <a:t> </a:t>
            </a:r>
            <a:r>
              <a:rPr b="0" lang="en-US" sz="2400" strike="noStrike" u="none">
                <a:solidFill>
                  <a:srgbClr val="404040"/>
                </a:solidFill>
                <a:uFillTx/>
                <a:latin typeface="Trebuchet MS"/>
              </a:rPr>
              <a:t>learning,</a:t>
            </a:r>
            <a:r>
              <a:rPr b="0" lang="en-US" sz="2400" spc="-34" strike="noStrike" u="none">
                <a:solidFill>
                  <a:srgbClr val="404040"/>
                </a:solidFill>
                <a:uFillTx/>
                <a:latin typeface="Trebuchet MS"/>
              </a:rPr>
              <a:t> </a:t>
            </a:r>
            <a:r>
              <a:rPr b="0" lang="en-US" sz="2400" spc="79" strike="noStrike" u="none">
                <a:solidFill>
                  <a:srgbClr val="404040"/>
                </a:solidFill>
                <a:uFillTx/>
                <a:latin typeface="Trebuchet MS"/>
              </a:rPr>
              <a:t>which</a:t>
            </a:r>
            <a:r>
              <a:rPr b="0" lang="en-US" sz="2400" spc="20"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85" strike="noStrike" u="none">
                <a:solidFill>
                  <a:srgbClr val="404040"/>
                </a:solidFill>
                <a:uFillTx/>
                <a:latin typeface="Trebuchet MS"/>
              </a:rPr>
              <a:t> </a:t>
            </a:r>
            <a:r>
              <a:rPr b="0" lang="en-US" sz="2400" spc="60" strike="noStrike" u="none">
                <a:solidFill>
                  <a:srgbClr val="404040"/>
                </a:solidFill>
                <a:uFillTx/>
                <a:latin typeface="Trebuchet MS"/>
              </a:rPr>
              <a:t>considered</a:t>
            </a:r>
            <a:r>
              <a:rPr b="0" lang="en-US" sz="2400" spc="-40" strike="noStrike" u="none">
                <a:solidFill>
                  <a:srgbClr val="404040"/>
                </a:solidFill>
                <a:uFillTx/>
                <a:latin typeface="Trebuchet MS"/>
              </a:rPr>
              <a:t> </a:t>
            </a:r>
            <a:r>
              <a:rPr b="0" lang="en-US" sz="2400" spc="-45" strike="noStrike" u="none">
                <a:solidFill>
                  <a:srgbClr val="404040"/>
                </a:solidFill>
                <a:uFillTx/>
                <a:latin typeface="Trebuchet MS"/>
              </a:rPr>
              <a:t></a:t>
            </a:r>
            <a:r>
              <a:rPr b="0" lang="en-US" sz="2400" spc="-45" strike="noStrike" u="none">
                <a:solidFill>
                  <a:srgbClr val="4f81bc"/>
                </a:solidFill>
                <a:uFillTx/>
                <a:latin typeface="Trebuchet MS"/>
              </a:rPr>
              <a:t>ephemeral</a:t>
            </a:r>
            <a:r>
              <a:rPr b="0" lang="en-US" sz="2400" spc="-45" strike="noStrike" u="none">
                <a:solidFill>
                  <a:srgbClr val="404040"/>
                </a:solidFill>
                <a:uFillTx/>
                <a:latin typeface="Trebuchet MS"/>
              </a:rPr>
              <a:t>.”</a:t>
            </a:r>
            <a:endParaRPr b="0" lang="en-US" sz="2400" strike="noStrike" u="none">
              <a:solidFill>
                <a:srgbClr val="000000"/>
              </a:solidFill>
              <a:uFillTx/>
              <a:latin typeface="Arial"/>
            </a:endParaRPr>
          </a:p>
          <a:p>
            <a:pPr defTabSz="914400">
              <a:lnSpc>
                <a:spcPct val="100000"/>
              </a:lnSpc>
              <a:spcBef>
                <a:spcPts val="700"/>
              </a:spcBef>
              <a:tabLst>
                <a:tab algn="l" pos="11456640"/>
              </a:tabLst>
            </a:pPr>
            <a:r>
              <a:rPr b="0" lang="en-US" sz="1100" spc="-11" strike="noStrike" u="none">
                <a:solidFill>
                  <a:srgbClr val="7e7e7e"/>
                </a:solidFill>
                <a:uFillTx/>
                <a:latin typeface="Trebuchet MS"/>
              </a:rPr>
              <a:t>P</a:t>
            </a:r>
            <a:r>
              <a:rPr b="0" lang="en-US" sz="900" spc="-11" strike="noStrike" u="none">
                <a:solidFill>
                  <a:srgbClr val="7e7e7e"/>
                </a:solidFill>
                <a:uFillTx/>
                <a:latin typeface="Trebuchet MS"/>
              </a:rPr>
              <a:t>ROTOPAPAS</a:t>
            </a:r>
            <a:r>
              <a:rPr b="0" lang="en-US" sz="900" strike="noStrike" u="none">
                <a:solidFill>
                  <a:srgbClr val="7e7e7e"/>
                </a:solidFill>
                <a:uFillTx/>
                <a:latin typeface="Trebuchet MS"/>
              </a:rPr>
              <a:t>	</a:t>
            </a:r>
            <a:r>
              <a:rPr b="0" lang="en-US" sz="1800" spc="-68" strike="noStrike" u="none" baseline="-20000">
                <a:solidFill>
                  <a:srgbClr val="888888"/>
                </a:solidFill>
                <a:uFillTx/>
                <a:latin typeface="Trebuchet MS"/>
              </a:rPr>
              <a:t>12</a:t>
            </a:r>
            <a:endParaRPr b="0" lang="en-US" sz="1800" strike="noStrike" u="none">
              <a:solidFill>
                <a:srgbClr val="000000"/>
              </a:solidFill>
              <a:uFillTx/>
              <a:latin typeface="Arial"/>
            </a:endParaRPr>
          </a:p>
        </p:txBody>
      </p:sp>
      <p:sp>
        <p:nvSpPr>
          <p:cNvPr id="266" name="object 3"/>
          <p:cNvSpPr/>
          <p:nvPr/>
        </p:nvSpPr>
        <p:spPr>
          <a:xfrm>
            <a:off x="857160" y="3228840"/>
            <a:ext cx="47160" cy="1942920"/>
          </a:xfrm>
          <a:custGeom>
            <a:avLst/>
            <a:gdLst>
              <a:gd name="textAreaLeft" fmla="*/ 0 w 47160"/>
              <a:gd name="textAreaRight" fmla="*/ 47520 w 47160"/>
              <a:gd name="textAreaTop" fmla="*/ 0 h 1942920"/>
              <a:gd name="textAreaBottom" fmla="*/ 1943280 h 1942920"/>
            </a:gdLst>
            <a:ahLst/>
            <a:rect l="textAreaLeft" t="textAreaTop" r="textAreaRight" b="textAreaBottom"/>
            <a:pathLst>
              <a:path w="47625" h="1943100">
                <a:moveTo>
                  <a:pt x="0" y="1943100"/>
                </a:moveTo>
                <a:lnTo>
                  <a:pt x="47625" y="1943100"/>
                </a:lnTo>
                <a:lnTo>
                  <a:pt x="47625" y="0"/>
                </a:lnTo>
                <a:lnTo>
                  <a:pt x="0" y="0"/>
                </a:lnTo>
                <a:lnTo>
                  <a:pt x="0" y="194310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267" name="object 4"/>
          <p:cNvGrpSpPr/>
          <p:nvPr/>
        </p:nvGrpSpPr>
        <p:grpSpPr>
          <a:xfrm>
            <a:off x="857160" y="3228840"/>
            <a:ext cx="5047920" cy="1942920"/>
            <a:chOff x="857160" y="3228840"/>
            <a:chExt cx="5047920" cy="1942920"/>
          </a:xfrm>
        </p:grpSpPr>
        <p:sp>
          <p:nvSpPr>
            <p:cNvPr id="268" name="object 5"/>
            <p:cNvSpPr/>
            <p:nvPr/>
          </p:nvSpPr>
          <p:spPr>
            <a:xfrm>
              <a:off x="5553000" y="3228840"/>
              <a:ext cx="352080" cy="1942920"/>
            </a:xfrm>
            <a:custGeom>
              <a:avLst/>
              <a:gdLst>
                <a:gd name="textAreaLeft" fmla="*/ 0 w 352080"/>
                <a:gd name="textAreaRight" fmla="*/ 352440 w 352080"/>
                <a:gd name="textAreaTop" fmla="*/ 0 h 1942920"/>
                <a:gd name="textAreaBottom" fmla="*/ 1943280 h 1942920"/>
              </a:gdLst>
              <a:ahLst/>
              <a:rect l="textAreaLeft" t="textAreaTop" r="textAreaRight" b="textAreaBottom"/>
              <a:pathLst>
                <a:path w="352425" h="1943100">
                  <a:moveTo>
                    <a:pt x="0" y="1943100"/>
                  </a:moveTo>
                  <a:lnTo>
                    <a:pt x="352425" y="1943100"/>
                  </a:lnTo>
                  <a:lnTo>
                    <a:pt x="352425" y="0"/>
                  </a:lnTo>
                  <a:lnTo>
                    <a:pt x="0" y="0"/>
                  </a:lnTo>
                  <a:lnTo>
                    <a:pt x="0" y="194310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9" name="object 6"/>
            <p:cNvSpPr/>
            <p:nvPr/>
          </p:nvSpPr>
          <p:spPr>
            <a:xfrm>
              <a:off x="857160" y="3228840"/>
              <a:ext cx="5047920" cy="1942920"/>
            </a:xfrm>
            <a:custGeom>
              <a:avLst/>
              <a:gdLst>
                <a:gd name="textAreaLeft" fmla="*/ 0 w 5047920"/>
                <a:gd name="textAreaRight" fmla="*/ 5048280 w 5047920"/>
                <a:gd name="textAreaTop" fmla="*/ 0 h 1942920"/>
                <a:gd name="textAreaBottom" fmla="*/ 1943280 h 1942920"/>
              </a:gdLst>
              <a:ahLst/>
              <a:rect l="textAreaLeft" t="textAreaTop" r="textAreaRight" b="textAreaBottom"/>
              <a:pathLst>
                <a:path w="5048250" h="1943100">
                  <a:moveTo>
                    <a:pt x="0" y="1943100"/>
                  </a:moveTo>
                  <a:lnTo>
                    <a:pt x="5048250" y="1943100"/>
                  </a:lnTo>
                  <a:lnTo>
                    <a:pt x="5048250" y="0"/>
                  </a:lnTo>
                  <a:lnTo>
                    <a:pt x="0" y="0"/>
                  </a:lnTo>
                  <a:lnTo>
                    <a:pt x="0" y="19431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70" name="object 7"/>
          <p:cNvGrpSpPr/>
          <p:nvPr/>
        </p:nvGrpSpPr>
        <p:grpSpPr>
          <a:xfrm>
            <a:off x="6572160" y="3238560"/>
            <a:ext cx="4647960" cy="1942920"/>
            <a:chOff x="6572160" y="3238560"/>
            <a:chExt cx="4647960" cy="1942920"/>
          </a:xfrm>
        </p:grpSpPr>
        <p:sp>
          <p:nvSpPr>
            <p:cNvPr id="271" name="object 8"/>
            <p:cNvSpPr/>
            <p:nvPr/>
          </p:nvSpPr>
          <p:spPr>
            <a:xfrm>
              <a:off x="6572160" y="3238560"/>
              <a:ext cx="4647960" cy="1942920"/>
            </a:xfrm>
            <a:custGeom>
              <a:avLst/>
              <a:gdLst>
                <a:gd name="textAreaLeft" fmla="*/ 0 w 4647960"/>
                <a:gd name="textAreaRight" fmla="*/ 4648320 w 4647960"/>
                <a:gd name="textAreaTop" fmla="*/ 0 h 1942920"/>
                <a:gd name="textAreaBottom" fmla="*/ 1943280 h 1942920"/>
              </a:gdLst>
              <a:ahLst/>
              <a:rect l="textAreaLeft" t="textAreaTop" r="textAreaRight" b="textAreaBottom"/>
              <a:pathLst>
                <a:path w="4648200" h="1943100">
                  <a:moveTo>
                    <a:pt x="4648200" y="0"/>
                  </a:moveTo>
                  <a:lnTo>
                    <a:pt x="0" y="0"/>
                  </a:lnTo>
                  <a:lnTo>
                    <a:pt x="0" y="1943100"/>
                  </a:lnTo>
                  <a:lnTo>
                    <a:pt x="4648200" y="1943100"/>
                  </a:lnTo>
                  <a:lnTo>
                    <a:pt x="46482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2" name="object 9"/>
            <p:cNvSpPr/>
            <p:nvPr/>
          </p:nvSpPr>
          <p:spPr>
            <a:xfrm>
              <a:off x="6572160" y="3238560"/>
              <a:ext cx="4647960" cy="1942920"/>
            </a:xfrm>
            <a:custGeom>
              <a:avLst/>
              <a:gdLst>
                <a:gd name="textAreaLeft" fmla="*/ 0 w 4647960"/>
                <a:gd name="textAreaRight" fmla="*/ 4648320 w 4647960"/>
                <a:gd name="textAreaTop" fmla="*/ 0 h 1942920"/>
                <a:gd name="textAreaBottom" fmla="*/ 1943280 h 1942920"/>
              </a:gdLst>
              <a:ahLst/>
              <a:rect l="textAreaLeft" t="textAreaTop" r="textAreaRight" b="textAreaBottom"/>
              <a:pathLst>
                <a:path w="4648200" h="1943100">
                  <a:moveTo>
                    <a:pt x="0" y="1943100"/>
                  </a:moveTo>
                  <a:lnTo>
                    <a:pt x="4648200" y="1943100"/>
                  </a:lnTo>
                  <a:lnTo>
                    <a:pt x="4648200" y="0"/>
                  </a:lnTo>
                  <a:lnTo>
                    <a:pt x="0" y="0"/>
                  </a:lnTo>
                  <a:lnTo>
                    <a:pt x="0" y="1943100"/>
                  </a:lnTo>
                  <a:close/>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73" name="object 10"/>
          <p:cNvGrpSpPr/>
          <p:nvPr/>
        </p:nvGrpSpPr>
        <p:grpSpPr>
          <a:xfrm>
            <a:off x="0" y="0"/>
            <a:ext cx="12191760" cy="6857640"/>
            <a:chOff x="0" y="0"/>
            <a:chExt cx="12191760" cy="6857640"/>
          </a:xfrm>
        </p:grpSpPr>
        <p:pic>
          <p:nvPicPr>
            <p:cNvPr id="274" name="object 11" descr=""/>
            <p:cNvPicPr/>
            <p:nvPr/>
          </p:nvPicPr>
          <p:blipFill>
            <a:blip r:embed="rId1"/>
            <a:stretch/>
          </p:blipFill>
          <p:spPr>
            <a:xfrm>
              <a:off x="0" y="0"/>
              <a:ext cx="12191760" cy="6857640"/>
            </a:xfrm>
            <a:prstGeom prst="rect">
              <a:avLst/>
            </a:prstGeom>
            <a:noFill/>
            <a:ln w="0">
              <a:noFill/>
            </a:ln>
          </p:spPr>
        </p:pic>
        <p:sp>
          <p:nvSpPr>
            <p:cNvPr id="275" name="object 12"/>
            <p:cNvSpPr/>
            <p:nvPr/>
          </p:nvSpPr>
          <p:spPr>
            <a:xfrm>
              <a:off x="905040" y="3048120"/>
              <a:ext cx="4647960" cy="2304720"/>
            </a:xfrm>
            <a:custGeom>
              <a:avLst/>
              <a:gdLst>
                <a:gd name="textAreaLeft" fmla="*/ 0 w 4647960"/>
                <a:gd name="textAreaRight" fmla="*/ 4648320 w 4647960"/>
                <a:gd name="textAreaTop" fmla="*/ 0 h 2304720"/>
                <a:gd name="textAreaBottom" fmla="*/ 2305080 h 2304720"/>
              </a:gdLst>
              <a:ahLst/>
              <a:rect l="textAreaLeft" t="textAreaTop" r="textAreaRight" b="textAreaBottom"/>
              <a:pathLst>
                <a:path w="4648200" h="2305050">
                  <a:moveTo>
                    <a:pt x="4648200" y="0"/>
                  </a:moveTo>
                  <a:lnTo>
                    <a:pt x="0" y="0"/>
                  </a:lnTo>
                  <a:lnTo>
                    <a:pt x="0" y="2305050"/>
                  </a:lnTo>
                  <a:lnTo>
                    <a:pt x="4648200" y="2305050"/>
                  </a:lnTo>
                  <a:lnTo>
                    <a:pt x="4648200"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6" name="object 13"/>
            <p:cNvSpPr/>
            <p:nvPr/>
          </p:nvSpPr>
          <p:spPr>
            <a:xfrm>
              <a:off x="905040" y="3048120"/>
              <a:ext cx="4647960" cy="2304720"/>
            </a:xfrm>
            <a:custGeom>
              <a:avLst/>
              <a:gdLst>
                <a:gd name="textAreaLeft" fmla="*/ 0 w 4647960"/>
                <a:gd name="textAreaRight" fmla="*/ 4648320 w 4647960"/>
                <a:gd name="textAreaTop" fmla="*/ 0 h 2304720"/>
                <a:gd name="textAreaBottom" fmla="*/ 2305080 h 2304720"/>
              </a:gdLst>
              <a:ahLst/>
              <a:rect l="textAreaLeft" t="textAreaTop" r="textAreaRight" b="textAreaBottom"/>
              <a:pathLst>
                <a:path w="4648200" h="2305050">
                  <a:moveTo>
                    <a:pt x="0" y="2305050"/>
                  </a:moveTo>
                  <a:lnTo>
                    <a:pt x="4648200" y="2305050"/>
                  </a:lnTo>
                  <a:lnTo>
                    <a:pt x="4648200" y="0"/>
                  </a:lnTo>
                  <a:lnTo>
                    <a:pt x="0" y="0"/>
                  </a:lnTo>
                  <a:lnTo>
                    <a:pt x="0" y="2305050"/>
                  </a:lnTo>
                  <a:close/>
                </a:path>
              </a:pathLst>
            </a:custGeom>
            <a:noFill/>
            <a:ln w="38100">
              <a:solidFill>
                <a:srgbClr val="00af5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7" name="object 14"/>
          <p:cNvSpPr/>
          <p:nvPr/>
        </p:nvSpPr>
        <p:spPr>
          <a:xfrm>
            <a:off x="1001880" y="3064680"/>
            <a:ext cx="4403880" cy="2958840"/>
          </a:xfrm>
          <a:prstGeom prst="rect">
            <a:avLst/>
          </a:prstGeom>
          <a:noFill/>
          <a:ln w="0">
            <a:noFill/>
          </a:ln>
        </p:spPr>
        <p:style>
          <a:lnRef idx="0"/>
          <a:fillRef idx="0"/>
          <a:effectRef idx="0"/>
          <a:fontRef idx="minor"/>
        </p:style>
        <p:txBody>
          <a:bodyPr lIns="0" rIns="0" tIns="11520" bIns="0" anchor="t">
            <a:spAutoFit/>
          </a:bodyPr>
          <a:p>
            <a:pPr defTabSz="914400">
              <a:lnSpc>
                <a:spcPct val="100000"/>
              </a:lnSpc>
              <a:spcBef>
                <a:spcPts val="91"/>
              </a:spcBef>
            </a:pPr>
            <a:r>
              <a:rPr b="0" lang="en-US" sz="2400" spc="54" strike="noStrike" u="none">
                <a:solidFill>
                  <a:srgbClr val="404040"/>
                </a:solidFill>
                <a:uFillTx/>
                <a:latin typeface="Trebuchet MS"/>
              </a:rPr>
              <a:t>You</a:t>
            </a:r>
            <a:r>
              <a:rPr b="0" lang="en-US" sz="2400" spc="-184" strike="noStrike" u="none">
                <a:solidFill>
                  <a:srgbClr val="404040"/>
                </a:solidFill>
                <a:uFillTx/>
                <a:latin typeface="Trebuchet MS"/>
              </a:rPr>
              <a:t> </a:t>
            </a:r>
            <a:r>
              <a:rPr b="0" lang="en-US" sz="2400" spc="119" strike="noStrike" u="none">
                <a:solidFill>
                  <a:srgbClr val="404040"/>
                </a:solidFill>
                <a:uFillTx/>
                <a:latin typeface="Trebuchet MS"/>
              </a:rPr>
              <a:t>may</a:t>
            </a:r>
            <a:r>
              <a:rPr b="0" lang="en-US" sz="2400" spc="-181" strike="noStrike" u="none">
                <a:solidFill>
                  <a:srgbClr val="404040"/>
                </a:solidFill>
                <a:uFillTx/>
                <a:latin typeface="Trebuchet MS"/>
              </a:rPr>
              <a:t> </a:t>
            </a:r>
            <a:r>
              <a:rPr b="0" lang="en-US" sz="2400" strike="noStrike" u="none">
                <a:solidFill>
                  <a:srgbClr val="404040"/>
                </a:solidFill>
                <a:uFillTx/>
                <a:latin typeface="Trebuchet MS"/>
              </a:rPr>
              <a:t>recall</a:t>
            </a:r>
            <a:r>
              <a:rPr b="0" lang="en-US" sz="2400" spc="-139" strike="noStrike" u="none">
                <a:solidFill>
                  <a:srgbClr val="404040"/>
                </a:solidFill>
                <a:uFillTx/>
                <a:latin typeface="Trebuchet MS"/>
              </a:rPr>
              <a:t> </a:t>
            </a:r>
            <a:r>
              <a:rPr b="1" lang="en-US" sz="2400" spc="113" strike="noStrike" u="none">
                <a:solidFill>
                  <a:srgbClr val="404040"/>
                </a:solidFill>
                <a:uFillTx/>
                <a:latin typeface="Trebuchet MS"/>
              </a:rPr>
              <a:t>in-</a:t>
            </a:r>
            <a:r>
              <a:rPr b="1" lang="en-US" sz="2400" spc="40" strike="noStrike" u="none">
                <a:solidFill>
                  <a:srgbClr val="404040"/>
                </a:solidFill>
                <a:uFillTx/>
                <a:latin typeface="Trebuchet MS"/>
              </a:rPr>
              <a:t>context </a:t>
            </a:r>
            <a:r>
              <a:rPr b="1" lang="en-US" sz="2400" spc="99" strike="noStrike" u="none">
                <a:solidFill>
                  <a:srgbClr val="404040"/>
                </a:solidFill>
                <a:uFillTx/>
                <a:latin typeface="Trebuchet MS"/>
              </a:rPr>
              <a:t>learning</a:t>
            </a:r>
            <a:r>
              <a:rPr b="1" lang="en-US" sz="2400" spc="40" strike="noStrike" u="none">
                <a:solidFill>
                  <a:srgbClr val="404040"/>
                </a:solidFill>
                <a:uFillTx/>
                <a:latin typeface="Trebuchet MS"/>
              </a:rPr>
              <a:t> </a:t>
            </a:r>
            <a:r>
              <a:rPr b="0" lang="en-US" sz="2400" strike="noStrike" u="none">
                <a:solidFill>
                  <a:srgbClr val="404040"/>
                </a:solidFill>
                <a:uFillTx/>
                <a:latin typeface="Trebuchet MS"/>
              </a:rPr>
              <a:t>from</a:t>
            </a:r>
            <a:r>
              <a:rPr b="0" lang="en-US" sz="2400" spc="-65" strike="noStrike" u="none">
                <a:solidFill>
                  <a:srgbClr val="404040"/>
                </a:solidFill>
                <a:uFillTx/>
                <a:latin typeface="Trebuchet MS"/>
              </a:rPr>
              <a:t> </a:t>
            </a:r>
            <a:r>
              <a:rPr b="0" lang="en-US" sz="2400" spc="71" strike="noStrike" u="none">
                <a:solidFill>
                  <a:srgbClr val="404040"/>
                </a:solidFill>
                <a:uFillTx/>
                <a:latin typeface="Trebuchet MS"/>
              </a:rPr>
              <a:t>previous</a:t>
            </a:r>
            <a:r>
              <a:rPr b="0" lang="en-US" sz="2400" spc="-130" strike="noStrike" u="none">
                <a:solidFill>
                  <a:srgbClr val="404040"/>
                </a:solidFill>
                <a:uFillTx/>
                <a:latin typeface="Trebuchet MS"/>
              </a:rPr>
              <a:t> </a:t>
            </a:r>
            <a:r>
              <a:rPr b="0" lang="en-US" sz="2400" spc="-11" strike="noStrike" u="none">
                <a:solidFill>
                  <a:srgbClr val="404040"/>
                </a:solidFill>
                <a:uFillTx/>
                <a:latin typeface="Trebuchet MS"/>
              </a:rPr>
              <a:t>lecture </a:t>
            </a:r>
            <a:r>
              <a:rPr b="0" lang="en-US" sz="2400" strike="noStrike" u="none">
                <a:solidFill>
                  <a:srgbClr val="404040"/>
                </a:solidFill>
                <a:uFillTx/>
                <a:latin typeface="Trebuchet MS"/>
              </a:rPr>
              <a:t>with</a:t>
            </a:r>
            <a:r>
              <a:rPr b="0" lang="en-US" sz="2400" spc="-51" strike="noStrike" u="none">
                <a:solidFill>
                  <a:srgbClr val="404040"/>
                </a:solidFill>
                <a:uFillTx/>
                <a:latin typeface="Trebuchet MS"/>
              </a:rPr>
              <a:t> </a:t>
            </a:r>
            <a:r>
              <a:rPr b="0" lang="en-US" sz="2400" spc="-31" strike="noStrike" u="none">
                <a:solidFill>
                  <a:srgbClr val="404040"/>
                </a:solidFill>
                <a:uFillTx/>
                <a:latin typeface="Trebuchet MS"/>
              </a:rPr>
              <a:t>reference</a:t>
            </a:r>
            <a:r>
              <a:rPr b="0" lang="en-US" sz="2400" spc="-51"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65" strike="noStrike" u="none">
                <a:solidFill>
                  <a:srgbClr val="404040"/>
                </a:solidFill>
                <a:uFillTx/>
                <a:latin typeface="Trebuchet MS"/>
              </a:rPr>
              <a:t> </a:t>
            </a:r>
            <a:r>
              <a:rPr b="0" lang="en-US" sz="2400" spc="-11" strike="noStrike" u="none">
                <a:solidFill>
                  <a:srgbClr val="404040"/>
                </a:solidFill>
                <a:uFillTx/>
                <a:latin typeface="Trebuchet MS"/>
              </a:rPr>
              <a:t>prompting.</a:t>
            </a:r>
            <a:endParaRPr b="0" lang="en-US" sz="2400" strike="noStrike" u="none">
              <a:solidFill>
                <a:srgbClr val="000000"/>
              </a:solidFill>
              <a:uFillTx/>
              <a:latin typeface="Arial"/>
            </a:endParaRPr>
          </a:p>
          <a:p>
            <a:pPr defTabSz="914400">
              <a:lnSpc>
                <a:spcPct val="100000"/>
              </a:lnSpc>
              <a:spcBef>
                <a:spcPts val="224"/>
              </a:spcBef>
            </a:pPr>
            <a:endParaRPr b="0" lang="en-US" sz="2400" strike="noStrike" u="none">
              <a:solidFill>
                <a:srgbClr val="000000"/>
              </a:solidFill>
              <a:uFillTx/>
              <a:latin typeface="Arial"/>
            </a:endParaRPr>
          </a:p>
          <a:p>
            <a:pPr defTabSz="914400">
              <a:lnSpc>
                <a:spcPts val="2860"/>
              </a:lnSpc>
              <a:spcBef>
                <a:spcPts val="6"/>
              </a:spcBef>
            </a:pPr>
            <a:r>
              <a:rPr b="0" lang="en-US" sz="2400" spc="-40" strike="noStrike" u="none">
                <a:solidFill>
                  <a:srgbClr val="404040"/>
                </a:solidFill>
                <a:uFillTx/>
                <a:latin typeface="Trebuchet MS"/>
              </a:rPr>
              <a:t>Let’s</a:t>
            </a:r>
            <a:r>
              <a:rPr b="0" lang="en-US" sz="2400" spc="-96" strike="noStrike" u="none">
                <a:solidFill>
                  <a:srgbClr val="404040"/>
                </a:solidFill>
                <a:uFillTx/>
                <a:latin typeface="Trebuchet MS"/>
              </a:rPr>
              <a:t> </a:t>
            </a:r>
            <a:r>
              <a:rPr b="0" lang="en-US" sz="2400" spc="85" strike="noStrike" u="none">
                <a:solidFill>
                  <a:srgbClr val="404040"/>
                </a:solidFill>
                <a:uFillTx/>
                <a:latin typeface="Trebuchet MS"/>
              </a:rPr>
              <a:t>focus</a:t>
            </a:r>
            <a:r>
              <a:rPr b="0" lang="en-US" sz="2400" spc="-91" strike="noStrike" u="none">
                <a:solidFill>
                  <a:srgbClr val="404040"/>
                </a:solidFill>
                <a:uFillTx/>
                <a:latin typeface="Trebuchet MS"/>
              </a:rPr>
              <a:t> </a:t>
            </a:r>
            <a:r>
              <a:rPr b="0" lang="en-US" sz="2400" spc="99" strike="noStrike" u="none">
                <a:solidFill>
                  <a:srgbClr val="404040"/>
                </a:solidFill>
                <a:uFillTx/>
                <a:latin typeface="Trebuchet MS"/>
              </a:rPr>
              <a:t>on</a:t>
            </a:r>
            <a:r>
              <a:rPr b="0" lang="en-US" sz="2400" spc="-145" strike="noStrike" u="none">
                <a:solidFill>
                  <a:srgbClr val="404040"/>
                </a:solidFill>
                <a:uFillTx/>
                <a:latin typeface="Trebuchet MS"/>
              </a:rPr>
              <a:t> </a:t>
            </a:r>
            <a:r>
              <a:rPr b="0" lang="en-US" sz="2400" strike="noStrike" u="none">
                <a:solidFill>
                  <a:srgbClr val="404040"/>
                </a:solidFill>
                <a:uFillTx/>
                <a:latin typeface="Trebuchet MS"/>
              </a:rPr>
              <a:t>fine-</a:t>
            </a:r>
            <a:r>
              <a:rPr b="0" lang="en-US" sz="2400" spc="105" strike="noStrike" u="none">
                <a:solidFill>
                  <a:srgbClr val="404040"/>
                </a:solidFill>
                <a:uFillTx/>
                <a:latin typeface="Trebuchet MS"/>
              </a:rPr>
              <a:t>tuning</a:t>
            </a:r>
            <a:r>
              <a:rPr b="0" lang="en-US" sz="2400" spc="-45" strike="noStrike" u="none">
                <a:solidFill>
                  <a:srgbClr val="404040"/>
                </a:solidFill>
                <a:uFillTx/>
                <a:latin typeface="Trebuchet MS"/>
              </a:rPr>
              <a:t> </a:t>
            </a:r>
            <a:r>
              <a:rPr b="0" lang="en-US" sz="2400" spc="71" strike="noStrike" u="none">
                <a:solidFill>
                  <a:srgbClr val="404040"/>
                </a:solidFill>
                <a:uFillTx/>
                <a:latin typeface="Trebuchet MS"/>
              </a:rPr>
              <a:t>and how</a:t>
            </a:r>
            <a:r>
              <a:rPr b="0" lang="en-US" sz="2400" spc="-164" strike="noStrike" u="none">
                <a:solidFill>
                  <a:srgbClr val="404040"/>
                </a:solidFill>
                <a:uFillTx/>
                <a:latin typeface="Trebuchet MS"/>
              </a:rPr>
              <a:t> </a:t>
            </a:r>
            <a:r>
              <a:rPr b="0" lang="en-US" sz="2400" strike="noStrike" u="none">
                <a:solidFill>
                  <a:srgbClr val="404040"/>
                </a:solidFill>
                <a:uFillTx/>
                <a:latin typeface="Trebuchet MS"/>
              </a:rPr>
              <a:t>it</a:t>
            </a:r>
            <a:r>
              <a:rPr b="0" lang="en-US" sz="2400" spc="-136" strike="noStrike" u="none">
                <a:solidFill>
                  <a:srgbClr val="404040"/>
                </a:solidFill>
                <a:uFillTx/>
                <a:latin typeface="Trebuchet MS"/>
              </a:rPr>
              <a:t> </a:t>
            </a:r>
            <a:r>
              <a:rPr b="0" lang="en-US" sz="2400" spc="136" strike="noStrike" u="none">
                <a:solidFill>
                  <a:srgbClr val="404040"/>
                </a:solidFill>
                <a:uFillTx/>
                <a:latin typeface="Trebuchet MS"/>
              </a:rPr>
              <a:t>makes</a:t>
            </a:r>
            <a:r>
              <a:rPr b="0" lang="en-US" sz="2400" spc="-111" strike="noStrike" u="none">
                <a:solidFill>
                  <a:srgbClr val="404040"/>
                </a:solidFill>
                <a:uFillTx/>
                <a:latin typeface="Trebuchet MS"/>
              </a:rPr>
              <a:t> </a:t>
            </a:r>
            <a:r>
              <a:rPr b="0" lang="en-US" sz="2400" spc="54" strike="noStrike" u="none">
                <a:solidFill>
                  <a:srgbClr val="404040"/>
                </a:solidFill>
                <a:uFillTx/>
                <a:latin typeface="Trebuchet MS"/>
              </a:rPr>
              <a:t>our</a:t>
            </a:r>
            <a:r>
              <a:rPr b="0" lang="en-US" sz="2400" spc="-190" strike="noStrike" u="none">
                <a:solidFill>
                  <a:srgbClr val="404040"/>
                </a:solidFill>
                <a:uFillTx/>
                <a:latin typeface="Trebuchet MS"/>
              </a:rPr>
              <a:t> </a:t>
            </a:r>
            <a:r>
              <a:rPr b="0" lang="en-US" sz="2400" spc="74" strike="noStrike" u="none">
                <a:solidFill>
                  <a:srgbClr val="404040"/>
                </a:solidFill>
                <a:uFillTx/>
                <a:latin typeface="Trebuchet MS"/>
              </a:rPr>
              <a:t>LLM</a:t>
            </a:r>
            <a:r>
              <a:rPr b="0" lang="en-US" sz="2400" spc="-156" strike="noStrike" u="none">
                <a:solidFill>
                  <a:srgbClr val="404040"/>
                </a:solidFill>
                <a:uFillTx/>
                <a:latin typeface="Trebuchet MS"/>
              </a:rPr>
              <a:t> </a:t>
            </a:r>
            <a:r>
              <a:rPr b="0" lang="en-US" sz="2400" spc="-11" strike="noStrike" u="none">
                <a:solidFill>
                  <a:srgbClr val="404040"/>
                </a:solidFill>
                <a:uFillTx/>
                <a:latin typeface="Trebuchet MS"/>
              </a:rPr>
              <a:t>better.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319" name="PlaceHolder 2"/>
          <p:cNvSpPr>
            <a:spLocks noGrp="1"/>
          </p:cNvSpPr>
          <p:nvPr>
            <p:ph type="ftr" idx="113"/>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320" name="PlaceHolder 3"/>
          <p:cNvSpPr>
            <a:spLocks noGrp="1"/>
          </p:cNvSpPr>
          <p:nvPr>
            <p:ph type="sldNum" idx="114"/>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69</a:t>
            </a:r>
            <a:endParaRPr b="0" lang="en-US" sz="1200" strike="noStrike" u="none">
              <a:solidFill>
                <a:srgbClr val="000000"/>
              </a:solidFill>
              <a:uFillTx/>
              <a:latin typeface="Times New Roman"/>
            </a:endParaRPr>
          </a:p>
        </p:txBody>
      </p:sp>
      <p:sp>
        <p:nvSpPr>
          <p:cNvPr id="1321" name="object 3"/>
          <p:cNvSpPr/>
          <p:nvPr/>
        </p:nvSpPr>
        <p:spPr>
          <a:xfrm>
            <a:off x="1230120" y="1629360"/>
            <a:ext cx="4034520" cy="47340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tabLst>
                <a:tab algn="l" pos="1323360"/>
              </a:tabLst>
            </a:pPr>
            <a:r>
              <a:rPr b="0" lang="en-US" sz="2750" spc="96" strike="noStrike" u="none">
                <a:solidFill>
                  <a:schemeClr val="dk1"/>
                </a:solidFill>
                <a:uFillTx/>
                <a:latin typeface="Cambria Math"/>
              </a:rPr>
              <a:t>𝑋</a:t>
            </a:r>
            <a:r>
              <a:rPr b="0" lang="en-US" sz="3000" spc="142" strike="noStrike" u="none" baseline="29000">
                <a:solidFill>
                  <a:schemeClr val="dk1"/>
                </a:solidFill>
                <a:uFillTx/>
                <a:latin typeface="Cambria Math"/>
              </a:rPr>
              <a:t>𝐼𝑛𝑡</a:t>
            </a:r>
            <a:r>
              <a:rPr b="0" lang="en-US" sz="3000" spc="142" strike="noStrike" u="none" baseline="29000">
                <a:solidFill>
                  <a:schemeClr val="dk1"/>
                </a:solidFill>
                <a:uFillTx/>
                <a:latin typeface="Cambria Math"/>
              </a:rPr>
              <a:t>8</a:t>
            </a:r>
            <a:r>
              <a:rPr b="0" lang="en-US" sz="3000" spc="726" strike="noStrike" u="none" baseline="29000">
                <a:solidFill>
                  <a:schemeClr val="dk1"/>
                </a:solidFill>
                <a:uFillTx/>
                <a:latin typeface="Cambria Math"/>
              </a:rPr>
              <a:t> </a:t>
            </a:r>
            <a:r>
              <a:rPr b="0" lang="en-US" sz="2750" spc="-51" strike="noStrike" u="none">
                <a:solidFill>
                  <a:schemeClr val="dk1"/>
                </a:solidFill>
                <a:uFillTx/>
                <a:latin typeface="Cambria Math"/>
              </a:rPr>
              <a:t>=</a:t>
            </a:r>
            <a:r>
              <a:rPr b="0" lang="en-US" sz="2750" strike="noStrike" u="none">
                <a:solidFill>
                  <a:schemeClr val="dk1"/>
                </a:solidFill>
                <a:uFillTx/>
                <a:latin typeface="Cambria Math"/>
              </a:rPr>
              <a:t>	</a:t>
            </a:r>
            <a:r>
              <a:rPr b="0" lang="en-US" sz="2750" strike="noStrike" u="none">
                <a:solidFill>
                  <a:schemeClr val="dk1"/>
                </a:solidFill>
                <a:uFillTx/>
                <a:latin typeface="Cambria Math"/>
              </a:rPr>
              <a:t>𝑟𝑜𝑢𝑛𝑑(12.4509</a:t>
            </a:r>
            <a:r>
              <a:rPr b="0" lang="en-US" sz="2750" spc="561" strike="noStrike" u="none">
                <a:solidFill>
                  <a:schemeClr val="dk1"/>
                </a:solidFill>
                <a:uFillTx/>
                <a:latin typeface="Cambria Math"/>
              </a:rPr>
              <a:t> </a:t>
            </a:r>
            <a:r>
              <a:rPr b="0" lang="en-US" sz="2750" spc="-51" strike="noStrike" u="none">
                <a:solidFill>
                  <a:schemeClr val="dk1"/>
                </a:solidFill>
                <a:uFillTx/>
                <a:latin typeface="Cambria Math"/>
              </a:rPr>
              <a:t>x</a:t>
            </a:r>
            <a:endParaRPr b="0" lang="en-US" sz="2750" strike="noStrike" u="none">
              <a:solidFill>
                <a:srgbClr val="000000"/>
              </a:solidFill>
              <a:uFillTx/>
              <a:latin typeface="Arial"/>
            </a:endParaRPr>
          </a:p>
        </p:txBody>
      </p:sp>
      <p:graphicFrame>
        <p:nvGraphicFramePr>
          <p:cNvPr id="1322" name="object 4"/>
          <p:cNvGraphicFramePr/>
          <p:nvPr/>
        </p:nvGraphicFramePr>
        <p:xfrm>
          <a:off x="5278320" y="1433520"/>
          <a:ext cx="6197400" cy="843120"/>
        </p:xfrm>
        <a:graphic>
          <a:graphicData uri="http://schemas.openxmlformats.org/drawingml/2006/table">
            <a:tbl>
              <a:tblPr/>
              <a:tblGrid>
                <a:gridCol w="619560"/>
                <a:gridCol w="619560"/>
                <a:gridCol w="619560"/>
                <a:gridCol w="619560"/>
                <a:gridCol w="619560"/>
                <a:gridCol w="619560"/>
                <a:gridCol w="619560"/>
                <a:gridCol w="619560"/>
                <a:gridCol w="619560"/>
                <a:gridCol w="619560"/>
              </a:tblGrid>
              <a:tr h="843120">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89720" defTabSz="914400">
                        <a:lnSpc>
                          <a:spcPct val="100000"/>
                        </a:lnSpc>
                      </a:pPr>
                      <a:r>
                        <a:rPr b="0" lang="en-US" sz="1800" spc="-26" strike="noStrike" u="none">
                          <a:solidFill>
                            <a:srgbClr val="ffffff"/>
                          </a:solidFill>
                          <a:uFillTx/>
                          <a:latin typeface="Trebuchet MS"/>
                        </a:rPr>
                        <a:t>1.5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59480" defTabSz="914400">
                        <a:lnSpc>
                          <a:spcPct val="100000"/>
                        </a:lnSpc>
                      </a:pPr>
                      <a:r>
                        <a:rPr b="0" lang="en-US" sz="1800" spc="-26" strike="noStrike" u="none">
                          <a:solidFill>
                            <a:srgbClr val="ffffff"/>
                          </a:solidFill>
                          <a:uFillTx/>
                          <a:latin typeface="Trebuchet MS"/>
                        </a:rPr>
                        <a:t>2.3</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72080" defTabSz="914400">
                        <a:lnSpc>
                          <a:spcPct val="100000"/>
                        </a:lnSpc>
                      </a:pPr>
                      <a:r>
                        <a:rPr b="0" lang="en-US" sz="1800" spc="-26" strike="noStrike" u="none">
                          <a:solidFill>
                            <a:srgbClr val="ffffff"/>
                          </a:solidFill>
                          <a:uFillTx/>
                          <a:latin typeface="Trebuchet MS"/>
                        </a:rPr>
                        <a:t>3.7</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91880" defTabSz="914400">
                        <a:lnSpc>
                          <a:spcPct val="100000"/>
                        </a:lnSpc>
                      </a:pPr>
                      <a:r>
                        <a:rPr b="0" lang="en-US" sz="1800" spc="-26" strike="noStrike" u="none">
                          <a:solidFill>
                            <a:srgbClr val="ffffff"/>
                          </a:solidFill>
                          <a:uFillTx/>
                          <a:latin typeface="Trebuchet MS"/>
                        </a:rPr>
                        <a:t>4.1</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63800" defTabSz="914400">
                        <a:lnSpc>
                          <a:spcPct val="100000"/>
                        </a:lnSpc>
                      </a:pPr>
                      <a:r>
                        <a:rPr b="0" lang="en-US" sz="1800" spc="-26" strike="noStrike" u="none">
                          <a:solidFill>
                            <a:srgbClr val="ffffff"/>
                          </a:solidFill>
                          <a:uFillTx/>
                          <a:latin typeface="Trebuchet MS"/>
                        </a:rPr>
                        <a:t>5.6</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58040" defTabSz="914400">
                        <a:lnSpc>
                          <a:spcPct val="100000"/>
                        </a:lnSpc>
                      </a:pPr>
                      <a:r>
                        <a:rPr b="0" lang="en-US" sz="1800" spc="-26" strike="noStrike" u="none">
                          <a:solidFill>
                            <a:srgbClr val="ffffff"/>
                          </a:solidFill>
                          <a:uFillTx/>
                          <a:latin typeface="Trebuchet MS"/>
                        </a:rPr>
                        <a:t>6.8</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74600" defTabSz="914400">
                        <a:lnSpc>
                          <a:spcPct val="100000"/>
                        </a:lnSpc>
                      </a:pPr>
                      <a:r>
                        <a:rPr b="0" lang="en-US" sz="1800" spc="-26" strike="noStrike" u="none">
                          <a:solidFill>
                            <a:srgbClr val="ffffff"/>
                          </a:solidFill>
                          <a:uFillTx/>
                          <a:latin typeface="Trebuchet MS"/>
                        </a:rPr>
                        <a:t>7.9</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61280" defTabSz="914400">
                        <a:lnSpc>
                          <a:spcPct val="100000"/>
                        </a:lnSpc>
                      </a:pPr>
                      <a:r>
                        <a:rPr b="0" lang="en-US" sz="1800" spc="-26" strike="noStrike" u="none">
                          <a:solidFill>
                            <a:srgbClr val="ffffff"/>
                          </a:solidFill>
                          <a:uFillTx/>
                          <a:latin typeface="Trebuchet MS"/>
                        </a:rPr>
                        <a:t>8.4</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63800" defTabSz="914400">
                        <a:lnSpc>
                          <a:spcPct val="100000"/>
                        </a:lnSpc>
                      </a:pPr>
                      <a:r>
                        <a:rPr b="0" lang="en-US" sz="1800" spc="-26" strike="noStrike" u="none">
                          <a:solidFill>
                            <a:srgbClr val="ffffff"/>
                          </a:solidFill>
                          <a:uFillTx/>
                          <a:latin typeface="Trebuchet MS"/>
                        </a:rPr>
                        <a:t>9.2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4400" bIns="0" anchor="t">
                      <a:noAutofit/>
                    </a:bodyPr>
                    <a:p>
                      <a:pPr defTabSz="914400">
                        <a:lnSpc>
                          <a:spcPct val="100000"/>
                        </a:lnSpc>
                        <a:spcBef>
                          <a:spcPts val="113"/>
                        </a:spcBef>
                      </a:pPr>
                      <a:endParaRPr b="0" lang="en-US" sz="1800" strike="noStrike" u="none">
                        <a:solidFill>
                          <a:srgbClr val="ffffff"/>
                        </a:solidFill>
                        <a:uFillTx/>
                        <a:latin typeface="Arial"/>
                      </a:endParaRPr>
                    </a:p>
                    <a:p>
                      <a:pPr marL="124560" defTabSz="914400">
                        <a:lnSpc>
                          <a:spcPct val="100000"/>
                        </a:lnSpc>
                      </a:pPr>
                      <a:r>
                        <a:rPr b="0" lang="en-US" sz="1800" spc="-20" strike="noStrike" u="none">
                          <a:solidFill>
                            <a:srgbClr val="ffffff"/>
                          </a:solidFill>
                          <a:uFillTx/>
                          <a:latin typeface="Trebuchet MS"/>
                        </a:rPr>
                        <a:t>10.2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bl>
          </a:graphicData>
        </a:graphic>
      </p:graphicFrame>
      <p:sp>
        <p:nvSpPr>
          <p:cNvPr id="1323" name="object 5"/>
          <p:cNvSpPr/>
          <p:nvPr/>
        </p:nvSpPr>
        <p:spPr>
          <a:xfrm>
            <a:off x="11550960" y="1629720"/>
            <a:ext cx="17172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1324" name="object 6"/>
          <p:cNvSpPr/>
          <p:nvPr/>
        </p:nvSpPr>
        <p:spPr>
          <a:xfrm>
            <a:off x="2463840" y="3496680"/>
            <a:ext cx="1234800" cy="7095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4118" spc="142" strike="noStrike" u="none" baseline="-21000">
                <a:solidFill>
                  <a:schemeClr val="dk1"/>
                </a:solidFill>
                <a:uFillTx/>
                <a:latin typeface="Cambria Math"/>
              </a:rPr>
              <a:t>𝑋</a:t>
            </a:r>
            <a:r>
              <a:rPr b="0" lang="en-US" sz="2000" spc="96" strike="noStrike" u="none">
                <a:solidFill>
                  <a:schemeClr val="dk1"/>
                </a:solidFill>
                <a:uFillTx/>
                <a:latin typeface="Cambria Math"/>
              </a:rPr>
              <a:t>𝐼𝑛𝑡</a:t>
            </a:r>
            <a:r>
              <a:rPr b="0" lang="en-US" sz="2000" spc="96" strike="noStrike" u="none">
                <a:solidFill>
                  <a:schemeClr val="dk1"/>
                </a:solidFill>
                <a:uFillTx/>
                <a:latin typeface="Cambria Math"/>
              </a:rPr>
              <a:t>8</a:t>
            </a:r>
            <a:r>
              <a:rPr b="0" lang="en-US" sz="2000" spc="490" strike="noStrike" u="none">
                <a:solidFill>
                  <a:schemeClr val="dk1"/>
                </a:solidFill>
                <a:uFillTx/>
                <a:latin typeface="Cambria Math"/>
              </a:rPr>
              <a:t> </a:t>
            </a:r>
            <a:r>
              <a:rPr b="0" lang="en-US" sz="4118" spc="-74" strike="noStrike" u="none" baseline="-21000">
                <a:solidFill>
                  <a:schemeClr val="dk1"/>
                </a:solidFill>
                <a:uFillTx/>
                <a:latin typeface="Cambria Math"/>
              </a:rPr>
              <a:t>=</a:t>
            </a:r>
            <a:endParaRPr b="0" lang="en-US" sz="4120" strike="noStrike" u="none">
              <a:solidFill>
                <a:srgbClr val="000000"/>
              </a:solidFill>
              <a:uFillTx/>
              <a:latin typeface="Arial"/>
            </a:endParaRPr>
          </a:p>
        </p:txBody>
      </p:sp>
      <p:graphicFrame>
        <p:nvGraphicFramePr>
          <p:cNvPr id="1325" name="object 7"/>
          <p:cNvGraphicFramePr/>
          <p:nvPr/>
        </p:nvGraphicFramePr>
        <p:xfrm>
          <a:off x="4045320" y="3381840"/>
          <a:ext cx="6197400" cy="843120"/>
        </p:xfrm>
        <a:graphic>
          <a:graphicData uri="http://schemas.openxmlformats.org/drawingml/2006/table">
            <a:tbl>
              <a:tblPr/>
              <a:tblGrid>
                <a:gridCol w="619560"/>
                <a:gridCol w="619560"/>
                <a:gridCol w="619560"/>
                <a:gridCol w="619560"/>
                <a:gridCol w="619560"/>
                <a:gridCol w="619560"/>
                <a:gridCol w="619560"/>
                <a:gridCol w="619560"/>
                <a:gridCol w="619560"/>
                <a:gridCol w="619560"/>
              </a:tblGrid>
              <a:tr h="843120">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04480" defTabSz="914400">
                        <a:lnSpc>
                          <a:spcPct val="100000"/>
                        </a:lnSpc>
                      </a:pPr>
                      <a:r>
                        <a:rPr b="0" lang="en-US" sz="1800" spc="-26" strike="noStrike" u="none">
                          <a:solidFill>
                            <a:srgbClr val="ffffff"/>
                          </a:solidFill>
                          <a:uFillTx/>
                          <a:latin typeface="Trebuchet MS"/>
                        </a:rPr>
                        <a:t>18</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81080" defTabSz="914400">
                        <a:lnSpc>
                          <a:spcPct val="100000"/>
                        </a:lnSpc>
                      </a:pPr>
                      <a:r>
                        <a:rPr b="0" lang="en-US" sz="1800" spc="65" strike="noStrike" u="none">
                          <a:solidFill>
                            <a:srgbClr val="ffffff"/>
                          </a:solidFill>
                          <a:uFillTx/>
                          <a:latin typeface="Trebuchet MS"/>
                        </a:rPr>
                        <a:t>29</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83600" defTabSz="914400">
                        <a:lnSpc>
                          <a:spcPct val="100000"/>
                        </a:lnSpc>
                      </a:pPr>
                      <a:r>
                        <a:rPr b="0" lang="en-US" sz="1800" spc="85" strike="noStrike" u="none">
                          <a:solidFill>
                            <a:srgbClr val="ffffff"/>
                          </a:solidFill>
                          <a:uFillTx/>
                          <a:latin typeface="Trebuchet MS"/>
                        </a:rPr>
                        <a:t>46</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12040" defTabSz="914400">
                        <a:lnSpc>
                          <a:spcPct val="100000"/>
                        </a:lnSpc>
                      </a:pPr>
                      <a:r>
                        <a:rPr b="0" lang="en-US" sz="1800" spc="-26" strike="noStrike" u="none">
                          <a:solidFill>
                            <a:srgbClr val="ffffff"/>
                          </a:solidFill>
                          <a:uFillTx/>
                          <a:latin typeface="Trebuchet MS"/>
                        </a:rPr>
                        <a:t>51</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82160" defTabSz="914400">
                        <a:lnSpc>
                          <a:spcPct val="100000"/>
                        </a:lnSpc>
                      </a:pPr>
                      <a:r>
                        <a:rPr b="0" lang="en-US" sz="1800" spc="65" strike="noStrike" u="none">
                          <a:solidFill>
                            <a:srgbClr val="ffffff"/>
                          </a:solidFill>
                          <a:uFillTx/>
                          <a:latin typeface="Trebuchet MS"/>
                        </a:rPr>
                        <a:t>69</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80360" defTabSz="914400">
                        <a:lnSpc>
                          <a:spcPct val="100000"/>
                        </a:lnSpc>
                      </a:pPr>
                      <a:r>
                        <a:rPr b="0" lang="en-US" sz="1800" spc="91" strike="noStrike" u="none">
                          <a:solidFill>
                            <a:srgbClr val="ffffff"/>
                          </a:solidFill>
                          <a:uFillTx/>
                          <a:latin typeface="Trebuchet MS"/>
                        </a:rPr>
                        <a:t>85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78560" defTabSz="914400">
                        <a:lnSpc>
                          <a:spcPct val="100000"/>
                        </a:lnSpc>
                      </a:pPr>
                      <a:r>
                        <a:rPr b="0" lang="en-US" sz="1800" spc="96" strike="noStrike" u="none">
                          <a:solidFill>
                            <a:srgbClr val="ffffff"/>
                          </a:solidFill>
                          <a:uFillTx/>
                          <a:latin typeface="Trebuchet MS"/>
                        </a:rPr>
                        <a:t>98</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45440" defTabSz="914400">
                        <a:lnSpc>
                          <a:spcPct val="100000"/>
                        </a:lnSpc>
                      </a:pPr>
                      <a:r>
                        <a:rPr b="0" lang="en-US" sz="1800" spc="-26" strike="noStrike" u="none">
                          <a:solidFill>
                            <a:srgbClr val="ffffff"/>
                          </a:solidFill>
                          <a:uFillTx/>
                          <a:latin typeface="Trebuchet MS"/>
                        </a:rPr>
                        <a:t>105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76400" defTabSz="914400">
                        <a:lnSpc>
                          <a:spcPct val="100000"/>
                        </a:lnSpc>
                      </a:pPr>
                      <a:r>
                        <a:rPr b="0" lang="en-US" sz="1800" spc="-26" strike="noStrike" u="none">
                          <a:solidFill>
                            <a:srgbClr val="ffffff"/>
                          </a:solidFill>
                          <a:uFillTx/>
                          <a:latin typeface="Trebuchet MS"/>
                        </a:rPr>
                        <a:t>115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59480" defTabSz="914400">
                        <a:lnSpc>
                          <a:spcPct val="100000"/>
                        </a:lnSpc>
                      </a:pPr>
                      <a:r>
                        <a:rPr b="0" lang="en-US" sz="1800" spc="-26" strike="noStrike" u="none">
                          <a:solidFill>
                            <a:srgbClr val="ffffff"/>
                          </a:solidFill>
                          <a:uFillTx/>
                          <a:latin typeface="Trebuchet MS"/>
                        </a:rPr>
                        <a:t>127</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bl>
          </a:graphicData>
        </a:graphic>
      </p:graphicFrame>
      <p:sp>
        <p:nvSpPr>
          <p:cNvPr id="1326" name="object 8"/>
          <p:cNvSpPr/>
          <p:nvPr/>
        </p:nvSpPr>
        <p:spPr>
          <a:xfrm>
            <a:off x="1258200" y="4898160"/>
            <a:ext cx="9461880" cy="1787400"/>
          </a:xfrm>
          <a:prstGeom prst="rect">
            <a:avLst/>
          </a:prstGeom>
          <a:noFill/>
          <a:ln w="0">
            <a:noFill/>
          </a:ln>
        </p:spPr>
        <p:style>
          <a:lnRef idx="0"/>
          <a:fillRef idx="0"/>
          <a:effectRef idx="0"/>
          <a:fontRef idx="minor"/>
        </p:style>
        <p:txBody>
          <a:bodyPr lIns="0" rIns="0" tIns="172800" bIns="0" anchor="t">
            <a:spAutoFit/>
          </a:bodyPr>
          <a:p>
            <a:pPr marL="25560" defTabSz="914400">
              <a:lnSpc>
                <a:spcPct val="100000"/>
              </a:lnSpc>
              <a:spcBef>
                <a:spcPts val="1361"/>
              </a:spcBef>
            </a:pPr>
            <a:r>
              <a:rPr b="0" lang="en-US" sz="2400" spc="-11" strike="noStrike" u="none">
                <a:solidFill>
                  <a:srgbClr val="404040"/>
                </a:solidFill>
                <a:uFillTx/>
                <a:latin typeface="Trebuchet MS"/>
              </a:rPr>
              <a:t>Voila!</a:t>
            </a:r>
            <a:r>
              <a:rPr b="0" lang="en-US" sz="2400" spc="-119" strike="noStrike" u="none">
                <a:solidFill>
                  <a:srgbClr val="404040"/>
                </a:solidFill>
                <a:uFillTx/>
                <a:latin typeface="Trebuchet MS"/>
              </a:rPr>
              <a:t> </a:t>
            </a:r>
            <a:r>
              <a:rPr b="0" lang="en-US" sz="2400" strike="noStrike" u="none">
                <a:solidFill>
                  <a:srgbClr val="404040"/>
                </a:solidFill>
                <a:uFillTx/>
                <a:latin typeface="Trebuchet MS"/>
              </a:rPr>
              <a:t>That’s</a:t>
            </a:r>
            <a:r>
              <a:rPr b="0" lang="en-US" sz="2400" spc="-85" strike="noStrike" u="none">
                <a:solidFill>
                  <a:srgbClr val="404040"/>
                </a:solidFill>
                <a:uFillTx/>
                <a:latin typeface="Trebuchet MS"/>
              </a:rPr>
              <a:t> </a:t>
            </a:r>
            <a:r>
              <a:rPr b="0" lang="en-US" sz="2400" strike="noStrike" u="none">
                <a:solidFill>
                  <a:srgbClr val="404040"/>
                </a:solidFill>
                <a:uFillTx/>
                <a:latin typeface="Trebuchet MS"/>
              </a:rPr>
              <a:t>how</a:t>
            </a:r>
            <a:r>
              <a:rPr b="0" lang="en-US" sz="2400" spc="-74" strike="noStrike" u="none">
                <a:solidFill>
                  <a:srgbClr val="404040"/>
                </a:solidFill>
                <a:uFillTx/>
                <a:latin typeface="Trebuchet MS"/>
              </a:rPr>
              <a:t> </a:t>
            </a:r>
            <a:r>
              <a:rPr b="0" lang="en-US" sz="2400" spc="-54" strike="noStrike" u="none">
                <a:solidFill>
                  <a:srgbClr val="404040"/>
                </a:solidFill>
                <a:uFillTx/>
                <a:latin typeface="Trebuchet MS"/>
              </a:rPr>
              <a:t>we</a:t>
            </a:r>
            <a:r>
              <a:rPr b="0" lang="en-US" sz="2400" spc="-74" strike="noStrike" u="none">
                <a:solidFill>
                  <a:srgbClr val="404040"/>
                </a:solidFill>
                <a:uFillTx/>
                <a:latin typeface="Trebuchet MS"/>
              </a:rPr>
              <a:t> </a:t>
            </a:r>
            <a:r>
              <a:rPr b="0" lang="en-US" sz="2400" spc="51" strike="noStrike" u="none">
                <a:solidFill>
                  <a:srgbClr val="404040"/>
                </a:solidFill>
                <a:uFillTx/>
                <a:latin typeface="Trebuchet MS"/>
              </a:rPr>
              <a:t>quantize</a:t>
            </a:r>
            <a:r>
              <a:rPr b="0" lang="en-US" sz="2400" spc="-150" strike="noStrike" u="none">
                <a:solidFill>
                  <a:srgbClr val="404040"/>
                </a:solidFill>
                <a:uFillTx/>
                <a:latin typeface="Trebuchet MS"/>
              </a:rPr>
              <a:t> </a:t>
            </a:r>
            <a:r>
              <a:rPr b="0" lang="en-US" sz="2400" spc="65" strike="noStrike" u="none">
                <a:solidFill>
                  <a:srgbClr val="404040"/>
                </a:solidFill>
                <a:uFillTx/>
                <a:latin typeface="Trebuchet MS"/>
              </a:rPr>
              <a:t>from</a:t>
            </a:r>
            <a:r>
              <a:rPr b="0" lang="en-US" sz="2400" spc="-136" strike="noStrike" u="none">
                <a:solidFill>
                  <a:srgbClr val="404040"/>
                </a:solidFill>
                <a:uFillTx/>
                <a:latin typeface="Trebuchet MS"/>
              </a:rPr>
              <a:t> </a:t>
            </a:r>
            <a:r>
              <a:rPr b="0" lang="en-US" sz="2400" spc="74" strike="noStrike" u="none">
                <a:solidFill>
                  <a:srgbClr val="4f81bc"/>
                </a:solidFill>
                <a:uFillTx/>
                <a:latin typeface="Trebuchet MS"/>
              </a:rPr>
              <a:t>FP32</a:t>
            </a:r>
            <a:r>
              <a:rPr b="0" lang="en-US" sz="2400" spc="-96" strike="noStrike" u="none">
                <a:solidFill>
                  <a:srgbClr val="4f81bc"/>
                </a:solidFill>
                <a:uFillTx/>
                <a:latin typeface="Trebuchet MS"/>
              </a:rPr>
              <a:t> </a:t>
            </a:r>
            <a:r>
              <a:rPr b="0" lang="en-US" sz="2400" strike="noStrike" u="none">
                <a:solidFill>
                  <a:srgbClr val="404040"/>
                </a:solidFill>
                <a:uFillTx/>
                <a:latin typeface="Trebuchet MS"/>
              </a:rPr>
              <a:t>to</a:t>
            </a:r>
            <a:r>
              <a:rPr b="0" lang="en-US" sz="2400" spc="-79" strike="noStrike" u="none">
                <a:solidFill>
                  <a:srgbClr val="404040"/>
                </a:solidFill>
                <a:uFillTx/>
                <a:latin typeface="Trebuchet MS"/>
              </a:rPr>
              <a:t> </a:t>
            </a:r>
            <a:r>
              <a:rPr b="0" lang="en-US" sz="2400" spc="91" strike="noStrike" u="none">
                <a:solidFill>
                  <a:srgbClr val="4f81bc"/>
                </a:solidFill>
                <a:uFillTx/>
                <a:latin typeface="Trebuchet MS"/>
              </a:rPr>
              <a:t>Int8</a:t>
            </a:r>
            <a:r>
              <a:rPr b="0" lang="en-US" sz="2400" spc="-74" strike="noStrike" u="none">
                <a:solidFill>
                  <a:srgbClr val="4f81bc"/>
                </a:solidFill>
                <a:uFillTx/>
                <a:latin typeface="Trebuchet MS"/>
              </a:rPr>
              <a:t> </a:t>
            </a:r>
            <a:r>
              <a:rPr b="0" lang="en-US" sz="2400" spc="156" strike="noStrike" u="none">
                <a:solidFill>
                  <a:srgbClr val="404040"/>
                </a:solidFill>
                <a:uFillTx/>
                <a:latin typeface="Trebuchet MS"/>
              </a:rPr>
              <a:t>using</a:t>
            </a:r>
            <a:r>
              <a:rPr b="0" lang="en-US" sz="2400" spc="-125"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79" strike="noStrike" u="none">
                <a:solidFill>
                  <a:srgbClr val="404040"/>
                </a:solidFill>
                <a:uFillTx/>
                <a:latin typeface="Trebuchet MS"/>
              </a:rPr>
              <a:t> </a:t>
            </a:r>
            <a:r>
              <a:rPr b="0" lang="en-US" sz="2400" spc="-11" strike="noStrike" u="none">
                <a:solidFill>
                  <a:srgbClr val="404040"/>
                </a:solidFill>
                <a:uFillTx/>
                <a:latin typeface="Trebuchet MS"/>
              </a:rPr>
              <a:t>formula:</a:t>
            </a:r>
            <a:endParaRPr b="0" lang="en-US" sz="2400" strike="noStrike" u="none">
              <a:solidFill>
                <a:srgbClr val="000000"/>
              </a:solidFill>
              <a:uFillTx/>
              <a:latin typeface="Arial"/>
            </a:endParaRPr>
          </a:p>
          <a:p>
            <a:pPr marL="221040" algn="ctr" defTabSz="914400">
              <a:lnSpc>
                <a:spcPct val="100000"/>
              </a:lnSpc>
              <a:spcBef>
                <a:spcPts val="1491"/>
              </a:spcBef>
            </a:pPr>
            <a:r>
              <a:rPr b="0" lang="en-US" sz="4118" spc="150" strike="noStrike" u="none" baseline="-21000">
                <a:solidFill>
                  <a:schemeClr val="dk1"/>
                </a:solidFill>
                <a:uFillTx/>
                <a:latin typeface="Cambria Math"/>
              </a:rPr>
              <a:t>𝑋</a:t>
            </a:r>
            <a:r>
              <a:rPr b="0" lang="en-US" sz="2000" spc="99" strike="noStrike" u="none">
                <a:solidFill>
                  <a:schemeClr val="dk1"/>
                </a:solidFill>
                <a:uFillTx/>
                <a:latin typeface="Cambria Math"/>
              </a:rPr>
              <a:t>𝐼𝑛𝑡</a:t>
            </a:r>
            <a:r>
              <a:rPr b="0" lang="en-US" sz="2000" spc="99" strike="noStrike" u="none">
                <a:solidFill>
                  <a:schemeClr val="dk1"/>
                </a:solidFill>
                <a:uFillTx/>
                <a:latin typeface="Cambria Math"/>
              </a:rPr>
              <a:t>8</a:t>
            </a:r>
            <a:r>
              <a:rPr b="0" lang="en-US" sz="2000" spc="479"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00" strike="noStrike" u="none" baseline="-21000">
                <a:solidFill>
                  <a:schemeClr val="dk1"/>
                </a:solidFill>
                <a:uFillTx/>
                <a:latin typeface="Cambria Math"/>
              </a:rPr>
              <a:t> </a:t>
            </a:r>
            <a:r>
              <a:rPr b="0" lang="en-US" sz="4118" spc="88" strike="noStrike" u="none" baseline="-21000">
                <a:solidFill>
                  <a:schemeClr val="dk1"/>
                </a:solidFill>
                <a:uFillTx/>
                <a:latin typeface="Cambria Math"/>
              </a:rPr>
              <a:t>𝑟𝑜𝑢𝑛𝑑(𝑐</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𝑋</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a:t>
            </a:r>
            <a:endParaRPr b="0" lang="en-US" sz="412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328" name="object 3"/>
          <p:cNvSpPr/>
          <p:nvPr/>
        </p:nvSpPr>
        <p:spPr>
          <a:xfrm>
            <a:off x="428400" y="5086080"/>
            <a:ext cx="10501200" cy="86076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85" strike="noStrike" u="none">
                <a:solidFill>
                  <a:srgbClr val="464646"/>
                </a:solidFill>
                <a:uFillTx/>
                <a:latin typeface="Trebuchet MS"/>
              </a:rPr>
              <a:t>Now</a:t>
            </a:r>
            <a:r>
              <a:rPr b="0" lang="en-US" sz="2750" spc="-164" strike="noStrike" u="none">
                <a:solidFill>
                  <a:srgbClr val="464646"/>
                </a:solidFill>
                <a:uFillTx/>
                <a:latin typeface="Trebuchet MS"/>
              </a:rPr>
              <a:t> </a:t>
            </a:r>
            <a:r>
              <a:rPr b="0" lang="en-US" sz="2750" spc="74" strike="noStrike" u="none">
                <a:solidFill>
                  <a:srgbClr val="464646"/>
                </a:solidFill>
                <a:uFillTx/>
                <a:latin typeface="Trebuchet MS"/>
              </a:rPr>
              <a:t>that</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156" strike="noStrike" u="none">
                <a:solidFill>
                  <a:srgbClr val="464646"/>
                </a:solidFill>
                <a:uFillTx/>
                <a:latin typeface="Trebuchet MS"/>
              </a:rPr>
              <a:t> </a:t>
            </a:r>
            <a:r>
              <a:rPr b="0" lang="en-US" sz="2750" spc="119" strike="noStrike" u="none">
                <a:solidFill>
                  <a:srgbClr val="464646"/>
                </a:solidFill>
                <a:uFillTx/>
                <a:latin typeface="Trebuchet MS"/>
              </a:rPr>
              <a:t>know</a:t>
            </a:r>
            <a:r>
              <a:rPr b="0" lang="en-US" sz="2750" spc="-85" strike="noStrike" u="none">
                <a:solidFill>
                  <a:srgbClr val="464646"/>
                </a:solidFill>
                <a:uFillTx/>
                <a:latin typeface="Trebuchet MS"/>
              </a:rPr>
              <a:t> </a:t>
            </a:r>
            <a:r>
              <a:rPr b="0" lang="en-US" sz="2750" spc="85" strike="noStrike" u="none">
                <a:solidFill>
                  <a:srgbClr val="464646"/>
                </a:solidFill>
                <a:uFillTx/>
                <a:latin typeface="Trebuchet MS"/>
              </a:rPr>
              <a:t>what</a:t>
            </a:r>
            <a:r>
              <a:rPr b="0" lang="en-US" sz="2750" spc="-130" strike="noStrike" u="none">
                <a:solidFill>
                  <a:srgbClr val="464646"/>
                </a:solidFill>
                <a:uFillTx/>
                <a:latin typeface="Trebuchet MS"/>
              </a:rPr>
              <a:t> </a:t>
            </a:r>
            <a:r>
              <a:rPr b="0" lang="en-US" sz="2750" spc="96" strike="noStrike" u="none">
                <a:solidFill>
                  <a:srgbClr val="4f81bc"/>
                </a:solidFill>
                <a:uFillTx/>
                <a:latin typeface="Trebuchet MS"/>
              </a:rPr>
              <a:t>quantization</a:t>
            </a:r>
            <a:r>
              <a:rPr b="0" lang="en-US" sz="2750" spc="-85" strike="noStrike" u="none">
                <a:solidFill>
                  <a:srgbClr val="4f81bc"/>
                </a:solidFill>
                <a:uFillTx/>
                <a:latin typeface="Trebuchet MS"/>
              </a:rPr>
              <a:t> </a:t>
            </a:r>
            <a:r>
              <a:rPr b="0" lang="en-US" sz="2750" strike="noStrike" u="none">
                <a:solidFill>
                  <a:srgbClr val="464646"/>
                </a:solidFill>
                <a:uFillTx/>
                <a:latin typeface="Trebuchet MS"/>
              </a:rPr>
              <a:t>is,</a:t>
            </a:r>
            <a:r>
              <a:rPr b="0" lang="en-US" sz="2750" spc="-91" strike="noStrike" u="none">
                <a:solidFill>
                  <a:srgbClr val="464646"/>
                </a:solidFill>
                <a:uFillTx/>
                <a:latin typeface="Trebuchet MS"/>
              </a:rPr>
              <a:t> </a:t>
            </a:r>
            <a:r>
              <a:rPr b="0" lang="en-US" sz="2750" spc="-11" strike="noStrike" u="none">
                <a:solidFill>
                  <a:srgbClr val="464646"/>
                </a:solidFill>
                <a:uFillTx/>
                <a:latin typeface="Trebuchet MS"/>
              </a:rPr>
              <a:t>let’s</a:t>
            </a:r>
            <a:r>
              <a:rPr b="0" lang="en-US" sz="2750" spc="-176" strike="noStrike" u="none">
                <a:solidFill>
                  <a:srgbClr val="464646"/>
                </a:solidFill>
                <a:uFillTx/>
                <a:latin typeface="Trebuchet MS"/>
              </a:rPr>
              <a:t> </a:t>
            </a:r>
            <a:r>
              <a:rPr b="0" lang="en-US" sz="2750" spc="96" strike="noStrike" u="none">
                <a:solidFill>
                  <a:srgbClr val="464646"/>
                </a:solidFill>
                <a:uFillTx/>
                <a:latin typeface="Trebuchet MS"/>
              </a:rPr>
              <a:t>look</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65" strike="noStrike" u="none">
                <a:solidFill>
                  <a:srgbClr val="464646"/>
                </a:solidFill>
                <a:uFillTx/>
                <a:latin typeface="Trebuchet MS"/>
              </a:rPr>
              <a:t> </a:t>
            </a:r>
            <a:r>
              <a:rPr b="0" lang="en-US" sz="2750" spc="-11" strike="noStrike" u="none">
                <a:solidFill>
                  <a:srgbClr val="4f81bc"/>
                </a:solidFill>
                <a:uFillTx/>
                <a:latin typeface="Trebuchet MS"/>
              </a:rPr>
              <a:t>QLoRA </a:t>
            </a:r>
            <a:r>
              <a:rPr b="0" lang="en-US" sz="2750" spc="45" strike="noStrike" u="none">
                <a:solidFill>
                  <a:srgbClr val="464646"/>
                </a:solidFill>
                <a:uFillTx/>
                <a:latin typeface="Trebuchet MS"/>
              </a:rPr>
              <a:t>works!</a:t>
            </a:r>
            <a:endParaRPr b="0" lang="en-US" sz="2750" strike="noStrike" u="none">
              <a:solidFill>
                <a:srgbClr val="000000"/>
              </a:solidFill>
              <a:uFillTx/>
              <a:latin typeface="Arial"/>
            </a:endParaRPr>
          </a:p>
        </p:txBody>
      </p:sp>
      <p:grpSp>
        <p:nvGrpSpPr>
          <p:cNvPr id="1329" name="object 4"/>
          <p:cNvGrpSpPr/>
          <p:nvPr/>
        </p:nvGrpSpPr>
        <p:grpSpPr>
          <a:xfrm>
            <a:off x="5001120" y="3932280"/>
            <a:ext cx="860760" cy="292680"/>
            <a:chOff x="5001120" y="3932280"/>
            <a:chExt cx="860760" cy="292680"/>
          </a:xfrm>
        </p:grpSpPr>
        <p:pic>
          <p:nvPicPr>
            <p:cNvPr id="1330" name="object 5" descr=""/>
            <p:cNvPicPr/>
            <p:nvPr/>
          </p:nvPicPr>
          <p:blipFill>
            <a:blip r:embed="rId1"/>
            <a:stretch/>
          </p:blipFill>
          <p:spPr>
            <a:xfrm>
              <a:off x="5001120" y="3990600"/>
              <a:ext cx="227880" cy="234360"/>
            </a:xfrm>
            <a:prstGeom prst="rect">
              <a:avLst/>
            </a:prstGeom>
            <a:noFill/>
            <a:ln w="0">
              <a:noFill/>
            </a:ln>
          </p:spPr>
        </p:pic>
        <p:sp>
          <p:nvSpPr>
            <p:cNvPr id="1331" name="object 6"/>
            <p:cNvSpPr/>
            <p:nvPr/>
          </p:nvSpPr>
          <p:spPr>
            <a:xfrm>
              <a:off x="5258520" y="3932280"/>
              <a:ext cx="603360" cy="164880"/>
            </a:xfrm>
            <a:custGeom>
              <a:avLst/>
              <a:gdLst>
                <a:gd name="textAreaLeft" fmla="*/ 0 w 603360"/>
                <a:gd name="textAreaRight" fmla="*/ 603720 w 603360"/>
                <a:gd name="textAreaTop" fmla="*/ 0 h 164880"/>
                <a:gd name="textAreaBottom" fmla="*/ 165240 h 164880"/>
              </a:gdLst>
              <a:ahLst/>
              <a:rect l="textAreaLeft" t="textAreaTop" r="textAreaRight" b="textAreaBottom"/>
              <a:pathLst>
                <a:path w="603885" h="165100">
                  <a:moveTo>
                    <a:pt x="258825" y="0"/>
                  </a:moveTo>
                  <a:lnTo>
                    <a:pt x="193039" y="0"/>
                  </a:lnTo>
                  <a:lnTo>
                    <a:pt x="191135" y="8000"/>
                  </a:lnTo>
                  <a:lnTo>
                    <a:pt x="196341" y="8000"/>
                  </a:lnTo>
                  <a:lnTo>
                    <a:pt x="199771" y="8890"/>
                  </a:lnTo>
                  <a:lnTo>
                    <a:pt x="201675" y="10413"/>
                  </a:lnTo>
                  <a:lnTo>
                    <a:pt x="203580" y="12065"/>
                  </a:lnTo>
                  <a:lnTo>
                    <a:pt x="204597" y="14731"/>
                  </a:lnTo>
                  <a:lnTo>
                    <a:pt x="204597" y="20319"/>
                  </a:lnTo>
                  <a:lnTo>
                    <a:pt x="181483" y="126873"/>
                  </a:lnTo>
                  <a:lnTo>
                    <a:pt x="177673" y="141986"/>
                  </a:lnTo>
                  <a:lnTo>
                    <a:pt x="176657" y="145542"/>
                  </a:lnTo>
                  <a:lnTo>
                    <a:pt x="167665" y="154431"/>
                  </a:lnTo>
                  <a:lnTo>
                    <a:pt x="167513" y="154431"/>
                  </a:lnTo>
                  <a:lnTo>
                    <a:pt x="165988" y="154812"/>
                  </a:lnTo>
                  <a:lnTo>
                    <a:pt x="163322" y="155194"/>
                  </a:lnTo>
                  <a:lnTo>
                    <a:pt x="161925" y="162941"/>
                  </a:lnTo>
                  <a:lnTo>
                    <a:pt x="216280" y="162941"/>
                  </a:lnTo>
                  <a:lnTo>
                    <a:pt x="218059" y="155194"/>
                  </a:lnTo>
                  <a:lnTo>
                    <a:pt x="216407" y="155194"/>
                  </a:lnTo>
                  <a:lnTo>
                    <a:pt x="212598" y="154812"/>
                  </a:lnTo>
                  <a:lnTo>
                    <a:pt x="203962" y="149351"/>
                  </a:lnTo>
                  <a:lnTo>
                    <a:pt x="203453" y="148209"/>
                  </a:lnTo>
                  <a:lnTo>
                    <a:pt x="203580" y="140207"/>
                  </a:lnTo>
                  <a:lnTo>
                    <a:pt x="204342" y="136398"/>
                  </a:lnTo>
                  <a:lnTo>
                    <a:pt x="204977" y="132461"/>
                  </a:lnTo>
                  <a:lnTo>
                    <a:pt x="205739" y="128143"/>
                  </a:lnTo>
                  <a:lnTo>
                    <a:pt x="207772" y="118744"/>
                  </a:lnTo>
                  <a:lnTo>
                    <a:pt x="208914" y="113792"/>
                  </a:lnTo>
                  <a:lnTo>
                    <a:pt x="210058" y="108712"/>
                  </a:lnTo>
                  <a:lnTo>
                    <a:pt x="212216" y="98806"/>
                  </a:lnTo>
                  <a:lnTo>
                    <a:pt x="213113" y="94996"/>
                  </a:lnTo>
                  <a:lnTo>
                    <a:pt x="213233" y="94487"/>
                  </a:lnTo>
                  <a:lnTo>
                    <a:pt x="246111" y="94487"/>
                  </a:lnTo>
                  <a:lnTo>
                    <a:pt x="250158" y="94138"/>
                  </a:lnTo>
                  <a:lnTo>
                    <a:pt x="285293" y="81915"/>
                  </a:lnTo>
                  <a:lnTo>
                    <a:pt x="240411" y="81915"/>
                  </a:lnTo>
                  <a:lnTo>
                    <a:pt x="230632" y="81787"/>
                  </a:lnTo>
                  <a:lnTo>
                    <a:pt x="215646" y="81787"/>
                  </a:lnTo>
                  <a:lnTo>
                    <a:pt x="231521" y="13843"/>
                  </a:lnTo>
                  <a:lnTo>
                    <a:pt x="239649" y="13462"/>
                  </a:lnTo>
                  <a:lnTo>
                    <a:pt x="297835" y="13462"/>
                  </a:lnTo>
                  <a:lnTo>
                    <a:pt x="296290" y="11811"/>
                  </a:lnTo>
                  <a:lnTo>
                    <a:pt x="286638" y="5715"/>
                  </a:lnTo>
                  <a:lnTo>
                    <a:pt x="280797" y="3556"/>
                  </a:lnTo>
                  <a:lnTo>
                    <a:pt x="266826" y="762"/>
                  </a:lnTo>
                  <a:lnTo>
                    <a:pt x="258825" y="0"/>
                  </a:lnTo>
                  <a:close/>
                </a:path>
                <a:path w="603885" h="165100">
                  <a:moveTo>
                    <a:pt x="239547" y="94868"/>
                  </a:moveTo>
                  <a:lnTo>
                    <a:pt x="222503" y="94868"/>
                  </a:lnTo>
                  <a:lnTo>
                    <a:pt x="226187" y="94996"/>
                  </a:lnTo>
                  <a:lnTo>
                    <a:pt x="234950" y="94996"/>
                  </a:lnTo>
                  <a:lnTo>
                    <a:pt x="239547" y="94868"/>
                  </a:lnTo>
                  <a:close/>
                </a:path>
                <a:path w="603885" h="165100">
                  <a:moveTo>
                    <a:pt x="246111" y="94487"/>
                  </a:moveTo>
                  <a:lnTo>
                    <a:pt x="213233" y="94487"/>
                  </a:lnTo>
                  <a:lnTo>
                    <a:pt x="221614" y="94868"/>
                  </a:lnTo>
                  <a:lnTo>
                    <a:pt x="241697" y="94868"/>
                  </a:lnTo>
                  <a:lnTo>
                    <a:pt x="246111" y="94487"/>
                  </a:lnTo>
                  <a:close/>
                </a:path>
                <a:path w="603885" h="165100">
                  <a:moveTo>
                    <a:pt x="297835" y="13462"/>
                  </a:moveTo>
                  <a:lnTo>
                    <a:pt x="251033" y="13462"/>
                  </a:lnTo>
                  <a:lnTo>
                    <a:pt x="258898" y="13843"/>
                  </a:lnTo>
                  <a:lnTo>
                    <a:pt x="257048" y="13843"/>
                  </a:lnTo>
                  <a:lnTo>
                    <a:pt x="281177" y="30353"/>
                  </a:lnTo>
                  <a:lnTo>
                    <a:pt x="281177" y="45593"/>
                  </a:lnTo>
                  <a:lnTo>
                    <a:pt x="255015" y="78867"/>
                  </a:lnTo>
                  <a:lnTo>
                    <a:pt x="248538" y="81025"/>
                  </a:lnTo>
                  <a:lnTo>
                    <a:pt x="240411" y="81915"/>
                  </a:lnTo>
                  <a:lnTo>
                    <a:pt x="285293" y="81915"/>
                  </a:lnTo>
                  <a:lnTo>
                    <a:pt x="292988" y="76200"/>
                  </a:lnTo>
                  <a:lnTo>
                    <a:pt x="297814" y="70357"/>
                  </a:lnTo>
                  <a:lnTo>
                    <a:pt x="301243" y="63246"/>
                  </a:lnTo>
                  <a:lnTo>
                    <a:pt x="304673" y="56387"/>
                  </a:lnTo>
                  <a:lnTo>
                    <a:pt x="304800" y="56134"/>
                  </a:lnTo>
                  <a:lnTo>
                    <a:pt x="306450" y="48006"/>
                  </a:lnTo>
                  <a:lnTo>
                    <a:pt x="306324" y="31623"/>
                  </a:lnTo>
                  <a:lnTo>
                    <a:pt x="305053" y="25654"/>
                  </a:lnTo>
                  <a:lnTo>
                    <a:pt x="299974" y="15748"/>
                  </a:lnTo>
                  <a:lnTo>
                    <a:pt x="297835" y="13462"/>
                  </a:lnTo>
                  <a:close/>
                </a:path>
                <a:path w="603885" h="165100">
                  <a:moveTo>
                    <a:pt x="591481" y="12700"/>
                  </a:moveTo>
                  <a:lnTo>
                    <a:pt x="551434" y="12700"/>
                  </a:lnTo>
                  <a:lnTo>
                    <a:pt x="555498" y="13462"/>
                  </a:lnTo>
                  <a:lnTo>
                    <a:pt x="558926" y="14859"/>
                  </a:lnTo>
                  <a:lnTo>
                    <a:pt x="572770" y="29972"/>
                  </a:lnTo>
                  <a:lnTo>
                    <a:pt x="574039" y="33528"/>
                  </a:lnTo>
                  <a:lnTo>
                    <a:pt x="574548" y="37465"/>
                  </a:lnTo>
                  <a:lnTo>
                    <a:pt x="574548" y="45974"/>
                  </a:lnTo>
                  <a:lnTo>
                    <a:pt x="574039" y="49911"/>
                  </a:lnTo>
                  <a:lnTo>
                    <a:pt x="572008" y="57276"/>
                  </a:lnTo>
                  <a:lnTo>
                    <a:pt x="569976" y="61213"/>
                  </a:lnTo>
                  <a:lnTo>
                    <a:pt x="567182" y="65531"/>
                  </a:lnTo>
                  <a:lnTo>
                    <a:pt x="564388" y="69976"/>
                  </a:lnTo>
                  <a:lnTo>
                    <a:pt x="536321" y="100584"/>
                  </a:lnTo>
                  <a:lnTo>
                    <a:pt x="531113" y="105791"/>
                  </a:lnTo>
                  <a:lnTo>
                    <a:pt x="522097" y="115569"/>
                  </a:lnTo>
                  <a:lnTo>
                    <a:pt x="517778" y="120396"/>
                  </a:lnTo>
                  <a:lnTo>
                    <a:pt x="513968" y="125094"/>
                  </a:lnTo>
                  <a:lnTo>
                    <a:pt x="510666" y="129667"/>
                  </a:lnTo>
                  <a:lnTo>
                    <a:pt x="507364" y="134112"/>
                  </a:lnTo>
                  <a:lnTo>
                    <a:pt x="504316" y="138556"/>
                  </a:lnTo>
                  <a:lnTo>
                    <a:pt x="498983" y="147447"/>
                  </a:lnTo>
                  <a:lnTo>
                    <a:pt x="496570" y="151892"/>
                  </a:lnTo>
                  <a:lnTo>
                    <a:pt x="494664" y="156337"/>
                  </a:lnTo>
                  <a:lnTo>
                    <a:pt x="494664" y="162941"/>
                  </a:lnTo>
                  <a:lnTo>
                    <a:pt x="600963" y="162941"/>
                  </a:lnTo>
                  <a:lnTo>
                    <a:pt x="602262" y="142494"/>
                  </a:lnTo>
                  <a:lnTo>
                    <a:pt x="522224" y="142494"/>
                  </a:lnTo>
                  <a:lnTo>
                    <a:pt x="524383" y="139065"/>
                  </a:lnTo>
                  <a:lnTo>
                    <a:pt x="527080" y="135509"/>
                  </a:lnTo>
                  <a:lnTo>
                    <a:pt x="530605" y="131444"/>
                  </a:lnTo>
                  <a:lnTo>
                    <a:pt x="534035" y="127381"/>
                  </a:lnTo>
                  <a:lnTo>
                    <a:pt x="537845" y="123190"/>
                  </a:lnTo>
                  <a:lnTo>
                    <a:pt x="550290" y="110362"/>
                  </a:lnTo>
                  <a:lnTo>
                    <a:pt x="567182" y="93472"/>
                  </a:lnTo>
                  <a:lnTo>
                    <a:pt x="571118" y="89407"/>
                  </a:lnTo>
                  <a:lnTo>
                    <a:pt x="574801" y="85725"/>
                  </a:lnTo>
                  <a:lnTo>
                    <a:pt x="581405" y="78612"/>
                  </a:lnTo>
                  <a:lnTo>
                    <a:pt x="584200" y="75565"/>
                  </a:lnTo>
                  <a:lnTo>
                    <a:pt x="586232" y="72898"/>
                  </a:lnTo>
                  <a:lnTo>
                    <a:pt x="589026" y="69723"/>
                  </a:lnTo>
                  <a:lnTo>
                    <a:pt x="600710" y="41782"/>
                  </a:lnTo>
                  <a:lnTo>
                    <a:pt x="600710" y="33019"/>
                  </a:lnTo>
                  <a:lnTo>
                    <a:pt x="599821" y="27940"/>
                  </a:lnTo>
                  <a:lnTo>
                    <a:pt x="598170" y="23241"/>
                  </a:lnTo>
                  <a:lnTo>
                    <a:pt x="596391" y="18542"/>
                  </a:lnTo>
                  <a:lnTo>
                    <a:pt x="593598" y="14605"/>
                  </a:lnTo>
                  <a:lnTo>
                    <a:pt x="591481" y="12700"/>
                  </a:lnTo>
                  <a:close/>
                </a:path>
                <a:path w="603885" h="165100">
                  <a:moveTo>
                    <a:pt x="603376" y="127000"/>
                  </a:moveTo>
                  <a:lnTo>
                    <a:pt x="591692" y="127000"/>
                  </a:lnTo>
                  <a:lnTo>
                    <a:pt x="590296" y="130556"/>
                  </a:lnTo>
                  <a:lnTo>
                    <a:pt x="589026" y="133476"/>
                  </a:lnTo>
                  <a:lnTo>
                    <a:pt x="587954" y="135381"/>
                  </a:lnTo>
                  <a:lnTo>
                    <a:pt x="586866" y="137541"/>
                  </a:lnTo>
                  <a:lnTo>
                    <a:pt x="585586" y="138937"/>
                  </a:lnTo>
                  <a:lnTo>
                    <a:pt x="572642" y="142494"/>
                  </a:lnTo>
                  <a:lnTo>
                    <a:pt x="602262" y="142494"/>
                  </a:lnTo>
                  <a:lnTo>
                    <a:pt x="602479" y="139065"/>
                  </a:lnTo>
                  <a:lnTo>
                    <a:pt x="602779" y="135509"/>
                  </a:lnTo>
                  <a:lnTo>
                    <a:pt x="602898" y="134112"/>
                  </a:lnTo>
                  <a:lnTo>
                    <a:pt x="602996" y="132969"/>
                  </a:lnTo>
                  <a:lnTo>
                    <a:pt x="603352" y="127381"/>
                  </a:lnTo>
                  <a:lnTo>
                    <a:pt x="603376" y="127000"/>
                  </a:lnTo>
                  <a:close/>
                </a:path>
                <a:path w="603885" h="165100">
                  <a:moveTo>
                    <a:pt x="561213" y="254"/>
                  </a:moveTo>
                  <a:lnTo>
                    <a:pt x="545338" y="254"/>
                  </a:lnTo>
                  <a:lnTo>
                    <a:pt x="537210" y="1269"/>
                  </a:lnTo>
                  <a:lnTo>
                    <a:pt x="498601" y="12954"/>
                  </a:lnTo>
                  <a:lnTo>
                    <a:pt x="498601" y="37465"/>
                  </a:lnTo>
                  <a:lnTo>
                    <a:pt x="515112" y="37465"/>
                  </a:lnTo>
                  <a:lnTo>
                    <a:pt x="518033" y="29463"/>
                  </a:lnTo>
                  <a:lnTo>
                    <a:pt x="522097" y="23241"/>
                  </a:lnTo>
                  <a:lnTo>
                    <a:pt x="527430" y="19050"/>
                  </a:lnTo>
                  <a:lnTo>
                    <a:pt x="532638" y="14859"/>
                  </a:lnTo>
                  <a:lnTo>
                    <a:pt x="539241" y="12700"/>
                  </a:lnTo>
                  <a:lnTo>
                    <a:pt x="591481" y="12700"/>
                  </a:lnTo>
                  <a:lnTo>
                    <a:pt x="589788" y="11175"/>
                  </a:lnTo>
                  <a:lnTo>
                    <a:pt x="585977" y="7874"/>
                  </a:lnTo>
                  <a:lnTo>
                    <a:pt x="580898" y="5206"/>
                  </a:lnTo>
                  <a:lnTo>
                    <a:pt x="574801" y="3301"/>
                  </a:lnTo>
                  <a:lnTo>
                    <a:pt x="568578" y="1269"/>
                  </a:lnTo>
                  <a:lnTo>
                    <a:pt x="561213" y="254"/>
                  </a:lnTo>
                  <a:close/>
                </a:path>
                <a:path w="603885" h="165100">
                  <a:moveTo>
                    <a:pt x="361061" y="129540"/>
                  </a:moveTo>
                  <a:lnTo>
                    <a:pt x="344804" y="129540"/>
                  </a:lnTo>
                  <a:lnTo>
                    <a:pt x="344804" y="156591"/>
                  </a:lnTo>
                  <a:lnTo>
                    <a:pt x="352043" y="159131"/>
                  </a:lnTo>
                  <a:lnTo>
                    <a:pt x="359663" y="161162"/>
                  </a:lnTo>
                  <a:lnTo>
                    <a:pt x="375792" y="164211"/>
                  </a:lnTo>
                  <a:lnTo>
                    <a:pt x="383666" y="165100"/>
                  </a:lnTo>
                  <a:lnTo>
                    <a:pt x="391413" y="165100"/>
                  </a:lnTo>
                  <a:lnTo>
                    <a:pt x="398605" y="164865"/>
                  </a:lnTo>
                  <a:lnTo>
                    <a:pt x="405009" y="164211"/>
                  </a:lnTo>
                  <a:lnTo>
                    <a:pt x="405142" y="164211"/>
                  </a:lnTo>
                  <a:lnTo>
                    <a:pt x="434513" y="152907"/>
                  </a:lnTo>
                  <a:lnTo>
                    <a:pt x="387730" y="152907"/>
                  </a:lnTo>
                  <a:lnTo>
                    <a:pt x="384134" y="152411"/>
                  </a:lnTo>
                  <a:lnTo>
                    <a:pt x="362330" y="133731"/>
                  </a:lnTo>
                  <a:lnTo>
                    <a:pt x="361061" y="129540"/>
                  </a:lnTo>
                  <a:close/>
                </a:path>
                <a:path w="603885" h="165100">
                  <a:moveTo>
                    <a:pt x="438848" y="12700"/>
                  </a:moveTo>
                  <a:lnTo>
                    <a:pt x="402716" y="12700"/>
                  </a:lnTo>
                  <a:lnTo>
                    <a:pt x="409575" y="14986"/>
                  </a:lnTo>
                  <a:lnTo>
                    <a:pt x="419226" y="24384"/>
                  </a:lnTo>
                  <a:lnTo>
                    <a:pt x="421513" y="30734"/>
                  </a:lnTo>
                  <a:lnTo>
                    <a:pt x="421513" y="43687"/>
                  </a:lnTo>
                  <a:lnTo>
                    <a:pt x="420497" y="48260"/>
                  </a:lnTo>
                  <a:lnTo>
                    <a:pt x="418464" y="52705"/>
                  </a:lnTo>
                  <a:lnTo>
                    <a:pt x="416432" y="56768"/>
                  </a:lnTo>
                  <a:lnTo>
                    <a:pt x="416305" y="57023"/>
                  </a:lnTo>
                  <a:lnTo>
                    <a:pt x="392811" y="72009"/>
                  </a:lnTo>
                  <a:lnTo>
                    <a:pt x="386461" y="74168"/>
                  </a:lnTo>
                  <a:lnTo>
                    <a:pt x="378840" y="75311"/>
                  </a:lnTo>
                  <a:lnTo>
                    <a:pt x="370077" y="75818"/>
                  </a:lnTo>
                  <a:lnTo>
                    <a:pt x="370077" y="87756"/>
                  </a:lnTo>
                  <a:lnTo>
                    <a:pt x="381126" y="87756"/>
                  </a:lnTo>
                  <a:lnTo>
                    <a:pt x="392901" y="88392"/>
                  </a:lnTo>
                  <a:lnTo>
                    <a:pt x="391728" y="88392"/>
                  </a:lnTo>
                  <a:lnTo>
                    <a:pt x="400065" y="89931"/>
                  </a:lnTo>
                  <a:lnTo>
                    <a:pt x="424688" y="121666"/>
                  </a:lnTo>
                  <a:lnTo>
                    <a:pt x="424688" y="132206"/>
                  </a:lnTo>
                  <a:lnTo>
                    <a:pt x="391795" y="152907"/>
                  </a:lnTo>
                  <a:lnTo>
                    <a:pt x="434513" y="152907"/>
                  </a:lnTo>
                  <a:lnTo>
                    <a:pt x="435863" y="151765"/>
                  </a:lnTo>
                  <a:lnTo>
                    <a:pt x="440943" y="147574"/>
                  </a:lnTo>
                  <a:lnTo>
                    <a:pt x="444626" y="142621"/>
                  </a:lnTo>
                  <a:lnTo>
                    <a:pt x="447166" y="136906"/>
                  </a:lnTo>
                  <a:lnTo>
                    <a:pt x="449707" y="131063"/>
                  </a:lnTo>
                  <a:lnTo>
                    <a:pt x="450976" y="124841"/>
                  </a:lnTo>
                  <a:lnTo>
                    <a:pt x="450976" y="112903"/>
                  </a:lnTo>
                  <a:lnTo>
                    <a:pt x="449961" y="107950"/>
                  </a:lnTo>
                  <a:lnTo>
                    <a:pt x="447801" y="103505"/>
                  </a:lnTo>
                  <a:lnTo>
                    <a:pt x="445770" y="99060"/>
                  </a:lnTo>
                  <a:lnTo>
                    <a:pt x="442849" y="95123"/>
                  </a:lnTo>
                  <a:lnTo>
                    <a:pt x="439165" y="91821"/>
                  </a:lnTo>
                  <a:lnTo>
                    <a:pt x="435610" y="88392"/>
                  </a:lnTo>
                  <a:lnTo>
                    <a:pt x="410717" y="78486"/>
                  </a:lnTo>
                  <a:lnTo>
                    <a:pt x="410717" y="76962"/>
                  </a:lnTo>
                  <a:lnTo>
                    <a:pt x="438023" y="60071"/>
                  </a:lnTo>
                  <a:lnTo>
                    <a:pt x="441198" y="56768"/>
                  </a:lnTo>
                  <a:lnTo>
                    <a:pt x="443484" y="52959"/>
                  </a:lnTo>
                  <a:lnTo>
                    <a:pt x="446532" y="44831"/>
                  </a:lnTo>
                  <a:lnTo>
                    <a:pt x="447293" y="40005"/>
                  </a:lnTo>
                  <a:lnTo>
                    <a:pt x="447293" y="28956"/>
                  </a:lnTo>
                  <a:lnTo>
                    <a:pt x="446238" y="24384"/>
                  </a:lnTo>
                  <a:lnTo>
                    <a:pt x="446150" y="24003"/>
                  </a:lnTo>
                  <a:lnTo>
                    <a:pt x="441325" y="15367"/>
                  </a:lnTo>
                  <a:lnTo>
                    <a:pt x="438848" y="12700"/>
                  </a:lnTo>
                  <a:close/>
                </a:path>
                <a:path w="603885" h="165100">
                  <a:moveTo>
                    <a:pt x="406526" y="254"/>
                  </a:moveTo>
                  <a:lnTo>
                    <a:pt x="391795" y="254"/>
                  </a:lnTo>
                  <a:lnTo>
                    <a:pt x="383413" y="1397"/>
                  </a:lnTo>
                  <a:lnTo>
                    <a:pt x="346710" y="12954"/>
                  </a:lnTo>
                  <a:lnTo>
                    <a:pt x="346710" y="37718"/>
                  </a:lnTo>
                  <a:lnTo>
                    <a:pt x="362712" y="37718"/>
                  </a:lnTo>
                  <a:lnTo>
                    <a:pt x="365378" y="29463"/>
                  </a:lnTo>
                  <a:lnTo>
                    <a:pt x="369442" y="23241"/>
                  </a:lnTo>
                  <a:lnTo>
                    <a:pt x="374523" y="19050"/>
                  </a:lnTo>
                  <a:lnTo>
                    <a:pt x="379572" y="14986"/>
                  </a:lnTo>
                  <a:lnTo>
                    <a:pt x="379356" y="14986"/>
                  </a:lnTo>
                  <a:lnTo>
                    <a:pt x="386079" y="12700"/>
                  </a:lnTo>
                  <a:lnTo>
                    <a:pt x="438848" y="12700"/>
                  </a:lnTo>
                  <a:lnTo>
                    <a:pt x="438023" y="11811"/>
                  </a:lnTo>
                  <a:lnTo>
                    <a:pt x="433704" y="8890"/>
                  </a:lnTo>
                  <a:lnTo>
                    <a:pt x="429513" y="5968"/>
                  </a:lnTo>
                  <a:lnTo>
                    <a:pt x="424434" y="3810"/>
                  </a:lnTo>
                  <a:lnTo>
                    <a:pt x="412750" y="1016"/>
                  </a:lnTo>
                  <a:lnTo>
                    <a:pt x="406526" y="254"/>
                  </a:lnTo>
                  <a:close/>
                </a:path>
                <a:path w="603885" h="165100">
                  <a:moveTo>
                    <a:pt x="149478" y="0"/>
                  </a:moveTo>
                  <a:lnTo>
                    <a:pt x="31114" y="0"/>
                  </a:lnTo>
                  <a:lnTo>
                    <a:pt x="29210" y="8000"/>
                  </a:lnTo>
                  <a:lnTo>
                    <a:pt x="34416" y="8000"/>
                  </a:lnTo>
                  <a:lnTo>
                    <a:pt x="37846" y="8890"/>
                  </a:lnTo>
                  <a:lnTo>
                    <a:pt x="39750" y="10413"/>
                  </a:lnTo>
                  <a:lnTo>
                    <a:pt x="41655" y="12065"/>
                  </a:lnTo>
                  <a:lnTo>
                    <a:pt x="42672" y="14731"/>
                  </a:lnTo>
                  <a:lnTo>
                    <a:pt x="42551" y="21462"/>
                  </a:lnTo>
                  <a:lnTo>
                    <a:pt x="19558" y="126873"/>
                  </a:lnTo>
                  <a:lnTo>
                    <a:pt x="15748" y="141986"/>
                  </a:lnTo>
                  <a:lnTo>
                    <a:pt x="14732" y="145542"/>
                  </a:lnTo>
                  <a:lnTo>
                    <a:pt x="5740" y="154431"/>
                  </a:lnTo>
                  <a:lnTo>
                    <a:pt x="5588" y="154431"/>
                  </a:lnTo>
                  <a:lnTo>
                    <a:pt x="4063" y="154812"/>
                  </a:lnTo>
                  <a:lnTo>
                    <a:pt x="1397" y="155194"/>
                  </a:lnTo>
                  <a:lnTo>
                    <a:pt x="0" y="162941"/>
                  </a:lnTo>
                  <a:lnTo>
                    <a:pt x="54355" y="162941"/>
                  </a:lnTo>
                  <a:lnTo>
                    <a:pt x="56134" y="155194"/>
                  </a:lnTo>
                  <a:lnTo>
                    <a:pt x="54482" y="155194"/>
                  </a:lnTo>
                  <a:lnTo>
                    <a:pt x="50673" y="154812"/>
                  </a:lnTo>
                  <a:lnTo>
                    <a:pt x="42037" y="149351"/>
                  </a:lnTo>
                  <a:lnTo>
                    <a:pt x="41528" y="148209"/>
                  </a:lnTo>
                  <a:lnTo>
                    <a:pt x="45465" y="120268"/>
                  </a:lnTo>
                  <a:lnTo>
                    <a:pt x="46609" y="114807"/>
                  </a:lnTo>
                  <a:lnTo>
                    <a:pt x="47878" y="109219"/>
                  </a:lnTo>
                  <a:lnTo>
                    <a:pt x="49275" y="103505"/>
                  </a:lnTo>
                  <a:lnTo>
                    <a:pt x="50546" y="97662"/>
                  </a:lnTo>
                  <a:lnTo>
                    <a:pt x="51815" y="92456"/>
                  </a:lnTo>
                  <a:lnTo>
                    <a:pt x="52753" y="88392"/>
                  </a:lnTo>
                  <a:lnTo>
                    <a:pt x="52841" y="88011"/>
                  </a:lnTo>
                  <a:lnTo>
                    <a:pt x="52959" y="87503"/>
                  </a:lnTo>
                  <a:lnTo>
                    <a:pt x="108592" y="87503"/>
                  </a:lnTo>
                  <a:lnTo>
                    <a:pt x="111586" y="74549"/>
                  </a:lnTo>
                  <a:lnTo>
                    <a:pt x="55752" y="74549"/>
                  </a:lnTo>
                  <a:lnTo>
                    <a:pt x="69452" y="13969"/>
                  </a:lnTo>
                  <a:lnTo>
                    <a:pt x="69567" y="13462"/>
                  </a:lnTo>
                  <a:lnTo>
                    <a:pt x="146429" y="13462"/>
                  </a:lnTo>
                  <a:lnTo>
                    <a:pt x="149478" y="0"/>
                  </a:lnTo>
                  <a:close/>
                </a:path>
                <a:path w="603885" h="165100">
                  <a:moveTo>
                    <a:pt x="108592" y="87503"/>
                  </a:moveTo>
                  <a:lnTo>
                    <a:pt x="82168" y="87503"/>
                  </a:lnTo>
                  <a:lnTo>
                    <a:pt x="84327" y="87756"/>
                  </a:lnTo>
                  <a:lnTo>
                    <a:pt x="86105" y="88011"/>
                  </a:lnTo>
                  <a:lnTo>
                    <a:pt x="87757" y="88392"/>
                  </a:lnTo>
                  <a:lnTo>
                    <a:pt x="89026" y="89281"/>
                  </a:lnTo>
                  <a:lnTo>
                    <a:pt x="89788" y="90550"/>
                  </a:lnTo>
                  <a:lnTo>
                    <a:pt x="90677" y="91948"/>
                  </a:lnTo>
                  <a:lnTo>
                    <a:pt x="91186" y="93853"/>
                  </a:lnTo>
                  <a:lnTo>
                    <a:pt x="91693" y="99187"/>
                  </a:lnTo>
                  <a:lnTo>
                    <a:pt x="91821" y="102743"/>
                  </a:lnTo>
                  <a:lnTo>
                    <a:pt x="91821" y="107315"/>
                  </a:lnTo>
                  <a:lnTo>
                    <a:pt x="104012" y="107315"/>
                  </a:lnTo>
                  <a:lnTo>
                    <a:pt x="108386" y="88392"/>
                  </a:lnTo>
                  <a:lnTo>
                    <a:pt x="108474" y="88011"/>
                  </a:lnTo>
                  <a:lnTo>
                    <a:pt x="108592" y="87503"/>
                  </a:lnTo>
                  <a:close/>
                </a:path>
                <a:path w="603885" h="165100">
                  <a:moveTo>
                    <a:pt x="116077" y="55118"/>
                  </a:moveTo>
                  <a:lnTo>
                    <a:pt x="103504" y="55118"/>
                  </a:lnTo>
                  <a:lnTo>
                    <a:pt x="101218" y="59436"/>
                  </a:lnTo>
                  <a:lnTo>
                    <a:pt x="99313" y="62865"/>
                  </a:lnTo>
                  <a:lnTo>
                    <a:pt x="96265" y="67944"/>
                  </a:lnTo>
                  <a:lnTo>
                    <a:pt x="94741" y="69976"/>
                  </a:lnTo>
                  <a:lnTo>
                    <a:pt x="93090" y="71247"/>
                  </a:lnTo>
                  <a:lnTo>
                    <a:pt x="91439" y="72643"/>
                  </a:lnTo>
                  <a:lnTo>
                    <a:pt x="89788" y="73532"/>
                  </a:lnTo>
                  <a:lnTo>
                    <a:pt x="85851" y="74294"/>
                  </a:lnTo>
                  <a:lnTo>
                    <a:pt x="83438" y="74549"/>
                  </a:lnTo>
                  <a:lnTo>
                    <a:pt x="111586" y="74549"/>
                  </a:lnTo>
                  <a:lnTo>
                    <a:pt x="116077" y="55118"/>
                  </a:lnTo>
                  <a:close/>
                </a:path>
                <a:path w="603885" h="165100">
                  <a:moveTo>
                    <a:pt x="146429" y="13462"/>
                  </a:moveTo>
                  <a:lnTo>
                    <a:pt x="114173" y="13462"/>
                  </a:lnTo>
                  <a:lnTo>
                    <a:pt x="116966" y="13969"/>
                  </a:lnTo>
                  <a:lnTo>
                    <a:pt x="118999" y="14859"/>
                  </a:lnTo>
                  <a:lnTo>
                    <a:pt x="120903" y="15748"/>
                  </a:lnTo>
                  <a:lnTo>
                    <a:pt x="122554" y="17272"/>
                  </a:lnTo>
                  <a:lnTo>
                    <a:pt x="123571" y="19431"/>
                  </a:lnTo>
                  <a:lnTo>
                    <a:pt x="124713" y="21462"/>
                  </a:lnTo>
                  <a:lnTo>
                    <a:pt x="125475" y="24130"/>
                  </a:lnTo>
                  <a:lnTo>
                    <a:pt x="126237" y="30734"/>
                  </a:lnTo>
                  <a:lnTo>
                    <a:pt x="126746" y="34671"/>
                  </a:lnTo>
                  <a:lnTo>
                    <a:pt x="127126" y="39243"/>
                  </a:lnTo>
                  <a:lnTo>
                    <a:pt x="140588" y="39243"/>
                  </a:lnTo>
                  <a:lnTo>
                    <a:pt x="146314" y="13969"/>
                  </a:lnTo>
                  <a:lnTo>
                    <a:pt x="146429" y="13462"/>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32" name="object 7"/>
          <p:cNvSpPr/>
          <p:nvPr/>
        </p:nvSpPr>
        <p:spPr>
          <a:xfrm>
            <a:off x="6021360" y="414900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33" name="object 8"/>
          <p:cNvSpPr/>
          <p:nvPr/>
        </p:nvSpPr>
        <p:spPr>
          <a:xfrm>
            <a:off x="6021360" y="407772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987"/>
                </a:lnTo>
                <a:lnTo>
                  <a:pt x="211962" y="22987"/>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34" name="object 9"/>
          <p:cNvSpPr/>
          <p:nvPr/>
        </p:nvSpPr>
        <p:spPr>
          <a:xfrm>
            <a:off x="6360120" y="4111200"/>
            <a:ext cx="828360" cy="18720"/>
          </a:xfrm>
          <a:custGeom>
            <a:avLst/>
            <a:gdLst>
              <a:gd name="textAreaLeft" fmla="*/ 0 w 828360"/>
              <a:gd name="textAreaRight" fmla="*/ 828720 w 828360"/>
              <a:gd name="textAreaTop" fmla="*/ 0 h 18720"/>
              <a:gd name="textAreaBottom" fmla="*/ 19080 h 18720"/>
            </a:gdLst>
            <a:ahLst/>
            <a:rect l="textAreaLeft" t="textAreaTop" r="textAreaRight" b="textAreaBottom"/>
            <a:pathLst>
              <a:path w="828675" h="19050">
                <a:moveTo>
                  <a:pt x="828674" y="0"/>
                </a:moveTo>
                <a:lnTo>
                  <a:pt x="0" y="0"/>
                </a:lnTo>
                <a:lnTo>
                  <a:pt x="0" y="19049"/>
                </a:lnTo>
                <a:lnTo>
                  <a:pt x="828674" y="19049"/>
                </a:lnTo>
                <a:lnTo>
                  <a:pt x="828674"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335" name="object 10"/>
          <p:cNvGrpSpPr/>
          <p:nvPr/>
        </p:nvGrpSpPr>
        <p:grpSpPr>
          <a:xfrm>
            <a:off x="6372000" y="3663360"/>
            <a:ext cx="762120" cy="292320"/>
            <a:chOff x="6372000" y="3663360"/>
            <a:chExt cx="762120" cy="292320"/>
          </a:xfrm>
        </p:grpSpPr>
        <p:pic>
          <p:nvPicPr>
            <p:cNvPr id="1336" name="object 11" descr=""/>
            <p:cNvPicPr/>
            <p:nvPr/>
          </p:nvPicPr>
          <p:blipFill>
            <a:blip r:embed="rId2"/>
            <a:stretch/>
          </p:blipFill>
          <p:spPr>
            <a:xfrm>
              <a:off x="6372000" y="3721320"/>
              <a:ext cx="227880" cy="234360"/>
            </a:xfrm>
            <a:prstGeom prst="rect">
              <a:avLst/>
            </a:prstGeom>
            <a:noFill/>
            <a:ln w="0">
              <a:noFill/>
            </a:ln>
          </p:spPr>
        </p:pic>
        <p:pic>
          <p:nvPicPr>
            <p:cNvPr id="1337" name="object 12" descr=""/>
            <p:cNvPicPr/>
            <p:nvPr/>
          </p:nvPicPr>
          <p:blipFill>
            <a:blip r:embed="rId3"/>
            <a:stretch/>
          </p:blipFill>
          <p:spPr>
            <a:xfrm>
              <a:off x="6629400" y="3663360"/>
              <a:ext cx="504720" cy="165240"/>
            </a:xfrm>
            <a:prstGeom prst="rect">
              <a:avLst/>
            </a:prstGeom>
            <a:noFill/>
            <a:ln w="0">
              <a:noFill/>
            </a:ln>
          </p:spPr>
        </p:pic>
      </p:grpSp>
      <p:grpSp>
        <p:nvGrpSpPr>
          <p:cNvPr id="1338" name="object 13"/>
          <p:cNvGrpSpPr/>
          <p:nvPr/>
        </p:nvGrpSpPr>
        <p:grpSpPr>
          <a:xfrm>
            <a:off x="6377760" y="4193640"/>
            <a:ext cx="774360" cy="272160"/>
            <a:chOff x="6377760" y="4193640"/>
            <a:chExt cx="774360" cy="272160"/>
          </a:xfrm>
        </p:grpSpPr>
        <p:pic>
          <p:nvPicPr>
            <p:cNvPr id="1339" name="object 14" descr=""/>
            <p:cNvPicPr/>
            <p:nvPr/>
          </p:nvPicPr>
          <p:blipFill>
            <a:blip r:embed="rId4"/>
            <a:stretch/>
          </p:blipFill>
          <p:spPr>
            <a:xfrm>
              <a:off x="6377760" y="4295880"/>
              <a:ext cx="137520" cy="169920"/>
            </a:xfrm>
            <a:prstGeom prst="rect">
              <a:avLst/>
            </a:prstGeom>
            <a:noFill/>
            <a:ln w="0">
              <a:noFill/>
            </a:ln>
          </p:spPr>
        </p:pic>
        <p:sp>
          <p:nvSpPr>
            <p:cNvPr id="1340" name="object 15"/>
            <p:cNvSpPr/>
            <p:nvPr/>
          </p:nvSpPr>
          <p:spPr>
            <a:xfrm>
              <a:off x="6548760" y="4193640"/>
              <a:ext cx="603360" cy="164880"/>
            </a:xfrm>
            <a:custGeom>
              <a:avLst/>
              <a:gdLst>
                <a:gd name="textAreaLeft" fmla="*/ 0 w 603360"/>
                <a:gd name="textAreaRight" fmla="*/ 603720 w 603360"/>
                <a:gd name="textAreaTop" fmla="*/ 0 h 164880"/>
                <a:gd name="textAreaBottom" fmla="*/ 165240 h 164880"/>
              </a:gdLst>
              <a:ahLst/>
              <a:rect l="textAreaLeft" t="textAreaTop" r="textAreaRight" b="textAreaBottom"/>
              <a:pathLst>
                <a:path w="603884" h="165100">
                  <a:moveTo>
                    <a:pt x="258825" y="0"/>
                  </a:moveTo>
                  <a:lnTo>
                    <a:pt x="193040" y="0"/>
                  </a:lnTo>
                  <a:lnTo>
                    <a:pt x="191104" y="8000"/>
                  </a:lnTo>
                  <a:lnTo>
                    <a:pt x="196342" y="8000"/>
                  </a:lnTo>
                  <a:lnTo>
                    <a:pt x="199771" y="8762"/>
                  </a:lnTo>
                  <a:lnTo>
                    <a:pt x="201675" y="10413"/>
                  </a:lnTo>
                  <a:lnTo>
                    <a:pt x="203580" y="11937"/>
                  </a:lnTo>
                  <a:lnTo>
                    <a:pt x="204597" y="14731"/>
                  </a:lnTo>
                  <a:lnTo>
                    <a:pt x="181483" y="126745"/>
                  </a:lnTo>
                  <a:lnTo>
                    <a:pt x="179959" y="133222"/>
                  </a:lnTo>
                  <a:lnTo>
                    <a:pt x="178816" y="138302"/>
                  </a:lnTo>
                  <a:lnTo>
                    <a:pt x="177673" y="141858"/>
                  </a:lnTo>
                  <a:lnTo>
                    <a:pt x="176656" y="145414"/>
                  </a:lnTo>
                  <a:lnTo>
                    <a:pt x="175514" y="148208"/>
                  </a:lnTo>
                  <a:lnTo>
                    <a:pt x="163322" y="155193"/>
                  </a:lnTo>
                  <a:lnTo>
                    <a:pt x="161925" y="162813"/>
                  </a:lnTo>
                  <a:lnTo>
                    <a:pt x="216280" y="162813"/>
                  </a:lnTo>
                  <a:lnTo>
                    <a:pt x="218059" y="155193"/>
                  </a:lnTo>
                  <a:lnTo>
                    <a:pt x="215138" y="155066"/>
                  </a:lnTo>
                  <a:lnTo>
                    <a:pt x="212598" y="154685"/>
                  </a:lnTo>
                  <a:lnTo>
                    <a:pt x="208788" y="153923"/>
                  </a:lnTo>
                  <a:lnTo>
                    <a:pt x="207264" y="153288"/>
                  </a:lnTo>
                  <a:lnTo>
                    <a:pt x="206248" y="152399"/>
                  </a:lnTo>
                  <a:lnTo>
                    <a:pt x="205401" y="151764"/>
                  </a:lnTo>
                  <a:lnTo>
                    <a:pt x="204470" y="150621"/>
                  </a:lnTo>
                  <a:lnTo>
                    <a:pt x="203504" y="148208"/>
                  </a:lnTo>
                  <a:lnTo>
                    <a:pt x="203580" y="140207"/>
                  </a:lnTo>
                  <a:lnTo>
                    <a:pt x="204343" y="136270"/>
                  </a:lnTo>
                  <a:lnTo>
                    <a:pt x="204977" y="132333"/>
                  </a:lnTo>
                  <a:lnTo>
                    <a:pt x="205740" y="128142"/>
                  </a:lnTo>
                  <a:lnTo>
                    <a:pt x="206755" y="123316"/>
                  </a:lnTo>
                  <a:lnTo>
                    <a:pt x="207772" y="118617"/>
                  </a:lnTo>
                  <a:lnTo>
                    <a:pt x="208915" y="113664"/>
                  </a:lnTo>
                  <a:lnTo>
                    <a:pt x="211200" y="103504"/>
                  </a:lnTo>
                  <a:lnTo>
                    <a:pt x="212217" y="98805"/>
                  </a:lnTo>
                  <a:lnTo>
                    <a:pt x="213116" y="94868"/>
                  </a:lnTo>
                  <a:lnTo>
                    <a:pt x="213233" y="94360"/>
                  </a:lnTo>
                  <a:lnTo>
                    <a:pt x="247102" y="94360"/>
                  </a:lnTo>
                  <a:lnTo>
                    <a:pt x="250158" y="94106"/>
                  </a:lnTo>
                  <a:lnTo>
                    <a:pt x="285293" y="81914"/>
                  </a:lnTo>
                  <a:lnTo>
                    <a:pt x="215616" y="81914"/>
                  </a:lnTo>
                  <a:lnTo>
                    <a:pt x="231521" y="13842"/>
                  </a:lnTo>
                  <a:lnTo>
                    <a:pt x="234188" y="13588"/>
                  </a:lnTo>
                  <a:lnTo>
                    <a:pt x="236855" y="13588"/>
                  </a:lnTo>
                  <a:lnTo>
                    <a:pt x="242443" y="13334"/>
                  </a:lnTo>
                  <a:lnTo>
                    <a:pt x="297716" y="13334"/>
                  </a:lnTo>
                  <a:lnTo>
                    <a:pt x="296409" y="11937"/>
                  </a:lnTo>
                  <a:lnTo>
                    <a:pt x="296291" y="11810"/>
                  </a:lnTo>
                  <a:lnTo>
                    <a:pt x="291465" y="8762"/>
                  </a:lnTo>
                  <a:lnTo>
                    <a:pt x="286639" y="5587"/>
                  </a:lnTo>
                  <a:lnTo>
                    <a:pt x="280797" y="3428"/>
                  </a:lnTo>
                  <a:lnTo>
                    <a:pt x="266826" y="634"/>
                  </a:lnTo>
                  <a:lnTo>
                    <a:pt x="258825" y="0"/>
                  </a:lnTo>
                  <a:close/>
                </a:path>
                <a:path w="603884" h="165100">
                  <a:moveTo>
                    <a:pt x="241846" y="94741"/>
                  </a:moveTo>
                  <a:lnTo>
                    <a:pt x="222503" y="94741"/>
                  </a:lnTo>
                  <a:lnTo>
                    <a:pt x="226187" y="94868"/>
                  </a:lnTo>
                  <a:lnTo>
                    <a:pt x="234950" y="94868"/>
                  </a:lnTo>
                  <a:lnTo>
                    <a:pt x="241846" y="94741"/>
                  </a:lnTo>
                  <a:close/>
                </a:path>
                <a:path w="603884" h="165100">
                  <a:moveTo>
                    <a:pt x="247102" y="94360"/>
                  </a:moveTo>
                  <a:lnTo>
                    <a:pt x="213233" y="94360"/>
                  </a:lnTo>
                  <a:lnTo>
                    <a:pt x="217042" y="94741"/>
                  </a:lnTo>
                  <a:lnTo>
                    <a:pt x="242517" y="94741"/>
                  </a:lnTo>
                  <a:lnTo>
                    <a:pt x="247102" y="94360"/>
                  </a:lnTo>
                  <a:close/>
                </a:path>
                <a:path w="603884" h="165100">
                  <a:moveTo>
                    <a:pt x="297716" y="13334"/>
                  </a:moveTo>
                  <a:lnTo>
                    <a:pt x="248412" y="13334"/>
                  </a:lnTo>
                  <a:lnTo>
                    <a:pt x="258898" y="13842"/>
                  </a:lnTo>
                  <a:lnTo>
                    <a:pt x="257048" y="13842"/>
                  </a:lnTo>
                  <a:lnTo>
                    <a:pt x="281177" y="30225"/>
                  </a:lnTo>
                  <a:lnTo>
                    <a:pt x="281177" y="45465"/>
                  </a:lnTo>
                  <a:lnTo>
                    <a:pt x="255016" y="78866"/>
                  </a:lnTo>
                  <a:lnTo>
                    <a:pt x="240411" y="81914"/>
                  </a:lnTo>
                  <a:lnTo>
                    <a:pt x="285293" y="81914"/>
                  </a:lnTo>
                  <a:lnTo>
                    <a:pt x="286639" y="80898"/>
                  </a:lnTo>
                  <a:lnTo>
                    <a:pt x="292989" y="76199"/>
                  </a:lnTo>
                  <a:lnTo>
                    <a:pt x="297815" y="70230"/>
                  </a:lnTo>
                  <a:lnTo>
                    <a:pt x="301244" y="63245"/>
                  </a:lnTo>
                  <a:lnTo>
                    <a:pt x="304673" y="56387"/>
                  </a:lnTo>
                  <a:lnTo>
                    <a:pt x="304800" y="56133"/>
                  </a:lnTo>
                  <a:lnTo>
                    <a:pt x="306450" y="48005"/>
                  </a:lnTo>
                  <a:lnTo>
                    <a:pt x="306324" y="31622"/>
                  </a:lnTo>
                  <a:lnTo>
                    <a:pt x="306053" y="30225"/>
                  </a:lnTo>
                  <a:lnTo>
                    <a:pt x="305053" y="25526"/>
                  </a:lnTo>
                  <a:lnTo>
                    <a:pt x="302514" y="20573"/>
                  </a:lnTo>
                  <a:lnTo>
                    <a:pt x="299974" y="15747"/>
                  </a:lnTo>
                  <a:lnTo>
                    <a:pt x="297716" y="13334"/>
                  </a:lnTo>
                  <a:close/>
                </a:path>
                <a:path w="603884" h="165100">
                  <a:moveTo>
                    <a:pt x="591546" y="12699"/>
                  </a:moveTo>
                  <a:lnTo>
                    <a:pt x="551434" y="12699"/>
                  </a:lnTo>
                  <a:lnTo>
                    <a:pt x="555498" y="13334"/>
                  </a:lnTo>
                  <a:lnTo>
                    <a:pt x="558926" y="14731"/>
                  </a:lnTo>
                  <a:lnTo>
                    <a:pt x="574548" y="37337"/>
                  </a:lnTo>
                  <a:lnTo>
                    <a:pt x="574548" y="45846"/>
                  </a:lnTo>
                  <a:lnTo>
                    <a:pt x="574040" y="49783"/>
                  </a:lnTo>
                  <a:lnTo>
                    <a:pt x="572008" y="57149"/>
                  </a:lnTo>
                  <a:lnTo>
                    <a:pt x="569976" y="61213"/>
                  </a:lnTo>
                  <a:lnTo>
                    <a:pt x="564470" y="69722"/>
                  </a:lnTo>
                  <a:lnTo>
                    <a:pt x="564388" y="69849"/>
                  </a:lnTo>
                  <a:lnTo>
                    <a:pt x="536321" y="100583"/>
                  </a:lnTo>
                  <a:lnTo>
                    <a:pt x="531114" y="105790"/>
                  </a:lnTo>
                  <a:lnTo>
                    <a:pt x="526415" y="110743"/>
                  </a:lnTo>
                  <a:lnTo>
                    <a:pt x="501650" y="143001"/>
                  </a:lnTo>
                  <a:lnTo>
                    <a:pt x="498983" y="147319"/>
                  </a:lnTo>
                  <a:lnTo>
                    <a:pt x="496570" y="151764"/>
                  </a:lnTo>
                  <a:lnTo>
                    <a:pt x="494665" y="156336"/>
                  </a:lnTo>
                  <a:lnTo>
                    <a:pt x="494665" y="162813"/>
                  </a:lnTo>
                  <a:lnTo>
                    <a:pt x="600964" y="162813"/>
                  </a:lnTo>
                  <a:lnTo>
                    <a:pt x="602221" y="143001"/>
                  </a:lnTo>
                  <a:lnTo>
                    <a:pt x="602262" y="142366"/>
                  </a:lnTo>
                  <a:lnTo>
                    <a:pt x="522224" y="142366"/>
                  </a:lnTo>
                  <a:lnTo>
                    <a:pt x="524383" y="139064"/>
                  </a:lnTo>
                  <a:lnTo>
                    <a:pt x="527176" y="135381"/>
                  </a:lnTo>
                  <a:lnTo>
                    <a:pt x="534035" y="127253"/>
                  </a:lnTo>
                  <a:lnTo>
                    <a:pt x="541909" y="118871"/>
                  </a:lnTo>
                  <a:lnTo>
                    <a:pt x="546100" y="114680"/>
                  </a:lnTo>
                  <a:lnTo>
                    <a:pt x="554609" y="105917"/>
                  </a:lnTo>
                  <a:lnTo>
                    <a:pt x="571119" y="89407"/>
                  </a:lnTo>
                  <a:lnTo>
                    <a:pt x="574801" y="85597"/>
                  </a:lnTo>
                  <a:lnTo>
                    <a:pt x="578103" y="82041"/>
                  </a:lnTo>
                  <a:lnTo>
                    <a:pt x="581405" y="78612"/>
                  </a:lnTo>
                  <a:lnTo>
                    <a:pt x="584200" y="75437"/>
                  </a:lnTo>
                  <a:lnTo>
                    <a:pt x="586231" y="72770"/>
                  </a:lnTo>
                  <a:lnTo>
                    <a:pt x="588909" y="69849"/>
                  </a:lnTo>
                  <a:lnTo>
                    <a:pt x="597662" y="55752"/>
                  </a:lnTo>
                  <a:lnTo>
                    <a:pt x="598804" y="53085"/>
                  </a:lnTo>
                  <a:lnTo>
                    <a:pt x="599567" y="50291"/>
                  </a:lnTo>
                  <a:lnTo>
                    <a:pt x="600075" y="47497"/>
                  </a:lnTo>
                  <a:lnTo>
                    <a:pt x="600455" y="44703"/>
                  </a:lnTo>
                  <a:lnTo>
                    <a:pt x="600710" y="41655"/>
                  </a:lnTo>
                  <a:lnTo>
                    <a:pt x="600710" y="33019"/>
                  </a:lnTo>
                  <a:lnTo>
                    <a:pt x="599821" y="27939"/>
                  </a:lnTo>
                  <a:lnTo>
                    <a:pt x="598170" y="23240"/>
                  </a:lnTo>
                  <a:lnTo>
                    <a:pt x="596392" y="18541"/>
                  </a:lnTo>
                  <a:lnTo>
                    <a:pt x="593598" y="14477"/>
                  </a:lnTo>
                  <a:lnTo>
                    <a:pt x="591546" y="12699"/>
                  </a:lnTo>
                  <a:close/>
                </a:path>
                <a:path w="603884" h="165100">
                  <a:moveTo>
                    <a:pt x="603376" y="126872"/>
                  </a:moveTo>
                  <a:lnTo>
                    <a:pt x="591693" y="126872"/>
                  </a:lnTo>
                  <a:lnTo>
                    <a:pt x="590296" y="130555"/>
                  </a:lnTo>
                  <a:lnTo>
                    <a:pt x="589026" y="133349"/>
                  </a:lnTo>
                  <a:lnTo>
                    <a:pt x="587883" y="135381"/>
                  </a:lnTo>
                  <a:lnTo>
                    <a:pt x="586867" y="137413"/>
                  </a:lnTo>
                  <a:lnTo>
                    <a:pt x="585586" y="138810"/>
                  </a:lnTo>
                  <a:lnTo>
                    <a:pt x="574675" y="142366"/>
                  </a:lnTo>
                  <a:lnTo>
                    <a:pt x="602262" y="142366"/>
                  </a:lnTo>
                  <a:lnTo>
                    <a:pt x="602350" y="140969"/>
                  </a:lnTo>
                  <a:lnTo>
                    <a:pt x="602471" y="139064"/>
                  </a:lnTo>
                  <a:lnTo>
                    <a:pt x="602779" y="135381"/>
                  </a:lnTo>
                  <a:lnTo>
                    <a:pt x="602887" y="134111"/>
                  </a:lnTo>
                  <a:lnTo>
                    <a:pt x="602996" y="132841"/>
                  </a:lnTo>
                  <a:lnTo>
                    <a:pt x="603352" y="127253"/>
                  </a:lnTo>
                  <a:lnTo>
                    <a:pt x="603376" y="126872"/>
                  </a:lnTo>
                  <a:close/>
                </a:path>
                <a:path w="603884" h="165100">
                  <a:moveTo>
                    <a:pt x="561213" y="253"/>
                  </a:moveTo>
                  <a:lnTo>
                    <a:pt x="545338" y="253"/>
                  </a:lnTo>
                  <a:lnTo>
                    <a:pt x="537210" y="1269"/>
                  </a:lnTo>
                  <a:lnTo>
                    <a:pt x="498601" y="12953"/>
                  </a:lnTo>
                  <a:lnTo>
                    <a:pt x="498601" y="37337"/>
                  </a:lnTo>
                  <a:lnTo>
                    <a:pt x="515112" y="37337"/>
                  </a:lnTo>
                  <a:lnTo>
                    <a:pt x="518033" y="29336"/>
                  </a:lnTo>
                  <a:lnTo>
                    <a:pt x="522097" y="23240"/>
                  </a:lnTo>
                  <a:lnTo>
                    <a:pt x="527430" y="19049"/>
                  </a:lnTo>
                  <a:lnTo>
                    <a:pt x="532638" y="14731"/>
                  </a:lnTo>
                  <a:lnTo>
                    <a:pt x="539242" y="12699"/>
                  </a:lnTo>
                  <a:lnTo>
                    <a:pt x="591546" y="12699"/>
                  </a:lnTo>
                  <a:lnTo>
                    <a:pt x="589788" y="11175"/>
                  </a:lnTo>
                  <a:lnTo>
                    <a:pt x="585977" y="7746"/>
                  </a:lnTo>
                  <a:lnTo>
                    <a:pt x="580898" y="5206"/>
                  </a:lnTo>
                  <a:lnTo>
                    <a:pt x="575182" y="3301"/>
                  </a:lnTo>
                  <a:lnTo>
                    <a:pt x="568578" y="1269"/>
                  </a:lnTo>
                  <a:lnTo>
                    <a:pt x="561213" y="253"/>
                  </a:lnTo>
                  <a:close/>
                </a:path>
                <a:path w="603884" h="165100">
                  <a:moveTo>
                    <a:pt x="361061" y="129412"/>
                  </a:moveTo>
                  <a:lnTo>
                    <a:pt x="344804" y="129412"/>
                  </a:lnTo>
                  <a:lnTo>
                    <a:pt x="344804" y="156590"/>
                  </a:lnTo>
                  <a:lnTo>
                    <a:pt x="352044" y="159130"/>
                  </a:lnTo>
                  <a:lnTo>
                    <a:pt x="359664" y="161162"/>
                  </a:lnTo>
                  <a:lnTo>
                    <a:pt x="375793" y="164210"/>
                  </a:lnTo>
                  <a:lnTo>
                    <a:pt x="383667" y="164972"/>
                  </a:lnTo>
                  <a:lnTo>
                    <a:pt x="391414" y="164972"/>
                  </a:lnTo>
                  <a:lnTo>
                    <a:pt x="398605" y="164756"/>
                  </a:lnTo>
                  <a:lnTo>
                    <a:pt x="404184" y="164210"/>
                  </a:lnTo>
                  <a:lnTo>
                    <a:pt x="404695" y="164210"/>
                  </a:lnTo>
                  <a:lnTo>
                    <a:pt x="434513" y="152780"/>
                  </a:lnTo>
                  <a:lnTo>
                    <a:pt x="387730" y="152780"/>
                  </a:lnTo>
                  <a:lnTo>
                    <a:pt x="384048" y="152399"/>
                  </a:lnTo>
                  <a:lnTo>
                    <a:pt x="380873" y="151510"/>
                  </a:lnTo>
                  <a:lnTo>
                    <a:pt x="378052" y="150860"/>
                  </a:lnTo>
                  <a:lnTo>
                    <a:pt x="377793" y="150860"/>
                  </a:lnTo>
                  <a:lnTo>
                    <a:pt x="374776" y="149351"/>
                  </a:lnTo>
                  <a:lnTo>
                    <a:pt x="362330" y="133603"/>
                  </a:lnTo>
                  <a:lnTo>
                    <a:pt x="361061" y="129412"/>
                  </a:lnTo>
                  <a:close/>
                </a:path>
                <a:path w="603884" h="165100">
                  <a:moveTo>
                    <a:pt x="438933" y="12699"/>
                  </a:moveTo>
                  <a:lnTo>
                    <a:pt x="402717" y="12699"/>
                  </a:lnTo>
                  <a:lnTo>
                    <a:pt x="409575" y="14985"/>
                  </a:lnTo>
                  <a:lnTo>
                    <a:pt x="414400" y="19684"/>
                  </a:lnTo>
                  <a:lnTo>
                    <a:pt x="419226" y="24256"/>
                  </a:lnTo>
                  <a:lnTo>
                    <a:pt x="421513" y="30606"/>
                  </a:lnTo>
                  <a:lnTo>
                    <a:pt x="421513" y="43560"/>
                  </a:lnTo>
                  <a:lnTo>
                    <a:pt x="420497" y="48259"/>
                  </a:lnTo>
                  <a:lnTo>
                    <a:pt x="418465" y="52577"/>
                  </a:lnTo>
                  <a:lnTo>
                    <a:pt x="416432" y="56641"/>
                  </a:lnTo>
                  <a:lnTo>
                    <a:pt x="416305" y="56895"/>
                  </a:lnTo>
                  <a:lnTo>
                    <a:pt x="378841" y="75310"/>
                  </a:lnTo>
                  <a:lnTo>
                    <a:pt x="370077" y="75691"/>
                  </a:lnTo>
                  <a:lnTo>
                    <a:pt x="370077" y="87756"/>
                  </a:lnTo>
                  <a:lnTo>
                    <a:pt x="381126" y="87756"/>
                  </a:lnTo>
                  <a:lnTo>
                    <a:pt x="391245" y="88302"/>
                  </a:lnTo>
                  <a:lnTo>
                    <a:pt x="423999" y="113805"/>
                  </a:lnTo>
                  <a:lnTo>
                    <a:pt x="424688" y="121665"/>
                  </a:lnTo>
                  <a:lnTo>
                    <a:pt x="424688" y="132079"/>
                  </a:lnTo>
                  <a:lnTo>
                    <a:pt x="398963" y="152399"/>
                  </a:lnTo>
                  <a:lnTo>
                    <a:pt x="397862" y="152399"/>
                  </a:lnTo>
                  <a:lnTo>
                    <a:pt x="391795" y="152780"/>
                  </a:lnTo>
                  <a:lnTo>
                    <a:pt x="434513" y="152780"/>
                  </a:lnTo>
                  <a:lnTo>
                    <a:pt x="435864" y="151637"/>
                  </a:lnTo>
                  <a:lnTo>
                    <a:pt x="440944" y="147446"/>
                  </a:lnTo>
                  <a:lnTo>
                    <a:pt x="444626" y="142493"/>
                  </a:lnTo>
                  <a:lnTo>
                    <a:pt x="449706" y="131063"/>
                  </a:lnTo>
                  <a:lnTo>
                    <a:pt x="450976" y="124840"/>
                  </a:lnTo>
                  <a:lnTo>
                    <a:pt x="450976" y="112775"/>
                  </a:lnTo>
                  <a:lnTo>
                    <a:pt x="449961" y="107949"/>
                  </a:lnTo>
                  <a:lnTo>
                    <a:pt x="447801" y="103504"/>
                  </a:lnTo>
                  <a:lnTo>
                    <a:pt x="445770" y="99059"/>
                  </a:lnTo>
                  <a:lnTo>
                    <a:pt x="442849" y="95122"/>
                  </a:lnTo>
                  <a:lnTo>
                    <a:pt x="439166" y="91693"/>
                  </a:lnTo>
                  <a:lnTo>
                    <a:pt x="435649" y="88302"/>
                  </a:lnTo>
                  <a:lnTo>
                    <a:pt x="431292" y="85470"/>
                  </a:lnTo>
                  <a:lnTo>
                    <a:pt x="426466" y="83311"/>
                  </a:lnTo>
                  <a:lnTo>
                    <a:pt x="421640" y="81025"/>
                  </a:lnTo>
                  <a:lnTo>
                    <a:pt x="416433" y="79501"/>
                  </a:lnTo>
                  <a:lnTo>
                    <a:pt x="410718" y="78485"/>
                  </a:lnTo>
                  <a:lnTo>
                    <a:pt x="410718" y="76961"/>
                  </a:lnTo>
                  <a:lnTo>
                    <a:pt x="416687" y="74421"/>
                  </a:lnTo>
                  <a:lnTo>
                    <a:pt x="421754" y="72008"/>
                  </a:lnTo>
                  <a:lnTo>
                    <a:pt x="426466" y="69087"/>
                  </a:lnTo>
                  <a:lnTo>
                    <a:pt x="431038" y="66420"/>
                  </a:lnTo>
                  <a:lnTo>
                    <a:pt x="434975" y="63372"/>
                  </a:lnTo>
                  <a:lnTo>
                    <a:pt x="438023" y="59943"/>
                  </a:lnTo>
                  <a:lnTo>
                    <a:pt x="441198" y="56641"/>
                  </a:lnTo>
                  <a:lnTo>
                    <a:pt x="443484" y="52958"/>
                  </a:lnTo>
                  <a:lnTo>
                    <a:pt x="445008" y="48767"/>
                  </a:lnTo>
                  <a:lnTo>
                    <a:pt x="446531" y="44703"/>
                  </a:lnTo>
                  <a:lnTo>
                    <a:pt x="447294" y="40004"/>
                  </a:lnTo>
                  <a:lnTo>
                    <a:pt x="447294" y="28955"/>
                  </a:lnTo>
                  <a:lnTo>
                    <a:pt x="446209" y="24256"/>
                  </a:lnTo>
                  <a:lnTo>
                    <a:pt x="446150" y="24002"/>
                  </a:lnTo>
                  <a:lnTo>
                    <a:pt x="441325" y="15366"/>
                  </a:lnTo>
                  <a:lnTo>
                    <a:pt x="438933" y="12699"/>
                  </a:lnTo>
                  <a:close/>
                </a:path>
                <a:path w="603884" h="165100">
                  <a:moveTo>
                    <a:pt x="406526" y="253"/>
                  </a:moveTo>
                  <a:lnTo>
                    <a:pt x="391795" y="253"/>
                  </a:lnTo>
                  <a:lnTo>
                    <a:pt x="383413" y="1269"/>
                  </a:lnTo>
                  <a:lnTo>
                    <a:pt x="346710" y="12953"/>
                  </a:lnTo>
                  <a:lnTo>
                    <a:pt x="346710" y="37591"/>
                  </a:lnTo>
                  <a:lnTo>
                    <a:pt x="362712" y="37591"/>
                  </a:lnTo>
                  <a:lnTo>
                    <a:pt x="365378" y="29336"/>
                  </a:lnTo>
                  <a:lnTo>
                    <a:pt x="369443" y="23113"/>
                  </a:lnTo>
                  <a:lnTo>
                    <a:pt x="374523" y="18922"/>
                  </a:lnTo>
                  <a:lnTo>
                    <a:pt x="379729" y="14731"/>
                  </a:lnTo>
                  <a:lnTo>
                    <a:pt x="386079" y="12699"/>
                  </a:lnTo>
                  <a:lnTo>
                    <a:pt x="438933" y="12699"/>
                  </a:lnTo>
                  <a:lnTo>
                    <a:pt x="438023" y="11683"/>
                  </a:lnTo>
                  <a:lnTo>
                    <a:pt x="433704" y="8889"/>
                  </a:lnTo>
                  <a:lnTo>
                    <a:pt x="429514" y="5968"/>
                  </a:lnTo>
                  <a:lnTo>
                    <a:pt x="424434" y="3809"/>
                  </a:lnTo>
                  <a:lnTo>
                    <a:pt x="418592" y="2412"/>
                  </a:lnTo>
                  <a:lnTo>
                    <a:pt x="412750" y="888"/>
                  </a:lnTo>
                  <a:lnTo>
                    <a:pt x="406526" y="253"/>
                  </a:lnTo>
                  <a:close/>
                </a:path>
                <a:path w="603884" h="165100">
                  <a:moveTo>
                    <a:pt x="149478" y="0"/>
                  </a:moveTo>
                  <a:lnTo>
                    <a:pt x="31115" y="0"/>
                  </a:lnTo>
                  <a:lnTo>
                    <a:pt x="29179" y="8000"/>
                  </a:lnTo>
                  <a:lnTo>
                    <a:pt x="34417" y="8000"/>
                  </a:lnTo>
                  <a:lnTo>
                    <a:pt x="37846" y="8762"/>
                  </a:lnTo>
                  <a:lnTo>
                    <a:pt x="39750" y="10413"/>
                  </a:lnTo>
                  <a:lnTo>
                    <a:pt x="41655" y="11937"/>
                  </a:lnTo>
                  <a:lnTo>
                    <a:pt x="42672" y="14731"/>
                  </a:lnTo>
                  <a:lnTo>
                    <a:pt x="19558" y="126745"/>
                  </a:lnTo>
                  <a:lnTo>
                    <a:pt x="18034" y="133222"/>
                  </a:lnTo>
                  <a:lnTo>
                    <a:pt x="16891" y="138302"/>
                  </a:lnTo>
                  <a:lnTo>
                    <a:pt x="15748" y="141858"/>
                  </a:lnTo>
                  <a:lnTo>
                    <a:pt x="14731" y="145414"/>
                  </a:lnTo>
                  <a:lnTo>
                    <a:pt x="13589" y="148208"/>
                  </a:lnTo>
                  <a:lnTo>
                    <a:pt x="1397" y="155193"/>
                  </a:lnTo>
                  <a:lnTo>
                    <a:pt x="0" y="162813"/>
                  </a:lnTo>
                  <a:lnTo>
                    <a:pt x="54355" y="162813"/>
                  </a:lnTo>
                  <a:lnTo>
                    <a:pt x="56134" y="155193"/>
                  </a:lnTo>
                  <a:lnTo>
                    <a:pt x="53213" y="155066"/>
                  </a:lnTo>
                  <a:lnTo>
                    <a:pt x="50673" y="154685"/>
                  </a:lnTo>
                  <a:lnTo>
                    <a:pt x="46863" y="153923"/>
                  </a:lnTo>
                  <a:lnTo>
                    <a:pt x="45339" y="153288"/>
                  </a:lnTo>
                  <a:lnTo>
                    <a:pt x="44323" y="152399"/>
                  </a:lnTo>
                  <a:lnTo>
                    <a:pt x="43476" y="151764"/>
                  </a:lnTo>
                  <a:lnTo>
                    <a:pt x="42545" y="150621"/>
                  </a:lnTo>
                  <a:lnTo>
                    <a:pt x="41579" y="148208"/>
                  </a:lnTo>
                  <a:lnTo>
                    <a:pt x="41519" y="141858"/>
                  </a:lnTo>
                  <a:lnTo>
                    <a:pt x="41783" y="139572"/>
                  </a:lnTo>
                  <a:lnTo>
                    <a:pt x="49275" y="103377"/>
                  </a:lnTo>
                  <a:lnTo>
                    <a:pt x="50546" y="97662"/>
                  </a:lnTo>
                  <a:lnTo>
                    <a:pt x="52747" y="88391"/>
                  </a:lnTo>
                  <a:lnTo>
                    <a:pt x="52838" y="88010"/>
                  </a:lnTo>
                  <a:lnTo>
                    <a:pt x="52959" y="87502"/>
                  </a:lnTo>
                  <a:lnTo>
                    <a:pt x="108574" y="87502"/>
                  </a:lnTo>
                  <a:lnTo>
                    <a:pt x="111605" y="74421"/>
                  </a:lnTo>
                  <a:lnTo>
                    <a:pt x="55752" y="74421"/>
                  </a:lnTo>
                  <a:lnTo>
                    <a:pt x="69480" y="13842"/>
                  </a:lnTo>
                  <a:lnTo>
                    <a:pt x="69596" y="13334"/>
                  </a:lnTo>
                  <a:lnTo>
                    <a:pt x="146448" y="13334"/>
                  </a:lnTo>
                  <a:lnTo>
                    <a:pt x="149478" y="0"/>
                  </a:lnTo>
                  <a:close/>
                </a:path>
                <a:path w="603884" h="165100">
                  <a:moveTo>
                    <a:pt x="108574" y="87502"/>
                  </a:moveTo>
                  <a:lnTo>
                    <a:pt x="82169" y="87502"/>
                  </a:lnTo>
                  <a:lnTo>
                    <a:pt x="84327" y="87629"/>
                  </a:lnTo>
                  <a:lnTo>
                    <a:pt x="86105" y="88010"/>
                  </a:lnTo>
                  <a:lnTo>
                    <a:pt x="87756" y="88391"/>
                  </a:lnTo>
                  <a:lnTo>
                    <a:pt x="89026" y="89153"/>
                  </a:lnTo>
                  <a:lnTo>
                    <a:pt x="89789" y="90550"/>
                  </a:lnTo>
                  <a:lnTo>
                    <a:pt x="90677" y="91820"/>
                  </a:lnTo>
                  <a:lnTo>
                    <a:pt x="91186" y="93852"/>
                  </a:lnTo>
                  <a:lnTo>
                    <a:pt x="91694" y="99059"/>
                  </a:lnTo>
                  <a:lnTo>
                    <a:pt x="91821" y="107187"/>
                  </a:lnTo>
                  <a:lnTo>
                    <a:pt x="104013" y="107187"/>
                  </a:lnTo>
                  <a:lnTo>
                    <a:pt x="108368" y="88391"/>
                  </a:lnTo>
                  <a:lnTo>
                    <a:pt x="108456" y="88010"/>
                  </a:lnTo>
                  <a:lnTo>
                    <a:pt x="108574" y="87502"/>
                  </a:lnTo>
                  <a:close/>
                </a:path>
                <a:path w="603884" h="165100">
                  <a:moveTo>
                    <a:pt x="116077" y="55117"/>
                  </a:moveTo>
                  <a:lnTo>
                    <a:pt x="103504" y="55117"/>
                  </a:lnTo>
                  <a:lnTo>
                    <a:pt x="101219" y="59435"/>
                  </a:lnTo>
                  <a:lnTo>
                    <a:pt x="99314" y="62737"/>
                  </a:lnTo>
                  <a:lnTo>
                    <a:pt x="97790" y="65277"/>
                  </a:lnTo>
                  <a:lnTo>
                    <a:pt x="96266" y="67944"/>
                  </a:lnTo>
                  <a:lnTo>
                    <a:pt x="94742" y="69849"/>
                  </a:lnTo>
                  <a:lnTo>
                    <a:pt x="91440" y="72643"/>
                  </a:lnTo>
                  <a:lnTo>
                    <a:pt x="89789" y="73532"/>
                  </a:lnTo>
                  <a:lnTo>
                    <a:pt x="85195" y="74421"/>
                  </a:lnTo>
                  <a:lnTo>
                    <a:pt x="111605" y="74421"/>
                  </a:lnTo>
                  <a:lnTo>
                    <a:pt x="116077" y="55117"/>
                  </a:lnTo>
                  <a:close/>
                </a:path>
                <a:path w="603884" h="165100">
                  <a:moveTo>
                    <a:pt x="146448" y="13334"/>
                  </a:moveTo>
                  <a:lnTo>
                    <a:pt x="114173" y="13334"/>
                  </a:lnTo>
                  <a:lnTo>
                    <a:pt x="116967" y="13842"/>
                  </a:lnTo>
                  <a:lnTo>
                    <a:pt x="118999" y="14731"/>
                  </a:lnTo>
                  <a:lnTo>
                    <a:pt x="120903" y="15747"/>
                  </a:lnTo>
                  <a:lnTo>
                    <a:pt x="122554" y="17271"/>
                  </a:lnTo>
                  <a:lnTo>
                    <a:pt x="123571" y="19303"/>
                  </a:lnTo>
                  <a:lnTo>
                    <a:pt x="124714" y="21462"/>
                  </a:lnTo>
                  <a:lnTo>
                    <a:pt x="125475" y="24129"/>
                  </a:lnTo>
                  <a:lnTo>
                    <a:pt x="126238" y="30606"/>
                  </a:lnTo>
                  <a:lnTo>
                    <a:pt x="126746" y="34543"/>
                  </a:lnTo>
                  <a:lnTo>
                    <a:pt x="127126" y="39115"/>
                  </a:lnTo>
                  <a:lnTo>
                    <a:pt x="140589" y="39115"/>
                  </a:lnTo>
                  <a:lnTo>
                    <a:pt x="146332" y="13842"/>
                  </a:lnTo>
                  <a:lnTo>
                    <a:pt x="146448" y="13334"/>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41" name="object 16"/>
          <p:cNvSpPr/>
          <p:nvPr/>
        </p:nvSpPr>
        <p:spPr>
          <a:xfrm>
            <a:off x="428400" y="2958120"/>
            <a:ext cx="240948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81" strike="noStrike" u="none">
                <a:solidFill>
                  <a:srgbClr val="464646"/>
                </a:solidFill>
                <a:uFillTx/>
                <a:latin typeface="Trebuchet MS"/>
              </a:rPr>
              <a:t>To</a:t>
            </a:r>
            <a:r>
              <a:rPr b="0" lang="en-US" sz="2750" spc="-105" strike="noStrike" u="none">
                <a:solidFill>
                  <a:srgbClr val="464646"/>
                </a:solidFill>
                <a:uFillTx/>
                <a:latin typeface="Trebuchet MS"/>
              </a:rPr>
              <a:t> </a:t>
            </a:r>
            <a:r>
              <a:rPr b="0" lang="en-US" sz="2750" spc="-11" strike="noStrike" u="none">
                <a:solidFill>
                  <a:srgbClr val="464646"/>
                </a:solidFill>
                <a:uFillTx/>
                <a:latin typeface="Trebuchet MS"/>
              </a:rPr>
              <a:t>dequantize:</a:t>
            </a:r>
            <a:endParaRPr b="0" lang="en-US" sz="2750" strike="noStrike" u="none">
              <a:solidFill>
                <a:srgbClr val="000000"/>
              </a:solidFill>
              <a:uFillTx/>
              <a:latin typeface="Arial"/>
            </a:endParaRPr>
          </a:p>
        </p:txBody>
      </p:sp>
      <p:grpSp>
        <p:nvGrpSpPr>
          <p:cNvPr id="1342" name="object 17"/>
          <p:cNvGrpSpPr/>
          <p:nvPr/>
        </p:nvGrpSpPr>
        <p:grpSpPr>
          <a:xfrm>
            <a:off x="7610400" y="2238120"/>
            <a:ext cx="2852280" cy="2118960"/>
            <a:chOff x="7610400" y="2238120"/>
            <a:chExt cx="2852280" cy="2118960"/>
          </a:xfrm>
        </p:grpSpPr>
        <p:pic>
          <p:nvPicPr>
            <p:cNvPr id="1343" name="object 18" descr=""/>
            <p:cNvPicPr/>
            <p:nvPr/>
          </p:nvPicPr>
          <p:blipFill>
            <a:blip r:embed="rId5"/>
            <a:stretch/>
          </p:blipFill>
          <p:spPr>
            <a:xfrm>
              <a:off x="7610400" y="2238120"/>
              <a:ext cx="2852280" cy="2118960"/>
            </a:xfrm>
            <a:prstGeom prst="rect">
              <a:avLst/>
            </a:prstGeom>
            <a:noFill/>
            <a:ln w="0">
              <a:noFill/>
            </a:ln>
          </p:spPr>
        </p:pic>
        <p:pic>
          <p:nvPicPr>
            <p:cNvPr id="1344" name="object 19" descr=""/>
            <p:cNvPicPr/>
            <p:nvPr/>
          </p:nvPicPr>
          <p:blipFill>
            <a:blip r:embed="rId6"/>
            <a:stretch/>
          </p:blipFill>
          <p:spPr>
            <a:xfrm>
              <a:off x="7670160" y="2277720"/>
              <a:ext cx="2736360" cy="1742760"/>
            </a:xfrm>
            <a:prstGeom prst="rect">
              <a:avLst/>
            </a:prstGeom>
            <a:noFill/>
            <a:ln w="0">
              <a:noFill/>
            </a:ln>
          </p:spPr>
        </p:pic>
        <p:pic>
          <p:nvPicPr>
            <p:cNvPr id="1345" name="object 20" descr=""/>
            <p:cNvPicPr/>
            <p:nvPr/>
          </p:nvPicPr>
          <p:blipFill>
            <a:blip r:embed="rId7"/>
            <a:stretch/>
          </p:blipFill>
          <p:spPr>
            <a:xfrm>
              <a:off x="8403840" y="3883680"/>
              <a:ext cx="317520" cy="396720"/>
            </a:xfrm>
            <a:prstGeom prst="rect">
              <a:avLst/>
            </a:prstGeom>
            <a:noFill/>
            <a:ln w="0">
              <a:noFill/>
            </a:ln>
          </p:spPr>
        </p:pic>
        <p:sp>
          <p:nvSpPr>
            <p:cNvPr id="1346" name="object 21"/>
            <p:cNvSpPr/>
            <p:nvPr/>
          </p:nvSpPr>
          <p:spPr>
            <a:xfrm>
              <a:off x="7670160" y="2277720"/>
              <a:ext cx="2737080" cy="1742760"/>
            </a:xfrm>
            <a:custGeom>
              <a:avLst/>
              <a:gdLst>
                <a:gd name="textAreaLeft" fmla="*/ 0 w 2737080"/>
                <a:gd name="textAreaRight" fmla="*/ 2737440 w 2737080"/>
                <a:gd name="textAreaTop" fmla="*/ 0 h 1742760"/>
                <a:gd name="textAreaBottom" fmla="*/ 1743120 h 1742760"/>
              </a:gdLst>
              <a:ahLst/>
              <a:rect l="textAreaLeft" t="textAreaTop" r="textAreaRight" b="textAreaBottom"/>
              <a:pathLst>
                <a:path w="2737484" h="1743075">
                  <a:moveTo>
                    <a:pt x="249155" y="573668"/>
                  </a:moveTo>
                  <a:lnTo>
                    <a:pt x="245274" y="530478"/>
                  </a:lnTo>
                  <a:lnTo>
                    <a:pt x="247109" y="488095"/>
                  </a:lnTo>
                  <a:lnTo>
                    <a:pt x="254385" y="446832"/>
                  </a:lnTo>
                  <a:lnTo>
                    <a:pt x="266827" y="406999"/>
                  </a:lnTo>
                  <a:lnTo>
                    <a:pt x="284161" y="368912"/>
                  </a:lnTo>
                  <a:lnTo>
                    <a:pt x="306111" y="332881"/>
                  </a:lnTo>
                  <a:lnTo>
                    <a:pt x="332403" y="299221"/>
                  </a:lnTo>
                  <a:lnTo>
                    <a:pt x="362762" y="268243"/>
                  </a:lnTo>
                  <a:lnTo>
                    <a:pt x="396912" y="240260"/>
                  </a:lnTo>
                  <a:lnTo>
                    <a:pt x="434578" y="215585"/>
                  </a:lnTo>
                  <a:lnTo>
                    <a:pt x="475487" y="194531"/>
                  </a:lnTo>
                  <a:lnTo>
                    <a:pt x="519363" y="177410"/>
                  </a:lnTo>
                  <a:lnTo>
                    <a:pt x="565930" y="164535"/>
                  </a:lnTo>
                  <a:lnTo>
                    <a:pt x="614915" y="156219"/>
                  </a:lnTo>
                  <a:lnTo>
                    <a:pt x="662352" y="152946"/>
                  </a:lnTo>
                  <a:lnTo>
                    <a:pt x="709633" y="154253"/>
                  </a:lnTo>
                  <a:lnTo>
                    <a:pt x="756329" y="160061"/>
                  </a:lnTo>
                  <a:lnTo>
                    <a:pt x="802009" y="170292"/>
                  </a:lnTo>
                  <a:lnTo>
                    <a:pt x="846243" y="184870"/>
                  </a:lnTo>
                  <a:lnTo>
                    <a:pt x="888600" y="203717"/>
                  </a:lnTo>
                  <a:lnTo>
                    <a:pt x="915212" y="166945"/>
                  </a:lnTo>
                  <a:lnTo>
                    <a:pt x="946917" y="134758"/>
                  </a:lnTo>
                  <a:lnTo>
                    <a:pt x="983010" y="107341"/>
                  </a:lnTo>
                  <a:lnTo>
                    <a:pt x="1022783" y="84883"/>
                  </a:lnTo>
                  <a:lnTo>
                    <a:pt x="1065531" y="67572"/>
                  </a:lnTo>
                  <a:lnTo>
                    <a:pt x="1110546" y="55596"/>
                  </a:lnTo>
                  <a:lnTo>
                    <a:pt x="1157122" y="49142"/>
                  </a:lnTo>
                  <a:lnTo>
                    <a:pt x="1204554" y="48398"/>
                  </a:lnTo>
                  <a:lnTo>
                    <a:pt x="1252133" y="53552"/>
                  </a:lnTo>
                  <a:lnTo>
                    <a:pt x="1299154" y="64792"/>
                  </a:lnTo>
                  <a:lnTo>
                    <a:pt x="1344911" y="82305"/>
                  </a:lnTo>
                  <a:lnTo>
                    <a:pt x="1386249" y="104847"/>
                  </a:lnTo>
                  <a:lnTo>
                    <a:pt x="1423397" y="132343"/>
                  </a:lnTo>
                  <a:lnTo>
                    <a:pt x="1449535" y="95465"/>
                  </a:lnTo>
                  <a:lnTo>
                    <a:pt x="1481870" y="64111"/>
                  </a:lnTo>
                  <a:lnTo>
                    <a:pt x="1519357" y="38584"/>
                  </a:lnTo>
                  <a:lnTo>
                    <a:pt x="1560948" y="19188"/>
                  </a:lnTo>
                  <a:lnTo>
                    <a:pt x="1605598" y="6225"/>
                  </a:lnTo>
                  <a:lnTo>
                    <a:pt x="1652260" y="0"/>
                  </a:lnTo>
                  <a:lnTo>
                    <a:pt x="1699888" y="814"/>
                  </a:lnTo>
                  <a:lnTo>
                    <a:pt x="1747435" y="8971"/>
                  </a:lnTo>
                  <a:lnTo>
                    <a:pt x="1793856" y="24774"/>
                  </a:lnTo>
                  <a:lnTo>
                    <a:pt x="1846561" y="54571"/>
                  </a:lnTo>
                  <a:lnTo>
                    <a:pt x="1890122" y="93989"/>
                  </a:lnTo>
                  <a:lnTo>
                    <a:pt x="1925421" y="63306"/>
                  </a:lnTo>
                  <a:lnTo>
                    <a:pt x="1964886" y="38584"/>
                  </a:lnTo>
                  <a:lnTo>
                    <a:pt x="2007623" y="19887"/>
                  </a:lnTo>
                  <a:lnTo>
                    <a:pt x="2052739" y="7277"/>
                  </a:lnTo>
                  <a:lnTo>
                    <a:pt x="2099338" y="819"/>
                  </a:lnTo>
                  <a:lnTo>
                    <a:pt x="2146529" y="574"/>
                  </a:lnTo>
                  <a:lnTo>
                    <a:pt x="2193416" y="6606"/>
                  </a:lnTo>
                  <a:lnTo>
                    <a:pt x="2239105" y="18980"/>
                  </a:lnTo>
                  <a:lnTo>
                    <a:pt x="2282704" y="37757"/>
                  </a:lnTo>
                  <a:lnTo>
                    <a:pt x="2323319" y="63001"/>
                  </a:lnTo>
                  <a:lnTo>
                    <a:pt x="2360730" y="95672"/>
                  </a:lnTo>
                  <a:lnTo>
                    <a:pt x="2390867" y="133105"/>
                  </a:lnTo>
                  <a:lnTo>
                    <a:pt x="2413169" y="174443"/>
                  </a:lnTo>
                  <a:lnTo>
                    <a:pt x="2427078" y="218830"/>
                  </a:lnTo>
                  <a:lnTo>
                    <a:pt x="2474232" y="233284"/>
                  </a:lnTo>
                  <a:lnTo>
                    <a:pt x="2517362" y="253070"/>
                  </a:lnTo>
                  <a:lnTo>
                    <a:pt x="2556102" y="277630"/>
                  </a:lnTo>
                  <a:lnTo>
                    <a:pt x="2590085" y="306406"/>
                  </a:lnTo>
                  <a:lnTo>
                    <a:pt x="2618946" y="338843"/>
                  </a:lnTo>
                  <a:lnTo>
                    <a:pt x="2642319" y="374383"/>
                  </a:lnTo>
                  <a:lnTo>
                    <a:pt x="2659838" y="412468"/>
                  </a:lnTo>
                  <a:lnTo>
                    <a:pt x="2671138" y="452543"/>
                  </a:lnTo>
                  <a:lnTo>
                    <a:pt x="2675852" y="494049"/>
                  </a:lnTo>
                  <a:lnTo>
                    <a:pt x="2673614" y="536430"/>
                  </a:lnTo>
                  <a:lnTo>
                    <a:pt x="2664060" y="579129"/>
                  </a:lnTo>
                  <a:lnTo>
                    <a:pt x="2648566" y="617610"/>
                  </a:lnTo>
                  <a:lnTo>
                    <a:pt x="2678684" y="656384"/>
                  </a:lnTo>
                  <a:lnTo>
                    <a:pt x="2702500" y="697176"/>
                  </a:lnTo>
                  <a:lnTo>
                    <a:pt x="2720089" y="739497"/>
                  </a:lnTo>
                  <a:lnTo>
                    <a:pt x="2731523" y="782860"/>
                  </a:lnTo>
                  <a:lnTo>
                    <a:pt x="2736878" y="826774"/>
                  </a:lnTo>
                  <a:lnTo>
                    <a:pt x="2736227" y="870752"/>
                  </a:lnTo>
                  <a:lnTo>
                    <a:pt x="2729643" y="914305"/>
                  </a:lnTo>
                  <a:lnTo>
                    <a:pt x="2717200" y="956944"/>
                  </a:lnTo>
                  <a:lnTo>
                    <a:pt x="2698974" y="998181"/>
                  </a:lnTo>
                  <a:lnTo>
                    <a:pt x="2675036" y="1037526"/>
                  </a:lnTo>
                  <a:lnTo>
                    <a:pt x="2645462" y="1074491"/>
                  </a:lnTo>
                  <a:lnTo>
                    <a:pt x="2610325" y="1108587"/>
                  </a:lnTo>
                  <a:lnTo>
                    <a:pt x="2569699" y="1139326"/>
                  </a:lnTo>
                  <a:lnTo>
                    <a:pt x="2523991" y="1165883"/>
                  </a:lnTo>
                  <a:lnTo>
                    <a:pt x="2474925" y="1187094"/>
                  </a:lnTo>
                  <a:lnTo>
                    <a:pt x="2423145" y="1202709"/>
                  </a:lnTo>
                  <a:lnTo>
                    <a:pt x="2369293" y="1212478"/>
                  </a:lnTo>
                  <a:lnTo>
                    <a:pt x="2365545" y="1255545"/>
                  </a:lnTo>
                  <a:lnTo>
                    <a:pt x="2355422" y="1296804"/>
                  </a:lnTo>
                  <a:lnTo>
                    <a:pt x="2339362" y="1335878"/>
                  </a:lnTo>
                  <a:lnTo>
                    <a:pt x="2317806" y="1372394"/>
                  </a:lnTo>
                  <a:lnTo>
                    <a:pt x="2291192" y="1405977"/>
                  </a:lnTo>
                  <a:lnTo>
                    <a:pt x="2259962" y="1436252"/>
                  </a:lnTo>
                  <a:lnTo>
                    <a:pt x="2224553" y="1462844"/>
                  </a:lnTo>
                  <a:lnTo>
                    <a:pt x="2185406" y="1485377"/>
                  </a:lnTo>
                  <a:lnTo>
                    <a:pt x="2142961" y="1503479"/>
                  </a:lnTo>
                  <a:lnTo>
                    <a:pt x="2097657" y="1516772"/>
                  </a:lnTo>
                  <a:lnTo>
                    <a:pt x="2049933" y="1524884"/>
                  </a:lnTo>
                  <a:lnTo>
                    <a:pt x="2000231" y="1527438"/>
                  </a:lnTo>
                  <a:lnTo>
                    <a:pt x="1949957" y="1524059"/>
                  </a:lnTo>
                  <a:lnTo>
                    <a:pt x="1900933" y="1514786"/>
                  </a:lnTo>
                  <a:lnTo>
                    <a:pt x="1853837" y="1499774"/>
                  </a:lnTo>
                  <a:lnTo>
                    <a:pt x="1809350" y="1479178"/>
                  </a:lnTo>
                  <a:lnTo>
                    <a:pt x="1792145" y="1519966"/>
                  </a:lnTo>
                  <a:lnTo>
                    <a:pt x="1770134" y="1557952"/>
                  </a:lnTo>
                  <a:lnTo>
                    <a:pt x="1743717" y="1592948"/>
                  </a:lnTo>
                  <a:lnTo>
                    <a:pt x="1713293" y="1624770"/>
                  </a:lnTo>
                  <a:lnTo>
                    <a:pt x="1679261" y="1653229"/>
                  </a:lnTo>
                  <a:lnTo>
                    <a:pt x="1642022" y="1678140"/>
                  </a:lnTo>
                  <a:lnTo>
                    <a:pt x="1601975" y="1699317"/>
                  </a:lnTo>
                  <a:lnTo>
                    <a:pt x="1559519" y="1716572"/>
                  </a:lnTo>
                  <a:lnTo>
                    <a:pt x="1515054" y="1729721"/>
                  </a:lnTo>
                  <a:lnTo>
                    <a:pt x="1468980" y="1738576"/>
                  </a:lnTo>
                  <a:lnTo>
                    <a:pt x="1421697" y="1742952"/>
                  </a:lnTo>
                  <a:lnTo>
                    <a:pt x="1373603" y="1742661"/>
                  </a:lnTo>
                  <a:lnTo>
                    <a:pt x="1325099" y="1737518"/>
                  </a:lnTo>
                  <a:lnTo>
                    <a:pt x="1276585" y="1727336"/>
                  </a:lnTo>
                  <a:lnTo>
                    <a:pt x="1230411" y="1712604"/>
                  </a:lnTo>
                  <a:lnTo>
                    <a:pt x="1186763" y="1693474"/>
                  </a:lnTo>
                  <a:lnTo>
                    <a:pt x="1146029" y="1670202"/>
                  </a:lnTo>
                  <a:lnTo>
                    <a:pt x="1108597" y="1643046"/>
                  </a:lnTo>
                  <a:lnTo>
                    <a:pt x="1074855" y="1612263"/>
                  </a:lnTo>
                  <a:lnTo>
                    <a:pt x="1045191" y="1578111"/>
                  </a:lnTo>
                  <a:lnTo>
                    <a:pt x="1001078" y="1598635"/>
                  </a:lnTo>
                  <a:lnTo>
                    <a:pt x="955688" y="1614868"/>
                  </a:lnTo>
                  <a:lnTo>
                    <a:pt x="909359" y="1626884"/>
                  </a:lnTo>
                  <a:lnTo>
                    <a:pt x="862428" y="1634757"/>
                  </a:lnTo>
                  <a:lnTo>
                    <a:pt x="815231" y="1638559"/>
                  </a:lnTo>
                  <a:lnTo>
                    <a:pt x="768105" y="1638364"/>
                  </a:lnTo>
                  <a:lnTo>
                    <a:pt x="721387" y="1634245"/>
                  </a:lnTo>
                  <a:lnTo>
                    <a:pt x="675414" y="1626276"/>
                  </a:lnTo>
                  <a:lnTo>
                    <a:pt x="630524" y="1614529"/>
                  </a:lnTo>
                  <a:lnTo>
                    <a:pt x="587052" y="1599078"/>
                  </a:lnTo>
                  <a:lnTo>
                    <a:pt x="545336" y="1579997"/>
                  </a:lnTo>
                  <a:lnTo>
                    <a:pt x="505713" y="1557358"/>
                  </a:lnTo>
                  <a:lnTo>
                    <a:pt x="468519" y="1531236"/>
                  </a:lnTo>
                  <a:lnTo>
                    <a:pt x="434092" y="1501702"/>
                  </a:lnTo>
                  <a:lnTo>
                    <a:pt x="402768" y="1468831"/>
                  </a:lnTo>
                  <a:lnTo>
                    <a:pt x="374885" y="1432696"/>
                  </a:lnTo>
                  <a:lnTo>
                    <a:pt x="373107" y="1430156"/>
                  </a:lnTo>
                  <a:lnTo>
                    <a:pt x="371329" y="1427616"/>
                  </a:lnTo>
                  <a:lnTo>
                    <a:pt x="369678" y="1425076"/>
                  </a:lnTo>
                  <a:lnTo>
                    <a:pt x="319892" y="1426256"/>
                  </a:lnTo>
                  <a:lnTo>
                    <a:pt x="272032" y="1419946"/>
                  </a:lnTo>
                  <a:lnTo>
                    <a:pt x="226963" y="1406736"/>
                  </a:lnTo>
                  <a:lnTo>
                    <a:pt x="185546" y="1387217"/>
                  </a:lnTo>
                  <a:lnTo>
                    <a:pt x="148646" y="1361979"/>
                  </a:lnTo>
                  <a:lnTo>
                    <a:pt x="117126" y="1331613"/>
                  </a:lnTo>
                  <a:lnTo>
                    <a:pt x="91850" y="1296710"/>
                  </a:lnTo>
                  <a:lnTo>
                    <a:pt x="73680" y="1257860"/>
                  </a:lnTo>
                  <a:lnTo>
                    <a:pt x="63481" y="1215653"/>
                  </a:lnTo>
                  <a:lnTo>
                    <a:pt x="63008" y="1163609"/>
                  </a:lnTo>
                  <a:lnTo>
                    <a:pt x="75419" y="1113243"/>
                  </a:lnTo>
                  <a:lnTo>
                    <a:pt x="100021" y="1066331"/>
                  </a:lnTo>
                  <a:lnTo>
                    <a:pt x="136125" y="1024645"/>
                  </a:lnTo>
                  <a:lnTo>
                    <a:pt x="95705" y="999526"/>
                  </a:lnTo>
                  <a:lnTo>
                    <a:pt x="62008" y="969408"/>
                  </a:lnTo>
                  <a:lnTo>
                    <a:pt x="35310" y="935218"/>
                  </a:lnTo>
                  <a:lnTo>
                    <a:pt x="15891" y="897883"/>
                  </a:lnTo>
                  <a:lnTo>
                    <a:pt x="4028" y="858329"/>
                  </a:lnTo>
                  <a:lnTo>
                    <a:pt x="0" y="817484"/>
                  </a:lnTo>
                  <a:lnTo>
                    <a:pt x="4083" y="776276"/>
                  </a:lnTo>
                  <a:lnTo>
                    <a:pt x="16557" y="735631"/>
                  </a:lnTo>
                  <a:lnTo>
                    <a:pt x="37700" y="696477"/>
                  </a:lnTo>
                  <a:lnTo>
                    <a:pt x="68097" y="659706"/>
                  </a:lnTo>
                  <a:lnTo>
                    <a:pt x="105347" y="628927"/>
                  </a:lnTo>
                  <a:lnTo>
                    <a:pt x="148315" y="604799"/>
                  </a:lnTo>
                  <a:lnTo>
                    <a:pt x="195867" y="587980"/>
                  </a:lnTo>
                  <a:lnTo>
                    <a:pt x="246869" y="579129"/>
                  </a:lnTo>
                  <a:lnTo>
                    <a:pt x="249155" y="573668"/>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47" name="object 22" descr=""/>
            <p:cNvPicPr/>
            <p:nvPr/>
          </p:nvPicPr>
          <p:blipFill>
            <a:blip r:embed="rId8"/>
            <a:stretch/>
          </p:blipFill>
          <p:spPr>
            <a:xfrm>
              <a:off x="8398800" y="4072320"/>
              <a:ext cx="202680" cy="213120"/>
            </a:xfrm>
            <a:prstGeom prst="rect">
              <a:avLst/>
            </a:prstGeom>
            <a:noFill/>
            <a:ln w="0">
              <a:noFill/>
            </a:ln>
          </p:spPr>
        </p:pic>
        <p:sp>
          <p:nvSpPr>
            <p:cNvPr id="1348" name="object 23"/>
            <p:cNvSpPr/>
            <p:nvPr/>
          </p:nvSpPr>
          <p:spPr>
            <a:xfrm>
              <a:off x="7809120" y="2366280"/>
              <a:ext cx="2507760" cy="1808280"/>
            </a:xfrm>
            <a:custGeom>
              <a:avLst/>
              <a:gdLst>
                <a:gd name="textAreaLeft" fmla="*/ 0 w 2507760"/>
                <a:gd name="textAreaRight" fmla="*/ 2508120 w 2507760"/>
                <a:gd name="textAreaTop" fmla="*/ 0 h 1808280"/>
                <a:gd name="textAreaBottom" fmla="*/ 1808640 h 1808280"/>
              </a:gdLst>
              <a:ahLst/>
              <a:rect l="textAreaLeft" t="textAreaTop" r="textAreaRight" b="textAreaBottom"/>
              <a:pathLst>
                <a:path w="2508250" h="1808479">
                  <a:moveTo>
                    <a:pt x="912368" y="1662811"/>
                  </a:moveTo>
                  <a:lnTo>
                    <a:pt x="904963" y="1708742"/>
                  </a:lnTo>
                  <a:lnTo>
                    <a:pt x="884342" y="1748626"/>
                  </a:lnTo>
                  <a:lnTo>
                    <a:pt x="852895" y="1780073"/>
                  </a:lnTo>
                  <a:lnTo>
                    <a:pt x="813011" y="1800694"/>
                  </a:lnTo>
                  <a:lnTo>
                    <a:pt x="767079" y="1808099"/>
                  </a:lnTo>
                  <a:lnTo>
                    <a:pt x="721148" y="1800694"/>
                  </a:lnTo>
                  <a:lnTo>
                    <a:pt x="681264" y="1780073"/>
                  </a:lnTo>
                  <a:lnTo>
                    <a:pt x="649817" y="1748626"/>
                  </a:lnTo>
                  <a:lnTo>
                    <a:pt x="629196" y="1708742"/>
                  </a:lnTo>
                  <a:lnTo>
                    <a:pt x="621792" y="1662811"/>
                  </a:lnTo>
                  <a:lnTo>
                    <a:pt x="629196" y="1616941"/>
                  </a:lnTo>
                  <a:lnTo>
                    <a:pt x="649817" y="1577095"/>
                  </a:lnTo>
                  <a:lnTo>
                    <a:pt x="681264" y="1545667"/>
                  </a:lnTo>
                  <a:lnTo>
                    <a:pt x="721148" y="1525053"/>
                  </a:lnTo>
                  <a:lnTo>
                    <a:pt x="767079" y="1517650"/>
                  </a:lnTo>
                  <a:lnTo>
                    <a:pt x="813011" y="1525053"/>
                  </a:lnTo>
                  <a:lnTo>
                    <a:pt x="852895" y="1545667"/>
                  </a:lnTo>
                  <a:lnTo>
                    <a:pt x="884342" y="1577095"/>
                  </a:lnTo>
                  <a:lnTo>
                    <a:pt x="904963" y="1616941"/>
                  </a:lnTo>
                  <a:lnTo>
                    <a:pt x="912368" y="1662811"/>
                  </a:lnTo>
                  <a:close/>
                </a:path>
                <a:path w="2508250" h="1808479">
                  <a:moveTo>
                    <a:pt x="160274" y="961771"/>
                  </a:moveTo>
                  <a:lnTo>
                    <a:pt x="118407" y="961840"/>
                  </a:lnTo>
                  <a:lnTo>
                    <a:pt x="77279" y="956421"/>
                  </a:lnTo>
                  <a:lnTo>
                    <a:pt x="37580" y="945643"/>
                  </a:lnTo>
                  <a:lnTo>
                    <a:pt x="0" y="929639"/>
                  </a:lnTo>
                </a:path>
                <a:path w="2508250" h="1808479">
                  <a:moveTo>
                    <a:pt x="301625" y="1313688"/>
                  </a:moveTo>
                  <a:lnTo>
                    <a:pt x="284581" y="1319018"/>
                  </a:lnTo>
                  <a:lnTo>
                    <a:pt x="267192" y="1323371"/>
                  </a:lnTo>
                  <a:lnTo>
                    <a:pt x="249493" y="1326725"/>
                  </a:lnTo>
                  <a:lnTo>
                    <a:pt x="231521" y="1329055"/>
                  </a:lnTo>
                </a:path>
                <a:path w="2508250" h="1808479">
                  <a:moveTo>
                    <a:pt x="906018" y="1482852"/>
                  </a:moveTo>
                  <a:lnTo>
                    <a:pt x="893855" y="1466020"/>
                  </a:lnTo>
                  <a:lnTo>
                    <a:pt x="882729" y="1448689"/>
                  </a:lnTo>
                  <a:lnTo>
                    <a:pt x="872674" y="1430881"/>
                  </a:lnTo>
                  <a:lnTo>
                    <a:pt x="863726" y="1412620"/>
                  </a:lnTo>
                </a:path>
                <a:path w="2508250" h="1808479">
                  <a:moveTo>
                    <a:pt x="1687449" y="1307719"/>
                  </a:moveTo>
                  <a:lnTo>
                    <a:pt x="1684970" y="1327265"/>
                  </a:lnTo>
                  <a:lnTo>
                    <a:pt x="1681337" y="1346644"/>
                  </a:lnTo>
                  <a:lnTo>
                    <a:pt x="1676536" y="1365833"/>
                  </a:lnTo>
                  <a:lnTo>
                    <a:pt x="1670557" y="1384808"/>
                  </a:lnTo>
                </a:path>
                <a:path w="2508250" h="1808479">
                  <a:moveTo>
                    <a:pt x="2022982" y="831723"/>
                  </a:moveTo>
                  <a:lnTo>
                    <a:pt x="2068260" y="854465"/>
                  </a:lnTo>
                  <a:lnTo>
                    <a:pt x="2108761" y="882120"/>
                  </a:lnTo>
                  <a:lnTo>
                    <a:pt x="2144080" y="914123"/>
                  </a:lnTo>
                  <a:lnTo>
                    <a:pt x="2173811" y="949912"/>
                  </a:lnTo>
                  <a:lnTo>
                    <a:pt x="2197547" y="988921"/>
                  </a:lnTo>
                  <a:lnTo>
                    <a:pt x="2214881" y="1030587"/>
                  </a:lnTo>
                  <a:lnTo>
                    <a:pt x="2225409" y="1074345"/>
                  </a:lnTo>
                  <a:lnTo>
                    <a:pt x="2228723" y="1119632"/>
                  </a:lnTo>
                </a:path>
                <a:path w="2508250" h="1808479">
                  <a:moveTo>
                    <a:pt x="2508250" y="525145"/>
                  </a:moveTo>
                  <a:lnTo>
                    <a:pt x="2490835" y="555460"/>
                  </a:lnTo>
                  <a:lnTo>
                    <a:pt x="2469610" y="583739"/>
                  </a:lnTo>
                  <a:lnTo>
                    <a:pt x="2444813" y="609709"/>
                  </a:lnTo>
                  <a:lnTo>
                    <a:pt x="2416682" y="633095"/>
                  </a:lnTo>
                </a:path>
                <a:path w="2508250" h="1808479">
                  <a:moveTo>
                    <a:pt x="2288413" y="124460"/>
                  </a:moveTo>
                  <a:lnTo>
                    <a:pt x="2290702" y="137152"/>
                  </a:lnTo>
                  <a:lnTo>
                    <a:pt x="2292254" y="149891"/>
                  </a:lnTo>
                  <a:lnTo>
                    <a:pt x="2293092" y="162679"/>
                  </a:lnTo>
                  <a:lnTo>
                    <a:pt x="2293239" y="175513"/>
                  </a:lnTo>
                </a:path>
                <a:path w="2508250" h="1808479">
                  <a:moveTo>
                    <a:pt x="1703324" y="65024"/>
                  </a:moveTo>
                  <a:lnTo>
                    <a:pt x="1712987" y="47702"/>
                  </a:lnTo>
                  <a:lnTo>
                    <a:pt x="1724056" y="31035"/>
                  </a:lnTo>
                  <a:lnTo>
                    <a:pt x="1736506" y="15107"/>
                  </a:lnTo>
                  <a:lnTo>
                    <a:pt x="1750314" y="0"/>
                  </a:lnTo>
                </a:path>
                <a:path w="2508250" h="1808479">
                  <a:moveTo>
                    <a:pt x="1264412" y="96012"/>
                  </a:moveTo>
                  <a:lnTo>
                    <a:pt x="1268553" y="81563"/>
                  </a:lnTo>
                  <a:lnTo>
                    <a:pt x="1273730" y="67389"/>
                  </a:lnTo>
                  <a:lnTo>
                    <a:pt x="1279931" y="53524"/>
                  </a:lnTo>
                  <a:lnTo>
                    <a:pt x="1287145" y="40004"/>
                  </a:lnTo>
                </a:path>
                <a:path w="2508250" h="1808479">
                  <a:moveTo>
                    <a:pt x="749173" y="115062"/>
                  </a:moveTo>
                  <a:lnTo>
                    <a:pt x="771140" y="127037"/>
                  </a:lnTo>
                  <a:lnTo>
                    <a:pt x="792226" y="140096"/>
                  </a:lnTo>
                  <a:lnTo>
                    <a:pt x="812359" y="154227"/>
                  </a:lnTo>
                  <a:lnTo>
                    <a:pt x="831469" y="169417"/>
                  </a:lnTo>
                </a:path>
                <a:path w="2508250" h="1808479">
                  <a:moveTo>
                    <a:pt x="124460" y="542671"/>
                  </a:moveTo>
                  <a:lnTo>
                    <a:pt x="119913" y="528524"/>
                  </a:lnTo>
                  <a:lnTo>
                    <a:pt x="115998" y="514270"/>
                  </a:lnTo>
                  <a:lnTo>
                    <a:pt x="112726" y="499897"/>
                  </a:lnTo>
                  <a:lnTo>
                    <a:pt x="110108" y="485393"/>
                  </a:lnTo>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49" name="object 24"/>
          <p:cNvSpPr/>
          <p:nvPr/>
        </p:nvSpPr>
        <p:spPr>
          <a:xfrm>
            <a:off x="390240" y="822960"/>
            <a:ext cx="10334160" cy="2907360"/>
          </a:xfrm>
          <a:prstGeom prst="rect">
            <a:avLst/>
          </a:prstGeom>
          <a:noFill/>
          <a:ln w="0">
            <a:noFill/>
          </a:ln>
        </p:spPr>
        <p:style>
          <a:lnRef idx="0"/>
          <a:fillRef idx="0"/>
          <a:effectRef idx="0"/>
          <a:fontRef idx="minor"/>
        </p:style>
        <p:txBody>
          <a:bodyPr lIns="0" rIns="0" tIns="16560" bIns="0" anchor="t">
            <a:spAutoFit/>
          </a:bodyPr>
          <a:p>
            <a:pPr marL="3646080" defTabSz="914400">
              <a:lnSpc>
                <a:spcPct val="100000"/>
              </a:lnSpc>
              <a:spcBef>
                <a:spcPts val="130"/>
              </a:spcBef>
            </a:pPr>
            <a:r>
              <a:rPr b="0" lang="en-US" sz="4118" spc="142" strike="noStrike" u="none" baseline="-21000">
                <a:solidFill>
                  <a:schemeClr val="dk1"/>
                </a:solidFill>
                <a:uFillTx/>
                <a:latin typeface="Cambria Math"/>
              </a:rPr>
              <a:t>𝑋</a:t>
            </a:r>
            <a:r>
              <a:rPr b="0" lang="en-US" sz="2000" spc="96" strike="noStrike" u="none">
                <a:solidFill>
                  <a:schemeClr val="dk1"/>
                </a:solidFill>
                <a:uFillTx/>
                <a:latin typeface="Cambria Math"/>
              </a:rPr>
              <a:t>𝐼𝑛𝑡</a:t>
            </a:r>
            <a:r>
              <a:rPr b="0" lang="en-US" sz="2000" spc="96" strike="noStrike" u="none">
                <a:solidFill>
                  <a:schemeClr val="dk1"/>
                </a:solidFill>
                <a:uFillTx/>
                <a:latin typeface="Cambria Math"/>
              </a:rPr>
              <a:t>8</a:t>
            </a:r>
            <a:r>
              <a:rPr b="0" lang="en-US" sz="2000" spc="26"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15" strike="noStrike" u="none" baseline="-21000">
                <a:solidFill>
                  <a:schemeClr val="dk1"/>
                </a:solidFill>
                <a:uFillTx/>
                <a:latin typeface="Cambria Math"/>
              </a:rPr>
              <a:t> </a:t>
            </a:r>
            <a:r>
              <a:rPr b="0" lang="en-US" sz="4118" spc="96" strike="noStrike" u="none" baseline="-21000">
                <a:solidFill>
                  <a:schemeClr val="dk1"/>
                </a:solidFill>
                <a:uFillTx/>
                <a:latin typeface="Cambria Math"/>
              </a:rPr>
              <a:t>𝑟𝑜𝑢𝑛𝑑(𝑐</a:t>
            </a:r>
            <a:r>
              <a:rPr b="0" lang="en-US" sz="2000" spc="65" strike="noStrike" u="none">
                <a:solidFill>
                  <a:schemeClr val="dk1"/>
                </a:solidFill>
                <a:uFillTx/>
                <a:latin typeface="Cambria Math"/>
              </a:rPr>
              <a:t>𝐹𝑃32</a:t>
            </a:r>
            <a:r>
              <a:rPr b="0" lang="en-US" sz="4118" spc="96" strike="noStrike" u="none" baseline="-21000">
                <a:solidFill>
                  <a:schemeClr val="dk1"/>
                </a:solidFill>
                <a:uFillTx/>
                <a:latin typeface="Cambria Math"/>
              </a:rPr>
              <a:t>𝑋</a:t>
            </a:r>
            <a:r>
              <a:rPr b="0" lang="en-US" sz="2000" spc="65" strike="noStrike" u="none">
                <a:solidFill>
                  <a:schemeClr val="dk1"/>
                </a:solidFill>
                <a:uFillTx/>
                <a:latin typeface="Cambria Math"/>
              </a:rPr>
              <a:t>𝐹𝑃32</a:t>
            </a:r>
            <a:r>
              <a:rPr b="0" lang="en-US" sz="4118" spc="96" strike="noStrike" u="none" baseline="-21000">
                <a:solidFill>
                  <a:schemeClr val="dk1"/>
                </a:solidFill>
                <a:uFillTx/>
                <a:latin typeface="Cambria Math"/>
              </a:rPr>
              <a:t>)</a:t>
            </a:r>
            <a:endParaRPr b="0" lang="en-US" sz="412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spcBef>
                <a:spcPts val="714"/>
              </a:spcBef>
            </a:pPr>
            <a:endParaRPr b="0" lang="en-US" sz="2000" strike="noStrike" u="none">
              <a:solidFill>
                <a:srgbClr val="000000"/>
              </a:solidFill>
              <a:uFillTx/>
              <a:latin typeface="Arial"/>
            </a:endParaRPr>
          </a:p>
          <a:p>
            <a:pPr marL="50760" defTabSz="914400">
              <a:lnSpc>
                <a:spcPts val="2826"/>
              </a:lnSpc>
            </a:pPr>
            <a:r>
              <a:rPr b="0" lang="en-US" sz="2750" spc="119" strike="noStrike" u="none">
                <a:solidFill>
                  <a:srgbClr val="464646"/>
                </a:solidFill>
                <a:uFillTx/>
                <a:latin typeface="Trebuchet MS"/>
              </a:rPr>
              <a:t>What</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1" strike="noStrike" u="none">
                <a:solidFill>
                  <a:srgbClr val="464646"/>
                </a:solidFill>
                <a:uFillTx/>
                <a:latin typeface="Trebuchet MS"/>
              </a:rPr>
              <a:t> </a:t>
            </a:r>
            <a:r>
              <a:rPr b="0" lang="en-US" sz="2750" spc="71" strike="noStrike" u="none">
                <a:solidFill>
                  <a:srgbClr val="464646"/>
                </a:solidFill>
                <a:uFillTx/>
                <a:latin typeface="Trebuchet MS"/>
              </a:rPr>
              <a:t>want</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11" strike="noStrike" u="none">
                <a:solidFill>
                  <a:srgbClr val="464646"/>
                </a:solidFill>
                <a:uFillTx/>
                <a:latin typeface="Trebuchet MS"/>
              </a:rPr>
              <a:t> </a:t>
            </a:r>
            <a:r>
              <a:rPr b="0" lang="en-US" sz="2750" spc="74" strike="noStrike" u="none">
                <a:solidFill>
                  <a:srgbClr val="c0504d"/>
                </a:solidFill>
                <a:uFillTx/>
                <a:latin typeface="Trebuchet MS"/>
              </a:rPr>
              <a:t>dequantize</a:t>
            </a:r>
            <a:r>
              <a:rPr b="0" lang="en-US" sz="2750" spc="-79" strike="noStrike" u="none">
                <a:solidFill>
                  <a:srgbClr val="c0504d"/>
                </a:solidFill>
                <a:uFillTx/>
                <a:latin typeface="Trebuchet MS"/>
              </a:rPr>
              <a:t> </a:t>
            </a:r>
            <a:r>
              <a:rPr b="0" lang="en-US" sz="2750" spc="145" strike="noStrike" u="none">
                <a:solidFill>
                  <a:srgbClr val="464646"/>
                </a:solidFill>
                <a:uFillTx/>
                <a:latin typeface="Trebuchet MS"/>
              </a:rPr>
              <a:t>and</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get</a:t>
            </a:r>
            <a:r>
              <a:rPr b="0" lang="en-US" sz="2750" spc="-164" strike="noStrike" u="none">
                <a:solidFill>
                  <a:srgbClr val="464646"/>
                </a:solidFill>
                <a:uFillTx/>
                <a:latin typeface="Trebuchet MS"/>
              </a:rPr>
              <a:t> </a:t>
            </a:r>
            <a:r>
              <a:rPr b="0" lang="en-US" sz="2750" spc="136" strike="noStrike" u="none">
                <a:solidFill>
                  <a:srgbClr val="464646"/>
                </a:solidFill>
                <a:uFillTx/>
                <a:latin typeface="Trebuchet MS"/>
              </a:rPr>
              <a:t>back</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91" strike="noStrike" u="none">
                <a:solidFill>
                  <a:srgbClr val="464646"/>
                </a:solidFill>
                <a:uFillTx/>
                <a:latin typeface="Trebuchet MS"/>
              </a:rPr>
              <a:t> </a:t>
            </a:r>
            <a:r>
              <a:rPr b="0" lang="en-US" sz="2750" spc="85" strike="noStrike" u="none">
                <a:solidFill>
                  <a:srgbClr val="464646"/>
                </a:solidFill>
                <a:uFillTx/>
                <a:latin typeface="Trebuchet MS"/>
              </a:rPr>
              <a:t>original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array,</a:t>
            </a:r>
            <a:endParaRPr b="0" lang="en-US" sz="2750" strike="noStrike" u="none">
              <a:solidFill>
                <a:srgbClr val="000000"/>
              </a:solidFill>
              <a:uFillTx/>
              <a:latin typeface="Arial"/>
            </a:endParaRPr>
          </a:p>
          <a:p>
            <a:pPr marL="50760" defTabSz="914400">
              <a:lnSpc>
                <a:spcPts val="2826"/>
              </a:lnSpc>
            </a:pPr>
            <a:r>
              <a:rPr b="0" lang="en-US" sz="4118" spc="210" strike="noStrike" u="none" baseline="-21000">
                <a:solidFill>
                  <a:srgbClr val="4f81bc"/>
                </a:solidFill>
                <a:uFillTx/>
                <a:latin typeface="Cambria Math"/>
              </a:rPr>
              <a:t>𝑋</a:t>
            </a:r>
            <a:r>
              <a:rPr b="0" lang="en-US" sz="2000" spc="139" strike="noStrike" u="none">
                <a:solidFill>
                  <a:srgbClr val="4f81bc"/>
                </a:solidFill>
                <a:uFillTx/>
                <a:latin typeface="Cambria Math"/>
              </a:rPr>
              <a:t>𝐹𝑃</a:t>
            </a:r>
            <a:r>
              <a:rPr b="0" lang="en-US" sz="2000" spc="139" strike="noStrike" u="none">
                <a:solidFill>
                  <a:srgbClr val="4f81bc"/>
                </a:solidFill>
                <a:uFillTx/>
                <a:latin typeface="Cambria Math"/>
              </a:rPr>
              <a:t>32</a:t>
            </a:r>
            <a:r>
              <a:rPr b="0" lang="en-US" sz="4118" spc="210" strike="noStrike" u="none" baseline="-21000">
                <a:solidFill>
                  <a:srgbClr val="464646"/>
                </a:solidFill>
                <a:uFillTx/>
                <a:latin typeface="Trebuchet MS"/>
              </a:rPr>
              <a:t>?</a:t>
            </a:r>
            <a:endParaRPr b="0" lang="en-US" sz="4120" strike="noStrike" u="none">
              <a:solidFill>
                <a:srgbClr val="000000"/>
              </a:solidFill>
              <a:uFillTx/>
              <a:latin typeface="Arial"/>
            </a:endParaRPr>
          </a:p>
          <a:p>
            <a:pPr algn="r" defTabSz="914400">
              <a:lnSpc>
                <a:spcPct val="100000"/>
              </a:lnSpc>
              <a:spcBef>
                <a:spcPts val="1145"/>
              </a:spcBef>
            </a:pPr>
            <a:r>
              <a:rPr b="0" lang="en-US" sz="1800" spc="-11" strike="noStrike" u="none">
                <a:solidFill>
                  <a:srgbClr val="ffffff"/>
                </a:solidFill>
                <a:uFillTx/>
                <a:latin typeface="Calibri"/>
              </a:rPr>
              <a:t>Dequantization</a:t>
            </a:r>
            <a:endParaRPr b="0" lang="en-US" sz="1800" strike="noStrike" u="none">
              <a:solidFill>
                <a:srgbClr val="000000"/>
              </a:solidFill>
              <a:uFillTx/>
              <a:latin typeface="Arial"/>
            </a:endParaRPr>
          </a:p>
        </p:txBody>
      </p:sp>
      <p:sp>
        <p:nvSpPr>
          <p:cNvPr id="1350" name="PlaceHolder 2"/>
          <p:cNvSpPr>
            <a:spLocks noGrp="1"/>
          </p:cNvSpPr>
          <p:nvPr>
            <p:ph type="ftr" idx="115"/>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351" name="PlaceHolder 3"/>
          <p:cNvSpPr>
            <a:spLocks noGrp="1"/>
          </p:cNvSpPr>
          <p:nvPr>
            <p:ph type="sldNum" idx="116"/>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70</a:t>
            </a:r>
            <a:endParaRPr b="0" lang="en-US" sz="1200" strike="noStrike" u="none">
              <a:solidFill>
                <a:srgbClr val="000000"/>
              </a:solidFill>
              <a:uFillTx/>
              <a:latin typeface="Times New Roman"/>
            </a:endParaRPr>
          </a:p>
        </p:txBody>
      </p:sp>
      <p:sp>
        <p:nvSpPr>
          <p:cNvPr id="1352" name="object 25"/>
          <p:cNvSpPr/>
          <p:nvPr/>
        </p:nvSpPr>
        <p:spPr>
          <a:xfrm>
            <a:off x="8696880" y="3072240"/>
            <a:ext cx="4957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rgbClr val="ffffff"/>
                </a:solidFill>
                <a:uFillTx/>
                <a:latin typeface="Calibri"/>
              </a:rPr>
              <a:t>error</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9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201" strike="noStrike" u="none">
                <a:solidFill>
                  <a:schemeClr val="dk1"/>
                </a:solidFill>
                <a:uFillTx/>
                <a:latin typeface="Calibri Light"/>
              </a:rPr>
              <a:t> </a:t>
            </a:r>
            <a:r>
              <a:rPr b="0" lang="en-US" sz="4400" spc="-20" strike="noStrike" u="none">
                <a:solidFill>
                  <a:schemeClr val="dk1"/>
                </a:solidFill>
                <a:uFillTx/>
                <a:latin typeface="Calibri Light"/>
              </a:rPr>
              <a:t>The</a:t>
            </a:r>
            <a:r>
              <a:rPr b="0" lang="en-US" sz="4400" spc="-176" strike="noStrike" u="none">
                <a:solidFill>
                  <a:schemeClr val="dk1"/>
                </a:solidFill>
                <a:uFillTx/>
                <a:latin typeface="Calibri Light"/>
              </a:rPr>
              <a:t> </a:t>
            </a:r>
            <a:r>
              <a:rPr b="0" lang="en-US" sz="4400" spc="-11" strike="noStrike" u="none">
                <a:solidFill>
                  <a:schemeClr val="dk1"/>
                </a:solidFill>
                <a:uFillTx/>
                <a:latin typeface="Calibri Light"/>
              </a:rPr>
              <a:t>Pizza</a:t>
            </a:r>
            <a:endParaRPr b="0" lang="en-US" sz="4400" strike="noStrike" u="none">
              <a:solidFill>
                <a:schemeClr val="dk1"/>
              </a:solidFill>
              <a:uFillTx/>
              <a:latin typeface="Calibri"/>
            </a:endParaRPr>
          </a:p>
        </p:txBody>
      </p:sp>
      <p:sp>
        <p:nvSpPr>
          <p:cNvPr id="1354" name="object 3"/>
          <p:cNvSpPr/>
          <p:nvPr/>
        </p:nvSpPr>
        <p:spPr>
          <a:xfrm>
            <a:off x="428400" y="1203480"/>
            <a:ext cx="7373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30" strike="noStrike" u="none">
                <a:solidFill>
                  <a:srgbClr val="464646"/>
                </a:solidFill>
                <a:uFillTx/>
                <a:latin typeface="Trebuchet MS"/>
              </a:rPr>
              <a:t>Imagine</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QLoRA</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54" strike="noStrike" u="none">
                <a:solidFill>
                  <a:srgbClr val="464646"/>
                </a:solidFill>
                <a:uFillTx/>
                <a:latin typeface="Trebuchet MS"/>
              </a:rPr>
              <a:t>be</a:t>
            </a:r>
            <a:r>
              <a:rPr b="0" lang="en-US" sz="2750" spc="-13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34" strike="noStrike" u="none">
                <a:solidFill>
                  <a:srgbClr val="464646"/>
                </a:solidFill>
                <a:uFillTx/>
                <a:latin typeface="Trebuchet MS"/>
              </a:rPr>
              <a:t> </a:t>
            </a:r>
            <a:r>
              <a:rPr b="0" lang="en-US" sz="2750" spc="99" strike="noStrike" u="none">
                <a:solidFill>
                  <a:srgbClr val="464646"/>
                </a:solidFill>
                <a:uFillTx/>
                <a:latin typeface="Trebuchet MS"/>
              </a:rPr>
              <a:t>mouthwatering</a:t>
            </a:r>
            <a:r>
              <a:rPr b="0" lang="en-US" sz="2750" spc="-130" strike="noStrike" u="none">
                <a:solidFill>
                  <a:srgbClr val="464646"/>
                </a:solidFill>
                <a:uFillTx/>
                <a:latin typeface="Trebuchet MS"/>
              </a:rPr>
              <a:t> </a:t>
            </a:r>
            <a:r>
              <a:rPr b="0" lang="en-US" sz="2750" spc="-11" strike="noStrike" u="none">
                <a:solidFill>
                  <a:srgbClr val="464646"/>
                </a:solidFill>
                <a:uFillTx/>
                <a:latin typeface="Trebuchet MS"/>
              </a:rPr>
              <a:t>pizza.</a:t>
            </a:r>
            <a:endParaRPr b="0" lang="en-US" sz="2750" strike="noStrike" u="none">
              <a:solidFill>
                <a:srgbClr val="000000"/>
              </a:solidFill>
              <a:uFillTx/>
              <a:latin typeface="Arial"/>
            </a:endParaRPr>
          </a:p>
        </p:txBody>
      </p:sp>
      <p:grpSp>
        <p:nvGrpSpPr>
          <p:cNvPr id="1355" name="object 4"/>
          <p:cNvGrpSpPr/>
          <p:nvPr/>
        </p:nvGrpSpPr>
        <p:grpSpPr>
          <a:xfrm>
            <a:off x="4172040" y="1933560"/>
            <a:ext cx="3847680" cy="3257280"/>
            <a:chOff x="4172040" y="1933560"/>
            <a:chExt cx="3847680" cy="3257280"/>
          </a:xfrm>
        </p:grpSpPr>
        <p:pic>
          <p:nvPicPr>
            <p:cNvPr id="1356" name="object 5" descr=""/>
            <p:cNvPicPr/>
            <p:nvPr/>
          </p:nvPicPr>
          <p:blipFill>
            <a:blip r:embed="rId1"/>
            <a:stretch/>
          </p:blipFill>
          <p:spPr>
            <a:xfrm>
              <a:off x="4191120" y="1952640"/>
              <a:ext cx="3809520" cy="3219120"/>
            </a:xfrm>
            <a:prstGeom prst="rect">
              <a:avLst/>
            </a:prstGeom>
            <a:noFill/>
            <a:ln w="0">
              <a:noFill/>
            </a:ln>
          </p:spPr>
        </p:pic>
        <p:sp>
          <p:nvSpPr>
            <p:cNvPr id="1357" name="object 6"/>
            <p:cNvSpPr/>
            <p:nvPr/>
          </p:nvSpPr>
          <p:spPr>
            <a:xfrm>
              <a:off x="4172040" y="1933560"/>
              <a:ext cx="3847680" cy="3257280"/>
            </a:xfrm>
            <a:custGeom>
              <a:avLst/>
              <a:gdLst>
                <a:gd name="textAreaLeft" fmla="*/ 0 w 3847680"/>
                <a:gd name="textAreaRight" fmla="*/ 3848040 w 3847680"/>
                <a:gd name="textAreaTop" fmla="*/ 0 h 3257280"/>
                <a:gd name="textAreaBottom" fmla="*/ 3257640 h 3257280"/>
              </a:gdLst>
              <a:ahLst/>
              <a:rect l="textAreaLeft" t="textAreaTop" r="textAreaRight" b="textAreaBottom"/>
              <a:pathLst>
                <a:path w="3848100" h="3257550">
                  <a:moveTo>
                    <a:pt x="0" y="3257550"/>
                  </a:moveTo>
                  <a:lnTo>
                    <a:pt x="3848100" y="3257550"/>
                  </a:lnTo>
                  <a:lnTo>
                    <a:pt x="3848100" y="0"/>
                  </a:lnTo>
                  <a:lnTo>
                    <a:pt x="0" y="0"/>
                  </a:lnTo>
                  <a:lnTo>
                    <a:pt x="0" y="3257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58" name="object 7"/>
          <p:cNvSpPr/>
          <p:nvPr/>
        </p:nvSpPr>
        <p:spPr>
          <a:xfrm>
            <a:off x="428400" y="5692320"/>
            <a:ext cx="1027404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Now,</a:t>
            </a:r>
            <a:r>
              <a:rPr b="0" lang="en-US" sz="2750" spc="-113"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13" strike="noStrike" u="none">
                <a:solidFill>
                  <a:srgbClr val="464646"/>
                </a:solidFill>
                <a:uFillTx/>
                <a:latin typeface="Trebuchet MS"/>
              </a:rPr>
              <a:t> </a:t>
            </a:r>
            <a:r>
              <a:rPr b="0" lang="en-US" sz="2750" spc="156" strike="noStrike" u="none">
                <a:solidFill>
                  <a:srgbClr val="464646"/>
                </a:solidFill>
                <a:uFillTx/>
                <a:latin typeface="Trebuchet MS"/>
              </a:rPr>
              <a:t>make</a:t>
            </a:r>
            <a:r>
              <a:rPr b="0" lang="en-US" sz="2750" spc="-96"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pizza,</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60" strike="noStrike" u="none">
                <a:solidFill>
                  <a:srgbClr val="464646"/>
                </a:solidFill>
                <a:uFillTx/>
                <a:latin typeface="Trebuchet MS"/>
              </a:rPr>
              <a:t>need</a:t>
            </a:r>
            <a:r>
              <a:rPr b="0" lang="en-US" sz="2750" spc="-164"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90" strike="noStrike" u="none">
                <a:solidFill>
                  <a:srgbClr val="464646"/>
                </a:solidFill>
                <a:uFillTx/>
                <a:latin typeface="Trebuchet MS"/>
              </a:rPr>
              <a:t> </a:t>
            </a:r>
            <a:r>
              <a:rPr b="0" lang="en-US" sz="2750" spc="79" strike="noStrike" u="none">
                <a:solidFill>
                  <a:srgbClr val="464646"/>
                </a:solidFill>
                <a:uFillTx/>
                <a:latin typeface="Trebuchet MS"/>
              </a:rPr>
              <a:t>gather</a:t>
            </a:r>
            <a:r>
              <a:rPr b="0" lang="en-US" sz="2750" spc="-13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50" strike="noStrike" u="none">
                <a:solidFill>
                  <a:srgbClr val="464646"/>
                </a:solidFill>
                <a:uFillTx/>
                <a:latin typeface="Trebuchet MS"/>
              </a:rPr>
              <a:t> </a:t>
            </a:r>
            <a:r>
              <a:rPr b="0" lang="en-US" sz="2750" spc="-11" strike="noStrike" u="none">
                <a:solidFill>
                  <a:srgbClr val="464646"/>
                </a:solidFill>
                <a:uFillTx/>
                <a:latin typeface="Trebuchet MS"/>
              </a:rPr>
              <a:t>few</a:t>
            </a:r>
            <a:r>
              <a:rPr b="0" lang="en-US" sz="2750" spc="-170"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71" strike="noStrike" u="none">
                <a:solidFill>
                  <a:srgbClr val="464646"/>
                </a:solidFill>
                <a:uFillTx/>
                <a:latin typeface="Trebuchet MS"/>
              </a:rPr>
              <a:t> </a:t>
            </a:r>
            <a:r>
              <a:rPr b="0" lang="en-US" sz="2750" spc="60" strike="noStrike" u="none">
                <a:solidFill>
                  <a:srgbClr val="464646"/>
                </a:solidFill>
                <a:uFillTx/>
                <a:latin typeface="Trebuchet MS"/>
              </a:rPr>
              <a:t>ingredients!</a:t>
            </a:r>
            <a:endParaRPr b="0" lang="en-US" sz="2750" strike="noStrike" u="none">
              <a:solidFill>
                <a:srgbClr val="000000"/>
              </a:solidFill>
              <a:uFillTx/>
              <a:latin typeface="Arial"/>
            </a:endParaRPr>
          </a:p>
        </p:txBody>
      </p:sp>
      <p:sp>
        <p:nvSpPr>
          <p:cNvPr id="1359" name="PlaceHolder 2"/>
          <p:cNvSpPr>
            <a:spLocks noGrp="1"/>
          </p:cNvSpPr>
          <p:nvPr>
            <p:ph type="ftr" idx="117"/>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360" name="PlaceHolder 3"/>
          <p:cNvSpPr>
            <a:spLocks noGrp="1"/>
          </p:cNvSpPr>
          <p:nvPr>
            <p:ph type="sldNum" idx="118"/>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71</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9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201" strike="noStrike" u="none">
                <a:solidFill>
                  <a:schemeClr val="dk1"/>
                </a:solidFill>
                <a:uFillTx/>
                <a:latin typeface="Calibri Light"/>
              </a:rPr>
              <a:t> </a:t>
            </a:r>
            <a:r>
              <a:rPr b="0" lang="en-US" sz="4400" spc="-20" strike="noStrike" u="none">
                <a:solidFill>
                  <a:schemeClr val="dk1"/>
                </a:solidFill>
                <a:uFillTx/>
                <a:latin typeface="Calibri Light"/>
              </a:rPr>
              <a:t>The</a:t>
            </a:r>
            <a:r>
              <a:rPr b="0" lang="en-US" sz="4400" spc="-176" strike="noStrike" u="none">
                <a:solidFill>
                  <a:schemeClr val="dk1"/>
                </a:solidFill>
                <a:uFillTx/>
                <a:latin typeface="Calibri Light"/>
              </a:rPr>
              <a:t> </a:t>
            </a:r>
            <a:r>
              <a:rPr b="0" lang="en-US" sz="4400" spc="65" strike="noStrike" u="none">
                <a:solidFill>
                  <a:schemeClr val="dk1"/>
                </a:solidFill>
                <a:uFillTx/>
                <a:latin typeface="Calibri Light"/>
              </a:rPr>
              <a:t>Ingredients</a:t>
            </a:r>
            <a:endParaRPr b="0" lang="en-US" sz="4400" strike="noStrike" u="none">
              <a:solidFill>
                <a:schemeClr val="dk1"/>
              </a:solidFill>
              <a:uFillTx/>
              <a:latin typeface="Calibri"/>
            </a:endParaRPr>
          </a:p>
        </p:txBody>
      </p:sp>
      <p:sp>
        <p:nvSpPr>
          <p:cNvPr id="1362" name="object 3"/>
          <p:cNvSpPr/>
          <p:nvPr/>
        </p:nvSpPr>
        <p:spPr>
          <a:xfrm>
            <a:off x="487800" y="4884840"/>
            <a:ext cx="29682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4-Bit</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NormalFloat</a:t>
            </a:r>
            <a:endParaRPr b="0" lang="en-US" sz="2750" strike="noStrike" u="none">
              <a:solidFill>
                <a:srgbClr val="000000"/>
              </a:solidFill>
              <a:uFillTx/>
              <a:latin typeface="Arial"/>
            </a:endParaRPr>
          </a:p>
        </p:txBody>
      </p:sp>
      <p:sp>
        <p:nvSpPr>
          <p:cNvPr id="1363" name="object 4"/>
          <p:cNvSpPr/>
          <p:nvPr/>
        </p:nvSpPr>
        <p:spPr>
          <a:xfrm>
            <a:off x="428400" y="1337400"/>
            <a:ext cx="928080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There</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85" strike="noStrike" u="none">
                <a:solidFill>
                  <a:srgbClr val="464646"/>
                </a:solidFill>
                <a:uFillTx/>
                <a:latin typeface="Trebuchet MS"/>
              </a:rPr>
              <a:t> </a:t>
            </a:r>
            <a:r>
              <a:rPr b="0" lang="en-US" sz="2750" spc="230" strike="noStrike" u="none">
                <a:solidFill>
                  <a:srgbClr val="464646"/>
                </a:solidFill>
                <a:uFillTx/>
                <a:latin typeface="Trebuchet MS"/>
              </a:rPr>
              <a:t>3</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125" strike="noStrike" u="none">
                <a:solidFill>
                  <a:srgbClr val="464646"/>
                </a:solidFill>
                <a:uFillTx/>
                <a:latin typeface="Trebuchet MS"/>
              </a:rPr>
              <a:t> </a:t>
            </a:r>
            <a:r>
              <a:rPr b="0" lang="en-US" sz="2750" spc="99" strike="noStrike" u="none">
                <a:solidFill>
                  <a:srgbClr val="464646"/>
                </a:solidFill>
                <a:uFillTx/>
                <a:latin typeface="Trebuchet MS"/>
              </a:rPr>
              <a:t>ingredients</a:t>
            </a:r>
            <a:r>
              <a:rPr b="0" lang="en-US" sz="2750" spc="-99" strike="noStrike" u="none">
                <a:solidFill>
                  <a:srgbClr val="464646"/>
                </a:solidFill>
                <a:uFillTx/>
                <a:latin typeface="Trebuchet MS"/>
              </a:rPr>
              <a:t> </a:t>
            </a:r>
            <a:r>
              <a:rPr b="0" lang="en-US" sz="2750" spc="105" strike="noStrike" u="none">
                <a:solidFill>
                  <a:srgbClr val="464646"/>
                </a:solidFill>
                <a:uFillTx/>
                <a:latin typeface="Trebuchet MS"/>
              </a:rPr>
              <a:t>which</a:t>
            </a:r>
            <a:r>
              <a:rPr b="0" lang="en-US" sz="2750" spc="-119" strike="noStrike" u="none">
                <a:solidFill>
                  <a:srgbClr val="464646"/>
                </a:solidFill>
                <a:uFillTx/>
                <a:latin typeface="Trebuchet MS"/>
              </a:rPr>
              <a:t> </a:t>
            </a:r>
            <a:r>
              <a:rPr b="0" lang="en-US" sz="2750" spc="130" strike="noStrike" u="none">
                <a:solidFill>
                  <a:srgbClr val="464646"/>
                </a:solidFill>
                <a:uFillTx/>
                <a:latin typeface="Trebuchet MS"/>
              </a:rPr>
              <a:t>helps</a:t>
            </a:r>
            <a:r>
              <a:rPr b="0" lang="en-US" sz="2750" spc="-105" strike="noStrike" u="none">
                <a:solidFill>
                  <a:srgbClr val="464646"/>
                </a:solidFill>
                <a:uFillTx/>
                <a:latin typeface="Trebuchet MS"/>
              </a:rPr>
              <a:t> </a:t>
            </a:r>
            <a:r>
              <a:rPr b="0" lang="en-US" sz="2750" spc="275" strike="noStrike" u="none">
                <a:solidFill>
                  <a:srgbClr val="464646"/>
                </a:solidFill>
                <a:uFillTx/>
                <a:latin typeface="Trebuchet MS"/>
              </a:rPr>
              <a:t>us</a:t>
            </a:r>
            <a:r>
              <a:rPr b="0" lang="en-US" sz="2750" spc="-176" strike="noStrike" u="none">
                <a:solidFill>
                  <a:srgbClr val="464646"/>
                </a:solidFill>
                <a:uFillTx/>
                <a:latin typeface="Trebuchet MS"/>
              </a:rPr>
              <a:t> </a:t>
            </a:r>
            <a:r>
              <a:rPr b="0" lang="en-US" sz="2750" spc="156" strike="noStrike" u="none">
                <a:solidFill>
                  <a:srgbClr val="464646"/>
                </a:solidFill>
                <a:uFillTx/>
                <a:latin typeface="Trebuchet MS"/>
              </a:rPr>
              <a:t>make</a:t>
            </a:r>
            <a:r>
              <a:rPr b="0" lang="en-US" sz="2750" spc="-71" strike="noStrike" u="none">
                <a:solidFill>
                  <a:srgbClr val="464646"/>
                </a:solidFill>
                <a:uFillTx/>
                <a:latin typeface="Trebuchet MS"/>
              </a:rPr>
              <a:t> </a:t>
            </a:r>
            <a:r>
              <a:rPr b="0" lang="en-US" sz="2750" spc="-11" strike="noStrike" u="none">
                <a:solidFill>
                  <a:srgbClr val="4f81bc"/>
                </a:solidFill>
                <a:uFillTx/>
                <a:latin typeface="Trebuchet MS"/>
              </a:rPr>
              <a:t>QLoRA</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p:txBody>
      </p:sp>
      <p:pic>
        <p:nvPicPr>
          <p:cNvPr id="1364" name="object 5" descr=""/>
          <p:cNvPicPr/>
          <p:nvPr/>
        </p:nvPicPr>
        <p:blipFill>
          <a:blip r:embed="rId1"/>
          <a:stretch/>
        </p:blipFill>
        <p:spPr>
          <a:xfrm>
            <a:off x="581040" y="1924200"/>
            <a:ext cx="3038040" cy="3038040"/>
          </a:xfrm>
          <a:prstGeom prst="rect">
            <a:avLst/>
          </a:prstGeom>
          <a:noFill/>
          <a:ln w="0">
            <a:noFill/>
          </a:ln>
        </p:spPr>
      </p:pic>
      <p:pic>
        <p:nvPicPr>
          <p:cNvPr id="1365" name="object 6" descr=""/>
          <p:cNvPicPr/>
          <p:nvPr/>
        </p:nvPicPr>
        <p:blipFill>
          <a:blip r:embed="rId2"/>
          <a:stretch/>
        </p:blipFill>
        <p:spPr>
          <a:xfrm>
            <a:off x="4943520" y="2428920"/>
            <a:ext cx="2457000" cy="2400120"/>
          </a:xfrm>
          <a:prstGeom prst="rect">
            <a:avLst/>
          </a:prstGeom>
          <a:noFill/>
          <a:ln w="0">
            <a:noFill/>
          </a:ln>
        </p:spPr>
      </p:pic>
      <p:pic>
        <p:nvPicPr>
          <p:cNvPr id="1366" name="object 7" descr=""/>
          <p:cNvPicPr/>
          <p:nvPr/>
        </p:nvPicPr>
        <p:blipFill>
          <a:blip r:embed="rId3"/>
          <a:stretch/>
        </p:blipFill>
        <p:spPr>
          <a:xfrm>
            <a:off x="9144000" y="2428920"/>
            <a:ext cx="2209320" cy="2199960"/>
          </a:xfrm>
          <a:prstGeom prst="rect">
            <a:avLst/>
          </a:prstGeom>
          <a:noFill/>
          <a:ln w="0">
            <a:noFill/>
          </a:ln>
        </p:spPr>
      </p:pic>
      <p:sp>
        <p:nvSpPr>
          <p:cNvPr id="1367" name="object 8"/>
          <p:cNvSpPr/>
          <p:nvPr/>
        </p:nvSpPr>
        <p:spPr>
          <a:xfrm>
            <a:off x="8871120" y="4884840"/>
            <a:ext cx="27486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91" strike="noStrike" u="none">
                <a:solidFill>
                  <a:srgbClr val="464646"/>
                </a:solidFill>
                <a:uFillTx/>
                <a:latin typeface="Trebuchet MS"/>
              </a:rPr>
              <a:t>Paged</a:t>
            </a:r>
            <a:r>
              <a:rPr b="0" lang="en-US" sz="2750" spc="-96" strike="noStrike" u="none">
                <a:solidFill>
                  <a:srgbClr val="464646"/>
                </a:solidFill>
                <a:uFillTx/>
                <a:latin typeface="Trebuchet MS"/>
              </a:rPr>
              <a:t> </a:t>
            </a:r>
            <a:r>
              <a:rPr b="0" lang="en-US" sz="2750" spc="45" strike="noStrike" u="none">
                <a:solidFill>
                  <a:srgbClr val="464646"/>
                </a:solidFill>
                <a:uFillTx/>
                <a:latin typeface="Trebuchet MS"/>
              </a:rPr>
              <a:t>Optimizer</a:t>
            </a:r>
            <a:endParaRPr b="0" lang="en-US" sz="2750" strike="noStrike" u="none">
              <a:solidFill>
                <a:srgbClr val="000000"/>
              </a:solidFill>
              <a:uFillTx/>
              <a:latin typeface="Arial"/>
            </a:endParaRPr>
          </a:p>
        </p:txBody>
      </p:sp>
      <p:sp>
        <p:nvSpPr>
          <p:cNvPr id="1368" name="PlaceHolder 2"/>
          <p:cNvSpPr>
            <a:spLocks noGrp="1"/>
          </p:cNvSpPr>
          <p:nvPr>
            <p:ph type="ftr" idx="119"/>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369" name="PlaceHolder 3"/>
          <p:cNvSpPr>
            <a:spLocks noGrp="1"/>
          </p:cNvSpPr>
          <p:nvPr>
            <p:ph type="sldNum" idx="120"/>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72</a:t>
            </a:r>
            <a:endParaRPr b="0" lang="en-US" sz="1200" strike="noStrike" u="none">
              <a:solidFill>
                <a:srgbClr val="000000"/>
              </a:solidFill>
              <a:uFillTx/>
              <a:latin typeface="Times New Roman"/>
            </a:endParaRPr>
          </a:p>
        </p:txBody>
      </p:sp>
      <p:sp>
        <p:nvSpPr>
          <p:cNvPr id="1370" name="object 9"/>
          <p:cNvSpPr/>
          <p:nvPr/>
        </p:nvSpPr>
        <p:spPr>
          <a:xfrm>
            <a:off x="4345560" y="4884840"/>
            <a:ext cx="3422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85" strike="noStrike" u="none">
                <a:solidFill>
                  <a:srgbClr val="464646"/>
                </a:solidFill>
                <a:uFillTx/>
                <a:latin typeface="Trebuchet MS"/>
              </a:rPr>
              <a:t>Double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Quantization</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71" name="object 2"/>
          <p:cNvGrpSpPr/>
          <p:nvPr/>
        </p:nvGrpSpPr>
        <p:grpSpPr>
          <a:xfrm>
            <a:off x="7905600" y="809640"/>
            <a:ext cx="3939120" cy="2652480"/>
            <a:chOff x="7905600" y="809640"/>
            <a:chExt cx="3939120" cy="2652480"/>
          </a:xfrm>
        </p:grpSpPr>
        <p:pic>
          <p:nvPicPr>
            <p:cNvPr id="1372" name="object 3" descr=""/>
            <p:cNvPicPr/>
            <p:nvPr/>
          </p:nvPicPr>
          <p:blipFill>
            <a:blip r:embed="rId1"/>
            <a:stretch/>
          </p:blipFill>
          <p:spPr>
            <a:xfrm>
              <a:off x="7905600" y="809640"/>
              <a:ext cx="3928680" cy="2652480"/>
            </a:xfrm>
            <a:prstGeom prst="rect">
              <a:avLst/>
            </a:prstGeom>
            <a:noFill/>
            <a:ln w="0">
              <a:noFill/>
            </a:ln>
          </p:spPr>
        </p:pic>
        <p:sp>
          <p:nvSpPr>
            <p:cNvPr id="1373" name="object 4"/>
            <p:cNvSpPr/>
            <p:nvPr/>
          </p:nvSpPr>
          <p:spPr>
            <a:xfrm>
              <a:off x="7962840" y="867240"/>
              <a:ext cx="3809520" cy="2504880"/>
            </a:xfrm>
            <a:custGeom>
              <a:avLst/>
              <a:gdLst>
                <a:gd name="textAreaLeft" fmla="*/ 0 w 3809520"/>
                <a:gd name="textAreaRight" fmla="*/ 3809880 w 3809520"/>
                <a:gd name="textAreaTop" fmla="*/ 0 h 2504880"/>
                <a:gd name="textAreaBottom" fmla="*/ 2505240 h 2504880"/>
              </a:gdLst>
              <a:ahLst/>
              <a:rect l="textAreaLeft" t="textAreaTop" r="textAreaRight" b="textAreaBottom"/>
              <a:pathLst>
                <a:path w="3810000" h="2505075">
                  <a:moveTo>
                    <a:pt x="2069554" y="67"/>
                  </a:moveTo>
                  <a:lnTo>
                    <a:pt x="2030982" y="0"/>
                  </a:lnTo>
                  <a:lnTo>
                    <a:pt x="1958630" y="9326"/>
                  </a:lnTo>
                  <a:lnTo>
                    <a:pt x="1895475" y="28807"/>
                  </a:lnTo>
                  <a:lnTo>
                    <a:pt x="1840878" y="61257"/>
                  </a:lnTo>
                  <a:lnTo>
                    <a:pt x="1791362" y="110628"/>
                  </a:lnTo>
                  <a:lnTo>
                    <a:pt x="1768230" y="141313"/>
                  </a:lnTo>
                  <a:lnTo>
                    <a:pt x="1746032" y="175814"/>
                  </a:lnTo>
                  <a:lnTo>
                    <a:pt x="1724656" y="213991"/>
                  </a:lnTo>
                  <a:lnTo>
                    <a:pt x="1703990" y="255708"/>
                  </a:lnTo>
                  <a:lnTo>
                    <a:pt x="1683923" y="300825"/>
                  </a:lnTo>
                  <a:lnTo>
                    <a:pt x="1664342" y="349205"/>
                  </a:lnTo>
                  <a:lnTo>
                    <a:pt x="1645135" y="400709"/>
                  </a:lnTo>
                  <a:lnTo>
                    <a:pt x="1626191" y="455199"/>
                  </a:lnTo>
                  <a:lnTo>
                    <a:pt x="1607397" y="512537"/>
                  </a:lnTo>
                  <a:lnTo>
                    <a:pt x="1588641" y="572585"/>
                  </a:lnTo>
                  <a:lnTo>
                    <a:pt x="1569812" y="635204"/>
                  </a:lnTo>
                  <a:lnTo>
                    <a:pt x="1550797" y="700256"/>
                  </a:lnTo>
                  <a:lnTo>
                    <a:pt x="1533318" y="773865"/>
                  </a:lnTo>
                  <a:lnTo>
                    <a:pt x="1526128" y="814326"/>
                  </a:lnTo>
                  <a:lnTo>
                    <a:pt x="1519823" y="856973"/>
                  </a:lnTo>
                  <a:lnTo>
                    <a:pt x="1514293" y="901619"/>
                  </a:lnTo>
                  <a:lnTo>
                    <a:pt x="1509430" y="948075"/>
                  </a:lnTo>
                  <a:lnTo>
                    <a:pt x="1505123" y="996154"/>
                  </a:lnTo>
                  <a:lnTo>
                    <a:pt x="1501262" y="1045667"/>
                  </a:lnTo>
                  <a:lnTo>
                    <a:pt x="1497736" y="1096427"/>
                  </a:lnTo>
                  <a:lnTo>
                    <a:pt x="1481304" y="1362341"/>
                  </a:lnTo>
                  <a:lnTo>
                    <a:pt x="1477486" y="1416631"/>
                  </a:lnTo>
                  <a:lnTo>
                    <a:pt x="1473236" y="1470851"/>
                  </a:lnTo>
                  <a:lnTo>
                    <a:pt x="1468441" y="1524813"/>
                  </a:lnTo>
                  <a:lnTo>
                    <a:pt x="1462994" y="1578330"/>
                  </a:lnTo>
                  <a:lnTo>
                    <a:pt x="1456783" y="1631213"/>
                  </a:lnTo>
                  <a:lnTo>
                    <a:pt x="1449699" y="1683274"/>
                  </a:lnTo>
                  <a:lnTo>
                    <a:pt x="1441631" y="1734325"/>
                  </a:lnTo>
                  <a:lnTo>
                    <a:pt x="1432471" y="1784178"/>
                  </a:lnTo>
                  <a:lnTo>
                    <a:pt x="1422107" y="1832645"/>
                  </a:lnTo>
                  <a:lnTo>
                    <a:pt x="1410431" y="1879539"/>
                  </a:lnTo>
                  <a:lnTo>
                    <a:pt x="1397332" y="1924670"/>
                  </a:lnTo>
                  <a:lnTo>
                    <a:pt x="1382700" y="1967852"/>
                  </a:lnTo>
                  <a:lnTo>
                    <a:pt x="1366425" y="2008895"/>
                  </a:lnTo>
                  <a:lnTo>
                    <a:pt x="1348398" y="2047613"/>
                  </a:lnTo>
                  <a:lnTo>
                    <a:pt x="1328507" y="2083816"/>
                  </a:lnTo>
                  <a:lnTo>
                    <a:pt x="1306645" y="2117317"/>
                  </a:lnTo>
                  <a:lnTo>
                    <a:pt x="1282700" y="2147929"/>
                  </a:lnTo>
                  <a:lnTo>
                    <a:pt x="1254050" y="2179119"/>
                  </a:lnTo>
                  <a:lnTo>
                    <a:pt x="1223529" y="2208298"/>
                  </a:lnTo>
                  <a:lnTo>
                    <a:pt x="1191205" y="2235539"/>
                  </a:lnTo>
                  <a:lnTo>
                    <a:pt x="1157149" y="2260916"/>
                  </a:lnTo>
                  <a:lnTo>
                    <a:pt x="1121428" y="2284505"/>
                  </a:lnTo>
                  <a:lnTo>
                    <a:pt x="1084113" y="2306379"/>
                  </a:lnTo>
                  <a:lnTo>
                    <a:pt x="1045273" y="2326614"/>
                  </a:lnTo>
                  <a:lnTo>
                    <a:pt x="1004977" y="2345283"/>
                  </a:lnTo>
                  <a:lnTo>
                    <a:pt x="963294" y="2362461"/>
                  </a:lnTo>
                  <a:lnTo>
                    <a:pt x="920294" y="2378224"/>
                  </a:lnTo>
                  <a:lnTo>
                    <a:pt x="876045" y="2392644"/>
                  </a:lnTo>
                  <a:lnTo>
                    <a:pt x="830618" y="2405797"/>
                  </a:lnTo>
                  <a:lnTo>
                    <a:pt x="784081" y="2417757"/>
                  </a:lnTo>
                  <a:lnTo>
                    <a:pt x="736504" y="2428599"/>
                  </a:lnTo>
                  <a:lnTo>
                    <a:pt x="687956" y="2438397"/>
                  </a:lnTo>
                  <a:lnTo>
                    <a:pt x="638507" y="2447225"/>
                  </a:lnTo>
                  <a:lnTo>
                    <a:pt x="588225" y="2455159"/>
                  </a:lnTo>
                  <a:lnTo>
                    <a:pt x="537179" y="2462272"/>
                  </a:lnTo>
                  <a:lnTo>
                    <a:pt x="485440" y="2468639"/>
                  </a:lnTo>
                  <a:lnTo>
                    <a:pt x="433077" y="2474335"/>
                  </a:lnTo>
                  <a:lnTo>
                    <a:pt x="380158" y="2479434"/>
                  </a:lnTo>
                  <a:lnTo>
                    <a:pt x="326753" y="2484011"/>
                  </a:lnTo>
                  <a:lnTo>
                    <a:pt x="272932" y="2488140"/>
                  </a:lnTo>
                  <a:lnTo>
                    <a:pt x="218763" y="2491895"/>
                  </a:lnTo>
                  <a:lnTo>
                    <a:pt x="109660" y="2498583"/>
                  </a:lnTo>
                  <a:lnTo>
                    <a:pt x="0" y="2504672"/>
                  </a:lnTo>
                  <a:lnTo>
                    <a:pt x="3810000" y="2399770"/>
                  </a:lnTo>
                  <a:lnTo>
                    <a:pt x="3755346" y="2387120"/>
                  </a:lnTo>
                  <a:lnTo>
                    <a:pt x="3692591" y="2381904"/>
                  </a:lnTo>
                  <a:lnTo>
                    <a:pt x="3520032" y="2372356"/>
                  </a:lnTo>
                  <a:lnTo>
                    <a:pt x="3469702" y="2369045"/>
                  </a:lnTo>
                  <a:lnTo>
                    <a:pt x="3417391" y="2364986"/>
                  </a:lnTo>
                  <a:lnTo>
                    <a:pt x="3363548" y="2359987"/>
                  </a:lnTo>
                  <a:lnTo>
                    <a:pt x="3308619" y="2353859"/>
                  </a:lnTo>
                  <a:lnTo>
                    <a:pt x="3253053" y="2346413"/>
                  </a:lnTo>
                  <a:lnTo>
                    <a:pt x="3197298" y="2337457"/>
                  </a:lnTo>
                  <a:lnTo>
                    <a:pt x="3141800" y="2326804"/>
                  </a:lnTo>
                  <a:lnTo>
                    <a:pt x="3087008" y="2314261"/>
                  </a:lnTo>
                  <a:lnTo>
                    <a:pt x="3033369" y="2299640"/>
                  </a:lnTo>
                  <a:lnTo>
                    <a:pt x="2981332" y="2282751"/>
                  </a:lnTo>
                  <a:lnTo>
                    <a:pt x="2931343" y="2263404"/>
                  </a:lnTo>
                  <a:lnTo>
                    <a:pt x="2883851" y="2241409"/>
                  </a:lnTo>
                  <a:lnTo>
                    <a:pt x="2839304" y="2216575"/>
                  </a:lnTo>
                  <a:lnTo>
                    <a:pt x="2798148" y="2188714"/>
                  </a:lnTo>
                  <a:lnTo>
                    <a:pt x="2760833" y="2157635"/>
                  </a:lnTo>
                  <a:lnTo>
                    <a:pt x="2727804" y="2123148"/>
                  </a:lnTo>
                  <a:lnTo>
                    <a:pt x="2699511" y="2085064"/>
                  </a:lnTo>
                  <a:lnTo>
                    <a:pt x="2666266" y="2022778"/>
                  </a:lnTo>
                  <a:lnTo>
                    <a:pt x="2651769" y="1987285"/>
                  </a:lnTo>
                  <a:lnTo>
                    <a:pt x="2638593" y="1949123"/>
                  </a:lnTo>
                  <a:lnTo>
                    <a:pt x="2626666" y="1908463"/>
                  </a:lnTo>
                  <a:lnTo>
                    <a:pt x="2615914" y="1865480"/>
                  </a:lnTo>
                  <a:lnTo>
                    <a:pt x="2606265" y="1820345"/>
                  </a:lnTo>
                  <a:lnTo>
                    <a:pt x="2597646" y="1773232"/>
                  </a:lnTo>
                  <a:lnTo>
                    <a:pt x="2589986" y="1724312"/>
                  </a:lnTo>
                  <a:lnTo>
                    <a:pt x="2583211" y="1673760"/>
                  </a:lnTo>
                  <a:lnTo>
                    <a:pt x="2577248" y="1621746"/>
                  </a:lnTo>
                  <a:lnTo>
                    <a:pt x="2572026" y="1568445"/>
                  </a:lnTo>
                  <a:lnTo>
                    <a:pt x="2567471" y="1514029"/>
                  </a:lnTo>
                  <a:lnTo>
                    <a:pt x="2563512" y="1458670"/>
                  </a:lnTo>
                  <a:lnTo>
                    <a:pt x="2560075" y="1402542"/>
                  </a:lnTo>
                  <a:lnTo>
                    <a:pt x="2557088" y="1345817"/>
                  </a:lnTo>
                  <a:lnTo>
                    <a:pt x="2554478" y="1288667"/>
                  </a:lnTo>
                  <a:lnTo>
                    <a:pt x="2550100" y="1173786"/>
                  </a:lnTo>
                  <a:lnTo>
                    <a:pt x="2542680" y="946531"/>
                  </a:lnTo>
                  <a:lnTo>
                    <a:pt x="2538476" y="836922"/>
                  </a:lnTo>
                  <a:lnTo>
                    <a:pt x="2535997" y="783726"/>
                  </a:lnTo>
                  <a:lnTo>
                    <a:pt x="2533169" y="731833"/>
                  </a:lnTo>
                  <a:lnTo>
                    <a:pt x="2529921" y="681415"/>
                  </a:lnTo>
                  <a:lnTo>
                    <a:pt x="2526179" y="632646"/>
                  </a:lnTo>
                  <a:lnTo>
                    <a:pt x="2521870" y="585698"/>
                  </a:lnTo>
                  <a:lnTo>
                    <a:pt x="2516924" y="540744"/>
                  </a:lnTo>
                  <a:lnTo>
                    <a:pt x="2511266" y="497956"/>
                  </a:lnTo>
                  <a:lnTo>
                    <a:pt x="2504824" y="457507"/>
                  </a:lnTo>
                  <a:lnTo>
                    <a:pt x="2497526" y="419570"/>
                  </a:lnTo>
                  <a:lnTo>
                    <a:pt x="2480071" y="351923"/>
                  </a:lnTo>
                  <a:lnTo>
                    <a:pt x="2442922" y="262102"/>
                  </a:lnTo>
                  <a:lnTo>
                    <a:pt x="2412905" y="208980"/>
                  </a:lnTo>
                  <a:lnTo>
                    <a:pt x="2380141" y="162824"/>
                  </a:lnTo>
                  <a:lnTo>
                    <a:pt x="2345049" y="123265"/>
                  </a:lnTo>
                  <a:lnTo>
                    <a:pt x="2308049" y="89933"/>
                  </a:lnTo>
                  <a:lnTo>
                    <a:pt x="2269563" y="62460"/>
                  </a:lnTo>
                  <a:lnTo>
                    <a:pt x="2230010" y="40477"/>
                  </a:lnTo>
                  <a:lnTo>
                    <a:pt x="2189813" y="23616"/>
                  </a:lnTo>
                  <a:lnTo>
                    <a:pt x="2149391" y="11506"/>
                  </a:lnTo>
                  <a:lnTo>
                    <a:pt x="2109164" y="3779"/>
                  </a:lnTo>
                  <a:lnTo>
                    <a:pt x="2069554" y="67"/>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74" name="object 5"/>
            <p:cNvSpPr/>
            <p:nvPr/>
          </p:nvSpPr>
          <p:spPr>
            <a:xfrm>
              <a:off x="7962840" y="867240"/>
              <a:ext cx="3809520" cy="2504880"/>
            </a:xfrm>
            <a:custGeom>
              <a:avLst/>
              <a:gdLst>
                <a:gd name="textAreaLeft" fmla="*/ 0 w 3809520"/>
                <a:gd name="textAreaRight" fmla="*/ 3809880 w 3809520"/>
                <a:gd name="textAreaTop" fmla="*/ 0 h 2504880"/>
                <a:gd name="textAreaBottom" fmla="*/ 2505240 h 2504880"/>
              </a:gdLst>
              <a:ahLst/>
              <a:rect l="textAreaLeft" t="textAreaTop" r="textAreaRight" b="textAreaBottom"/>
              <a:pathLst>
                <a:path w="3810000" h="2505075">
                  <a:moveTo>
                    <a:pt x="0" y="2504672"/>
                  </a:moveTo>
                  <a:lnTo>
                    <a:pt x="54865" y="2501665"/>
                  </a:lnTo>
                  <a:lnTo>
                    <a:pt x="109660" y="2498583"/>
                  </a:lnTo>
                  <a:lnTo>
                    <a:pt x="164316" y="2495351"/>
                  </a:lnTo>
                  <a:lnTo>
                    <a:pt x="218763" y="2491895"/>
                  </a:lnTo>
                  <a:lnTo>
                    <a:pt x="272932" y="2488140"/>
                  </a:lnTo>
                  <a:lnTo>
                    <a:pt x="326753" y="2484011"/>
                  </a:lnTo>
                  <a:lnTo>
                    <a:pt x="380158" y="2479434"/>
                  </a:lnTo>
                  <a:lnTo>
                    <a:pt x="433077" y="2474335"/>
                  </a:lnTo>
                  <a:lnTo>
                    <a:pt x="485440" y="2468639"/>
                  </a:lnTo>
                  <a:lnTo>
                    <a:pt x="537179" y="2462272"/>
                  </a:lnTo>
                  <a:lnTo>
                    <a:pt x="588225" y="2455159"/>
                  </a:lnTo>
                  <a:lnTo>
                    <a:pt x="638507" y="2447225"/>
                  </a:lnTo>
                  <a:lnTo>
                    <a:pt x="687956" y="2438397"/>
                  </a:lnTo>
                  <a:lnTo>
                    <a:pt x="736504" y="2428599"/>
                  </a:lnTo>
                  <a:lnTo>
                    <a:pt x="784081" y="2417757"/>
                  </a:lnTo>
                  <a:lnTo>
                    <a:pt x="830618" y="2405797"/>
                  </a:lnTo>
                  <a:lnTo>
                    <a:pt x="876045" y="2392644"/>
                  </a:lnTo>
                  <a:lnTo>
                    <a:pt x="920294" y="2378224"/>
                  </a:lnTo>
                  <a:lnTo>
                    <a:pt x="963294" y="2362461"/>
                  </a:lnTo>
                  <a:lnTo>
                    <a:pt x="1004977" y="2345283"/>
                  </a:lnTo>
                  <a:lnTo>
                    <a:pt x="1045273" y="2326614"/>
                  </a:lnTo>
                  <a:lnTo>
                    <a:pt x="1084113" y="2306379"/>
                  </a:lnTo>
                  <a:lnTo>
                    <a:pt x="1121428" y="2284505"/>
                  </a:lnTo>
                  <a:lnTo>
                    <a:pt x="1157149" y="2260916"/>
                  </a:lnTo>
                  <a:lnTo>
                    <a:pt x="1191205" y="2235539"/>
                  </a:lnTo>
                  <a:lnTo>
                    <a:pt x="1223529" y="2208298"/>
                  </a:lnTo>
                  <a:lnTo>
                    <a:pt x="1254050" y="2179119"/>
                  </a:lnTo>
                  <a:lnTo>
                    <a:pt x="1282700" y="2147929"/>
                  </a:lnTo>
                  <a:lnTo>
                    <a:pt x="1306645" y="2117317"/>
                  </a:lnTo>
                  <a:lnTo>
                    <a:pt x="1328507" y="2083816"/>
                  </a:lnTo>
                  <a:lnTo>
                    <a:pt x="1348398" y="2047613"/>
                  </a:lnTo>
                  <a:lnTo>
                    <a:pt x="1366425" y="2008895"/>
                  </a:lnTo>
                  <a:lnTo>
                    <a:pt x="1382700" y="1967852"/>
                  </a:lnTo>
                  <a:lnTo>
                    <a:pt x="1397332" y="1924670"/>
                  </a:lnTo>
                  <a:lnTo>
                    <a:pt x="1410431" y="1879539"/>
                  </a:lnTo>
                  <a:lnTo>
                    <a:pt x="1422107" y="1832645"/>
                  </a:lnTo>
                  <a:lnTo>
                    <a:pt x="1432471" y="1784178"/>
                  </a:lnTo>
                  <a:lnTo>
                    <a:pt x="1441631" y="1734325"/>
                  </a:lnTo>
                  <a:lnTo>
                    <a:pt x="1449699" y="1683274"/>
                  </a:lnTo>
                  <a:lnTo>
                    <a:pt x="1456783" y="1631213"/>
                  </a:lnTo>
                  <a:lnTo>
                    <a:pt x="1462994" y="1578330"/>
                  </a:lnTo>
                  <a:lnTo>
                    <a:pt x="1468441" y="1524813"/>
                  </a:lnTo>
                  <a:lnTo>
                    <a:pt x="1473236" y="1470851"/>
                  </a:lnTo>
                  <a:lnTo>
                    <a:pt x="1477486" y="1416631"/>
                  </a:lnTo>
                  <a:lnTo>
                    <a:pt x="1481304" y="1362341"/>
                  </a:lnTo>
                  <a:lnTo>
                    <a:pt x="1484798" y="1308169"/>
                  </a:lnTo>
                  <a:lnTo>
                    <a:pt x="1488078" y="1254304"/>
                  </a:lnTo>
                  <a:lnTo>
                    <a:pt x="1491255" y="1200933"/>
                  </a:lnTo>
                  <a:lnTo>
                    <a:pt x="1494437" y="1148245"/>
                  </a:lnTo>
                  <a:lnTo>
                    <a:pt x="1497736" y="1096427"/>
                  </a:lnTo>
                  <a:lnTo>
                    <a:pt x="1501262" y="1045667"/>
                  </a:lnTo>
                  <a:lnTo>
                    <a:pt x="1505123" y="996154"/>
                  </a:lnTo>
                  <a:lnTo>
                    <a:pt x="1509430" y="948075"/>
                  </a:lnTo>
                  <a:lnTo>
                    <a:pt x="1514293" y="901619"/>
                  </a:lnTo>
                  <a:lnTo>
                    <a:pt x="1519823" y="856973"/>
                  </a:lnTo>
                  <a:lnTo>
                    <a:pt x="1526128" y="814326"/>
                  </a:lnTo>
                  <a:lnTo>
                    <a:pt x="1533318" y="773865"/>
                  </a:lnTo>
                  <a:lnTo>
                    <a:pt x="1541505" y="735779"/>
                  </a:lnTo>
                  <a:lnTo>
                    <a:pt x="1569812" y="635204"/>
                  </a:lnTo>
                  <a:lnTo>
                    <a:pt x="1588641" y="572585"/>
                  </a:lnTo>
                  <a:lnTo>
                    <a:pt x="1607397" y="512537"/>
                  </a:lnTo>
                  <a:lnTo>
                    <a:pt x="1626191" y="455199"/>
                  </a:lnTo>
                  <a:lnTo>
                    <a:pt x="1645135" y="400709"/>
                  </a:lnTo>
                  <a:lnTo>
                    <a:pt x="1664342" y="349205"/>
                  </a:lnTo>
                  <a:lnTo>
                    <a:pt x="1683923" y="300825"/>
                  </a:lnTo>
                  <a:lnTo>
                    <a:pt x="1703990" y="255708"/>
                  </a:lnTo>
                  <a:lnTo>
                    <a:pt x="1724656" y="213991"/>
                  </a:lnTo>
                  <a:lnTo>
                    <a:pt x="1746032" y="175814"/>
                  </a:lnTo>
                  <a:lnTo>
                    <a:pt x="1768230" y="141313"/>
                  </a:lnTo>
                  <a:lnTo>
                    <a:pt x="1791362" y="110628"/>
                  </a:lnTo>
                  <a:lnTo>
                    <a:pt x="1840878" y="61257"/>
                  </a:lnTo>
                  <a:lnTo>
                    <a:pt x="1895475" y="28807"/>
                  </a:lnTo>
                  <a:lnTo>
                    <a:pt x="1958630" y="9326"/>
                  </a:lnTo>
                  <a:lnTo>
                    <a:pt x="2030982" y="0"/>
                  </a:lnTo>
                  <a:lnTo>
                    <a:pt x="2069554" y="67"/>
                  </a:lnTo>
                  <a:lnTo>
                    <a:pt x="2109164" y="3779"/>
                  </a:lnTo>
                  <a:lnTo>
                    <a:pt x="2149391" y="11506"/>
                  </a:lnTo>
                  <a:lnTo>
                    <a:pt x="2189813" y="23616"/>
                  </a:lnTo>
                  <a:lnTo>
                    <a:pt x="2230010" y="40477"/>
                  </a:lnTo>
                  <a:lnTo>
                    <a:pt x="2269563" y="62460"/>
                  </a:lnTo>
                  <a:lnTo>
                    <a:pt x="2308049" y="89933"/>
                  </a:lnTo>
                  <a:lnTo>
                    <a:pt x="2345049" y="123265"/>
                  </a:lnTo>
                  <a:lnTo>
                    <a:pt x="2380141" y="162824"/>
                  </a:lnTo>
                  <a:lnTo>
                    <a:pt x="2412905" y="208980"/>
                  </a:lnTo>
                  <a:lnTo>
                    <a:pt x="2442922" y="262102"/>
                  </a:lnTo>
                  <a:lnTo>
                    <a:pt x="2469769" y="322558"/>
                  </a:lnTo>
                  <a:lnTo>
                    <a:pt x="2489299" y="384318"/>
                  </a:lnTo>
                  <a:lnTo>
                    <a:pt x="2504824" y="457507"/>
                  </a:lnTo>
                  <a:lnTo>
                    <a:pt x="2511266" y="497956"/>
                  </a:lnTo>
                  <a:lnTo>
                    <a:pt x="2516924" y="540744"/>
                  </a:lnTo>
                  <a:lnTo>
                    <a:pt x="2521870" y="585698"/>
                  </a:lnTo>
                  <a:lnTo>
                    <a:pt x="2526179" y="632646"/>
                  </a:lnTo>
                  <a:lnTo>
                    <a:pt x="2529921" y="681415"/>
                  </a:lnTo>
                  <a:lnTo>
                    <a:pt x="2533169" y="731833"/>
                  </a:lnTo>
                  <a:lnTo>
                    <a:pt x="2535997" y="783726"/>
                  </a:lnTo>
                  <a:lnTo>
                    <a:pt x="2538476" y="836922"/>
                  </a:lnTo>
                  <a:lnTo>
                    <a:pt x="2540679" y="891248"/>
                  </a:lnTo>
                  <a:lnTo>
                    <a:pt x="2542680" y="946531"/>
                  </a:lnTo>
                  <a:lnTo>
                    <a:pt x="2544549" y="1002600"/>
                  </a:lnTo>
                  <a:lnTo>
                    <a:pt x="2546361" y="1059280"/>
                  </a:lnTo>
                  <a:lnTo>
                    <a:pt x="2548187" y="1116400"/>
                  </a:lnTo>
                  <a:lnTo>
                    <a:pt x="2550100" y="1173786"/>
                  </a:lnTo>
                  <a:lnTo>
                    <a:pt x="2552173" y="1231266"/>
                  </a:lnTo>
                  <a:lnTo>
                    <a:pt x="2554478" y="1288667"/>
                  </a:lnTo>
                  <a:lnTo>
                    <a:pt x="2557088" y="1345817"/>
                  </a:lnTo>
                  <a:lnTo>
                    <a:pt x="2560075" y="1402542"/>
                  </a:lnTo>
                  <a:lnTo>
                    <a:pt x="2563512" y="1458670"/>
                  </a:lnTo>
                  <a:lnTo>
                    <a:pt x="2567471" y="1514029"/>
                  </a:lnTo>
                  <a:lnTo>
                    <a:pt x="2572026" y="1568445"/>
                  </a:lnTo>
                  <a:lnTo>
                    <a:pt x="2577248" y="1621746"/>
                  </a:lnTo>
                  <a:lnTo>
                    <a:pt x="2583211" y="1673760"/>
                  </a:lnTo>
                  <a:lnTo>
                    <a:pt x="2589986" y="1724312"/>
                  </a:lnTo>
                  <a:lnTo>
                    <a:pt x="2597646" y="1773232"/>
                  </a:lnTo>
                  <a:lnTo>
                    <a:pt x="2606265" y="1820345"/>
                  </a:lnTo>
                  <a:lnTo>
                    <a:pt x="2615914" y="1865480"/>
                  </a:lnTo>
                  <a:lnTo>
                    <a:pt x="2626666" y="1908463"/>
                  </a:lnTo>
                  <a:lnTo>
                    <a:pt x="2638593" y="1949123"/>
                  </a:lnTo>
                  <a:lnTo>
                    <a:pt x="2651769" y="1987285"/>
                  </a:lnTo>
                  <a:lnTo>
                    <a:pt x="2666266" y="2022778"/>
                  </a:lnTo>
                  <a:lnTo>
                    <a:pt x="2699511" y="2085064"/>
                  </a:lnTo>
                  <a:lnTo>
                    <a:pt x="2727804" y="2123148"/>
                  </a:lnTo>
                  <a:lnTo>
                    <a:pt x="2760833" y="2157635"/>
                  </a:lnTo>
                  <a:lnTo>
                    <a:pt x="2798148" y="2188714"/>
                  </a:lnTo>
                  <a:lnTo>
                    <a:pt x="2839304" y="2216575"/>
                  </a:lnTo>
                  <a:lnTo>
                    <a:pt x="2883851" y="2241409"/>
                  </a:lnTo>
                  <a:lnTo>
                    <a:pt x="2931343" y="2263404"/>
                  </a:lnTo>
                  <a:lnTo>
                    <a:pt x="2981332" y="2282751"/>
                  </a:lnTo>
                  <a:lnTo>
                    <a:pt x="3033369" y="2299640"/>
                  </a:lnTo>
                  <a:lnTo>
                    <a:pt x="3087008" y="2314261"/>
                  </a:lnTo>
                  <a:lnTo>
                    <a:pt x="3141800" y="2326804"/>
                  </a:lnTo>
                  <a:lnTo>
                    <a:pt x="3197298" y="2337457"/>
                  </a:lnTo>
                  <a:lnTo>
                    <a:pt x="3253053" y="2346413"/>
                  </a:lnTo>
                  <a:lnTo>
                    <a:pt x="3308619" y="2353859"/>
                  </a:lnTo>
                  <a:lnTo>
                    <a:pt x="3363548" y="2359987"/>
                  </a:lnTo>
                  <a:lnTo>
                    <a:pt x="3417391" y="2364986"/>
                  </a:lnTo>
                  <a:lnTo>
                    <a:pt x="3469702" y="2369045"/>
                  </a:lnTo>
                  <a:lnTo>
                    <a:pt x="3520032" y="2372356"/>
                  </a:lnTo>
                  <a:lnTo>
                    <a:pt x="3567933" y="2375107"/>
                  </a:lnTo>
                  <a:lnTo>
                    <a:pt x="3612959" y="2377489"/>
                  </a:lnTo>
                  <a:lnTo>
                    <a:pt x="3654661" y="2379691"/>
                  </a:lnTo>
                  <a:lnTo>
                    <a:pt x="3692591" y="2381904"/>
                  </a:lnTo>
                  <a:lnTo>
                    <a:pt x="3726302" y="2384317"/>
                  </a:lnTo>
                  <a:lnTo>
                    <a:pt x="3755346" y="2387120"/>
                  </a:lnTo>
                  <a:lnTo>
                    <a:pt x="3779276" y="2390503"/>
                  </a:lnTo>
                  <a:lnTo>
                    <a:pt x="3797643" y="2394657"/>
                  </a:lnTo>
                  <a:lnTo>
                    <a:pt x="3810000" y="239977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75" name="object 6" descr=""/>
            <p:cNvPicPr/>
            <p:nvPr/>
          </p:nvPicPr>
          <p:blipFill>
            <a:blip r:embed="rId2"/>
            <a:stretch/>
          </p:blipFill>
          <p:spPr>
            <a:xfrm>
              <a:off x="9839160" y="838080"/>
              <a:ext cx="147240" cy="2623680"/>
            </a:xfrm>
            <a:prstGeom prst="rect">
              <a:avLst/>
            </a:prstGeom>
            <a:noFill/>
            <a:ln w="0">
              <a:noFill/>
            </a:ln>
          </p:spPr>
        </p:pic>
        <p:sp>
          <p:nvSpPr>
            <p:cNvPr id="1376" name="object 7"/>
            <p:cNvSpPr/>
            <p:nvPr/>
          </p:nvSpPr>
          <p:spPr>
            <a:xfrm>
              <a:off x="9915480" y="876240"/>
              <a:ext cx="360" cy="2496600"/>
            </a:xfrm>
            <a:custGeom>
              <a:avLst/>
              <a:gdLst>
                <a:gd name="textAreaLeft" fmla="*/ 0 w 360"/>
                <a:gd name="textAreaRight" fmla="*/ 720 w 360"/>
                <a:gd name="textAreaTop" fmla="*/ 0 h 2496600"/>
                <a:gd name="textAreaBottom" fmla="*/ 2496960 h 2496600"/>
              </a:gdLst>
              <a:ahLst/>
              <a:rect l="textAreaLeft" t="textAreaTop" r="textAreaRight" b="textAreaBottom"/>
              <a:pathLst>
                <a:path w="0" h="2496820">
                  <a:moveTo>
                    <a:pt x="0" y="0"/>
                  </a:moveTo>
                  <a:lnTo>
                    <a:pt x="0" y="2496566"/>
                  </a:lnTo>
                </a:path>
              </a:pathLst>
            </a:custGeom>
            <a:noFill/>
            <a:ln w="38100">
              <a:solidFill>
                <a:srgbClr val="000000"/>
              </a:solidFill>
              <a:prstDash val="sys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77" name="object 8"/>
            <p:cNvSpPr/>
            <p:nvPr/>
          </p:nvSpPr>
          <p:spPr>
            <a:xfrm>
              <a:off x="7962840" y="3268080"/>
              <a:ext cx="3881880" cy="190800"/>
            </a:xfrm>
            <a:custGeom>
              <a:avLst/>
              <a:gdLst>
                <a:gd name="textAreaLeft" fmla="*/ 0 w 3881880"/>
                <a:gd name="textAreaRight" fmla="*/ 3882240 w 3881880"/>
                <a:gd name="textAreaTop" fmla="*/ 0 h 190800"/>
                <a:gd name="textAreaBottom" fmla="*/ 191160 h 190800"/>
              </a:gdLst>
              <a:ahLst/>
              <a:rect l="textAreaLeft" t="textAreaTop" r="textAreaRight" b="textAreaBottom"/>
              <a:pathLst>
                <a:path w="3882390" h="191135">
                  <a:moveTo>
                    <a:pt x="170942" y="19685"/>
                  </a:moveTo>
                  <a:lnTo>
                    <a:pt x="0" y="106425"/>
                  </a:lnTo>
                  <a:lnTo>
                    <a:pt x="171957" y="191135"/>
                  </a:lnTo>
                  <a:lnTo>
                    <a:pt x="171620" y="134112"/>
                  </a:lnTo>
                  <a:lnTo>
                    <a:pt x="143001" y="134112"/>
                  </a:lnTo>
                  <a:lnTo>
                    <a:pt x="142878" y="106425"/>
                  </a:lnTo>
                  <a:lnTo>
                    <a:pt x="142782" y="84709"/>
                  </a:lnTo>
                  <a:lnTo>
                    <a:pt x="142748" y="76962"/>
                  </a:lnTo>
                  <a:lnTo>
                    <a:pt x="171280" y="76802"/>
                  </a:lnTo>
                  <a:lnTo>
                    <a:pt x="170942" y="19685"/>
                  </a:lnTo>
                  <a:close/>
                </a:path>
                <a:path w="3882390" h="191135">
                  <a:moveTo>
                    <a:pt x="3825422" y="56896"/>
                  </a:moveTo>
                  <a:lnTo>
                    <a:pt x="3738879" y="56896"/>
                  </a:lnTo>
                  <a:lnTo>
                    <a:pt x="3739003" y="84709"/>
                  </a:lnTo>
                  <a:lnTo>
                    <a:pt x="3739100" y="106425"/>
                  </a:lnTo>
                  <a:lnTo>
                    <a:pt x="3739133" y="114046"/>
                  </a:lnTo>
                  <a:lnTo>
                    <a:pt x="3710600" y="114205"/>
                  </a:lnTo>
                  <a:lnTo>
                    <a:pt x="3710940" y="171450"/>
                  </a:lnTo>
                  <a:lnTo>
                    <a:pt x="3881881" y="84709"/>
                  </a:lnTo>
                  <a:lnTo>
                    <a:pt x="3825422" y="56896"/>
                  </a:lnTo>
                  <a:close/>
                </a:path>
                <a:path w="3882390" h="191135">
                  <a:moveTo>
                    <a:pt x="171280" y="76802"/>
                  </a:moveTo>
                  <a:lnTo>
                    <a:pt x="142748" y="76962"/>
                  </a:lnTo>
                  <a:lnTo>
                    <a:pt x="142782" y="84709"/>
                  </a:lnTo>
                  <a:lnTo>
                    <a:pt x="142878" y="106425"/>
                  </a:lnTo>
                  <a:lnTo>
                    <a:pt x="143001" y="134112"/>
                  </a:lnTo>
                  <a:lnTo>
                    <a:pt x="171619" y="133952"/>
                  </a:lnTo>
                  <a:lnTo>
                    <a:pt x="171327" y="84709"/>
                  </a:lnTo>
                  <a:lnTo>
                    <a:pt x="171280" y="76802"/>
                  </a:lnTo>
                  <a:close/>
                </a:path>
                <a:path w="3882390" h="191135">
                  <a:moveTo>
                    <a:pt x="171619" y="133952"/>
                  </a:moveTo>
                  <a:lnTo>
                    <a:pt x="143001" y="134112"/>
                  </a:lnTo>
                  <a:lnTo>
                    <a:pt x="171620" y="134112"/>
                  </a:lnTo>
                  <a:lnTo>
                    <a:pt x="171619" y="133952"/>
                  </a:lnTo>
                  <a:close/>
                </a:path>
                <a:path w="3882390" h="191135">
                  <a:moveTo>
                    <a:pt x="3710262" y="57055"/>
                  </a:moveTo>
                  <a:lnTo>
                    <a:pt x="171280" y="76802"/>
                  </a:lnTo>
                  <a:lnTo>
                    <a:pt x="171456" y="106425"/>
                  </a:lnTo>
                  <a:lnTo>
                    <a:pt x="171501" y="114046"/>
                  </a:lnTo>
                  <a:lnTo>
                    <a:pt x="171619" y="133952"/>
                  </a:lnTo>
                  <a:lnTo>
                    <a:pt x="3710600" y="114205"/>
                  </a:lnTo>
                  <a:lnTo>
                    <a:pt x="3710425" y="84709"/>
                  </a:lnTo>
                  <a:lnTo>
                    <a:pt x="3710379" y="76802"/>
                  </a:lnTo>
                  <a:lnTo>
                    <a:pt x="3710262" y="57055"/>
                  </a:lnTo>
                  <a:close/>
                </a:path>
                <a:path w="3882390" h="191135">
                  <a:moveTo>
                    <a:pt x="3738879" y="56896"/>
                  </a:moveTo>
                  <a:lnTo>
                    <a:pt x="3710262" y="57055"/>
                  </a:lnTo>
                  <a:lnTo>
                    <a:pt x="3710554" y="106425"/>
                  </a:lnTo>
                  <a:lnTo>
                    <a:pt x="3710600" y="114205"/>
                  </a:lnTo>
                  <a:lnTo>
                    <a:pt x="3739133" y="114046"/>
                  </a:lnTo>
                  <a:lnTo>
                    <a:pt x="3739100" y="106425"/>
                  </a:lnTo>
                  <a:lnTo>
                    <a:pt x="3739003" y="84709"/>
                  </a:lnTo>
                  <a:lnTo>
                    <a:pt x="3738879" y="56896"/>
                  </a:lnTo>
                  <a:close/>
                </a:path>
                <a:path w="3882390" h="191135">
                  <a:moveTo>
                    <a:pt x="3709924" y="0"/>
                  </a:moveTo>
                  <a:lnTo>
                    <a:pt x="3710261" y="56896"/>
                  </a:lnTo>
                  <a:lnTo>
                    <a:pt x="3710262" y="57055"/>
                  </a:lnTo>
                  <a:lnTo>
                    <a:pt x="3825422" y="56896"/>
                  </a:lnTo>
                  <a:lnTo>
                    <a:pt x="3709924"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78"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64" strike="noStrike" u="none">
                <a:solidFill>
                  <a:schemeClr val="dk1"/>
                </a:solidFill>
                <a:uFillTx/>
                <a:latin typeface="Calibri Light"/>
              </a:rPr>
              <a:t> </a:t>
            </a:r>
            <a:r>
              <a:rPr b="0" lang="en-US" sz="4400" spc="-479" strike="noStrike" u="none">
                <a:solidFill>
                  <a:schemeClr val="dk1"/>
                </a:solidFill>
                <a:uFillTx/>
                <a:latin typeface="Calibri Light"/>
              </a:rPr>
              <a:t>1:</a:t>
            </a:r>
            <a:r>
              <a:rPr b="0" lang="en-US" sz="4400" spc="-210" strike="noStrike" u="none">
                <a:solidFill>
                  <a:schemeClr val="dk1"/>
                </a:solidFill>
                <a:uFillTx/>
                <a:latin typeface="Calibri Light"/>
              </a:rPr>
              <a:t> </a:t>
            </a:r>
            <a:r>
              <a:rPr b="0" lang="en-US" sz="4400" spc="54" strike="noStrike" u="none">
                <a:solidFill>
                  <a:srgbClr val="c0504d"/>
                </a:solidFill>
                <a:uFillTx/>
                <a:latin typeface="Calibri Light"/>
              </a:rPr>
              <a:t>4-</a:t>
            </a:r>
            <a:r>
              <a:rPr b="0" lang="en-US" sz="4400" spc="71" strike="noStrike" u="none">
                <a:solidFill>
                  <a:srgbClr val="c0504d"/>
                </a:solidFill>
                <a:uFillTx/>
                <a:latin typeface="Calibri Light"/>
              </a:rPr>
              <a:t>Bit</a:t>
            </a:r>
            <a:r>
              <a:rPr b="0" lang="en-US" sz="4400" spc="-159" strike="noStrike" u="none">
                <a:solidFill>
                  <a:srgbClr val="c0504d"/>
                </a:solidFill>
                <a:uFillTx/>
                <a:latin typeface="Calibri Light"/>
              </a:rPr>
              <a:t> </a:t>
            </a:r>
            <a:r>
              <a:rPr b="0" lang="en-US" sz="4400" spc="54" strike="noStrike" u="none">
                <a:solidFill>
                  <a:srgbClr val="c0504d"/>
                </a:solidFill>
                <a:uFillTx/>
                <a:latin typeface="Calibri Light"/>
              </a:rPr>
              <a:t>NormalFloat</a:t>
            </a:r>
            <a:endParaRPr b="0" lang="en-US" sz="4400" strike="noStrike" u="none">
              <a:solidFill>
                <a:schemeClr val="dk1"/>
              </a:solidFill>
              <a:uFillTx/>
              <a:latin typeface="Calibri"/>
            </a:endParaRPr>
          </a:p>
        </p:txBody>
      </p:sp>
      <p:sp>
        <p:nvSpPr>
          <p:cNvPr id="1379" name="PlaceHolder 2"/>
          <p:cNvSpPr>
            <a:spLocks noGrp="1"/>
          </p:cNvSpPr>
          <p:nvPr>
            <p:ph/>
          </p:nvPr>
        </p:nvSpPr>
        <p:spPr>
          <a:xfrm>
            <a:off x="838080" y="992880"/>
            <a:ext cx="10515240" cy="5094000"/>
          </a:xfrm>
          <a:prstGeom prst="rect">
            <a:avLst/>
          </a:prstGeom>
          <a:noFill/>
          <a:ln w="0">
            <a:noFill/>
          </a:ln>
        </p:spPr>
        <p:txBody>
          <a:bodyPr lIns="0" rIns="0" tIns="108720" bIns="0" anchor="t">
            <a:noAutofit/>
          </a:bodyPr>
          <a:p>
            <a:pPr marL="12600" indent="-228600" defTabSz="914400">
              <a:lnSpc>
                <a:spcPct val="100000"/>
              </a:lnSpc>
              <a:spcBef>
                <a:spcPts val="856"/>
              </a:spcBef>
              <a:buClr>
                <a:srgbClr val="000000"/>
              </a:buClr>
              <a:buFont typeface="Arial"/>
              <a:buChar char="•"/>
            </a:pPr>
            <a:r>
              <a:rPr b="0" lang="en-US" sz="2800" spc="51" strike="noStrike" u="none">
                <a:solidFill>
                  <a:schemeClr val="dk1"/>
                </a:solidFill>
                <a:uFillTx/>
                <a:latin typeface="Calibri"/>
              </a:rPr>
              <a:t>4-</a:t>
            </a:r>
            <a:r>
              <a:rPr b="0" lang="en-US" sz="2800" strike="noStrike" u="none">
                <a:solidFill>
                  <a:schemeClr val="dk1"/>
                </a:solidFill>
                <a:uFillTx/>
                <a:latin typeface="Calibri"/>
              </a:rPr>
              <a:t>bit</a:t>
            </a:r>
            <a:r>
              <a:rPr b="0" lang="en-US" sz="2800" spc="-51" strike="noStrike" u="none">
                <a:solidFill>
                  <a:schemeClr val="dk1"/>
                </a:solidFill>
                <a:uFillTx/>
                <a:latin typeface="Calibri"/>
              </a:rPr>
              <a:t> </a:t>
            </a:r>
            <a:r>
              <a:rPr b="0" lang="en-US" sz="2800" spc="45" strike="noStrike" u="none">
                <a:solidFill>
                  <a:schemeClr val="dk1"/>
                </a:solidFill>
                <a:uFillTx/>
                <a:latin typeface="Calibri"/>
              </a:rPr>
              <a:t>NormalFloat</a:t>
            </a:r>
            <a:endParaRPr b="0" lang="en-US" sz="2800" strike="noStrike" u="none">
              <a:solidFill>
                <a:schemeClr val="dk1"/>
              </a:solidFill>
              <a:uFillTx/>
              <a:latin typeface="Calibri"/>
            </a:endParaRPr>
          </a:p>
          <a:p>
            <a:pPr marL="12600" indent="-228600" defTabSz="914400">
              <a:lnSpc>
                <a:spcPct val="102000"/>
              </a:lnSpc>
              <a:spcBef>
                <a:spcPts val="675"/>
              </a:spcBef>
              <a:buClr>
                <a:srgbClr val="000000"/>
              </a:buClr>
              <a:buFont typeface="Arial"/>
              <a:buChar char="•"/>
            </a:pPr>
            <a:r>
              <a:rPr b="0" lang="en-US" sz="2800" spc="71" strike="noStrike" u="none">
                <a:solidFill>
                  <a:schemeClr val="dk1"/>
                </a:solidFill>
                <a:uFillTx/>
                <a:latin typeface="Calibri"/>
              </a:rPr>
              <a:t>4-</a:t>
            </a:r>
            <a:r>
              <a:rPr b="0" lang="en-US" sz="2800" spc="60" strike="noStrike" u="none">
                <a:solidFill>
                  <a:schemeClr val="dk1"/>
                </a:solidFill>
                <a:uFillTx/>
                <a:latin typeface="Calibri"/>
              </a:rPr>
              <a:t>bit</a:t>
            </a:r>
            <a:r>
              <a:rPr b="0" lang="en-US" sz="2800" spc="-85" strike="noStrike" u="none">
                <a:solidFill>
                  <a:schemeClr val="dk1"/>
                </a:solidFill>
                <a:uFillTx/>
                <a:latin typeface="Calibri"/>
              </a:rPr>
              <a:t> </a:t>
            </a:r>
            <a:r>
              <a:rPr b="0" lang="en-US" sz="2800" spc="85" strike="noStrike" u="none">
                <a:solidFill>
                  <a:schemeClr val="dk1"/>
                </a:solidFill>
                <a:uFillTx/>
                <a:latin typeface="Calibri"/>
              </a:rPr>
              <a:t>NormalFloat</a:t>
            </a:r>
            <a:r>
              <a:rPr b="0" lang="en-US" sz="2800" spc="-136" strike="noStrike" u="none">
                <a:solidFill>
                  <a:schemeClr val="dk1"/>
                </a:solidFill>
                <a:uFillTx/>
                <a:latin typeface="Calibri"/>
              </a:rPr>
              <a:t> </a:t>
            </a:r>
            <a:r>
              <a:rPr b="0" lang="en-US" sz="2800" spc="221" strike="noStrike" u="none">
                <a:solidFill>
                  <a:schemeClr val="dk1"/>
                </a:solidFill>
                <a:uFillTx/>
                <a:latin typeface="Calibri"/>
              </a:rPr>
              <a:t>is</a:t>
            </a:r>
            <a:r>
              <a:rPr b="0" lang="en-US" sz="2800" spc="-85" strike="noStrike" u="none">
                <a:solidFill>
                  <a:schemeClr val="dk1"/>
                </a:solidFill>
                <a:uFillTx/>
                <a:latin typeface="Calibri"/>
              </a:rPr>
              <a:t> </a:t>
            </a:r>
            <a:r>
              <a:rPr b="0" lang="en-US" sz="2800" spc="113" strike="noStrike" u="none">
                <a:solidFill>
                  <a:schemeClr val="dk1"/>
                </a:solidFill>
                <a:uFillTx/>
                <a:latin typeface="Calibri"/>
              </a:rPr>
              <a:t>a</a:t>
            </a:r>
            <a:r>
              <a:rPr b="0" lang="en-US" sz="2800" spc="-119" strike="noStrike" u="none">
                <a:solidFill>
                  <a:schemeClr val="dk1"/>
                </a:solidFill>
                <a:uFillTx/>
                <a:latin typeface="Calibri"/>
              </a:rPr>
              <a:t> </a:t>
            </a:r>
            <a:r>
              <a:rPr b="0" lang="en-US" sz="2800" strike="noStrike" u="none">
                <a:solidFill>
                  <a:schemeClr val="dk1"/>
                </a:solidFill>
                <a:uFillTx/>
                <a:latin typeface="Calibri"/>
              </a:rPr>
              <a:t>clever</a:t>
            </a:r>
            <a:r>
              <a:rPr b="0" lang="en-US" sz="2800" spc="-111" strike="noStrike" u="none">
                <a:solidFill>
                  <a:schemeClr val="dk1"/>
                </a:solidFill>
                <a:uFillTx/>
                <a:latin typeface="Calibri"/>
              </a:rPr>
              <a:t> </a:t>
            </a:r>
            <a:r>
              <a:rPr b="0" lang="en-US" sz="2800" strike="noStrike" u="none">
                <a:solidFill>
                  <a:schemeClr val="dk1"/>
                </a:solidFill>
                <a:uFillTx/>
                <a:latin typeface="Calibri"/>
              </a:rPr>
              <a:t>way</a:t>
            </a:r>
            <a:r>
              <a:rPr b="0" lang="en-US" sz="2800" spc="-111" strike="noStrike" u="none">
                <a:solidFill>
                  <a:schemeClr val="dk1"/>
                </a:solidFill>
                <a:uFillTx/>
                <a:latin typeface="Calibri"/>
              </a:rPr>
              <a:t> </a:t>
            </a:r>
            <a:r>
              <a:rPr b="0" lang="en-US" sz="2800" strike="noStrike" u="none">
                <a:solidFill>
                  <a:schemeClr val="dk1"/>
                </a:solidFill>
                <a:uFillTx/>
                <a:latin typeface="Calibri"/>
              </a:rPr>
              <a:t>to</a:t>
            </a:r>
            <a:r>
              <a:rPr b="0" lang="en-US" sz="2800" spc="-159" strike="noStrike" u="none">
                <a:solidFill>
                  <a:schemeClr val="dk1"/>
                </a:solidFill>
                <a:uFillTx/>
                <a:latin typeface="Calibri"/>
              </a:rPr>
              <a:t> </a:t>
            </a:r>
            <a:r>
              <a:rPr b="0" lang="en-US" sz="2800" spc="99" strike="noStrike" u="none">
                <a:solidFill>
                  <a:schemeClr val="dk1"/>
                </a:solidFill>
                <a:uFillTx/>
                <a:latin typeface="Calibri"/>
              </a:rPr>
              <a:t>split </a:t>
            </a:r>
            <a:r>
              <a:rPr b="0" lang="en-US" sz="2800" strike="noStrike" u="none">
                <a:solidFill>
                  <a:schemeClr val="dk1"/>
                </a:solidFill>
                <a:uFillTx/>
                <a:latin typeface="Calibri"/>
              </a:rPr>
              <a:t>the</a:t>
            </a:r>
            <a:r>
              <a:rPr b="0" lang="en-US" sz="2800" spc="14" strike="noStrike" u="none">
                <a:solidFill>
                  <a:schemeClr val="dk1"/>
                </a:solidFill>
                <a:uFillTx/>
                <a:latin typeface="Calibri"/>
              </a:rPr>
              <a:t> </a:t>
            </a:r>
            <a:r>
              <a:rPr b="0" lang="en-US" sz="2800" spc="45" strike="noStrike" u="none">
                <a:solidFill>
                  <a:schemeClr val="dk1"/>
                </a:solidFill>
                <a:uFillTx/>
                <a:latin typeface="Calibri"/>
              </a:rPr>
              <a:t>buckets.</a:t>
            </a:r>
            <a:endParaRPr b="0" lang="en-US" sz="2800" strike="noStrike" u="none">
              <a:solidFill>
                <a:schemeClr val="dk1"/>
              </a:solidFill>
              <a:uFillTx/>
              <a:latin typeface="Calibri"/>
            </a:endParaRPr>
          </a:p>
        </p:txBody>
      </p:sp>
      <p:sp>
        <p:nvSpPr>
          <p:cNvPr id="1380" name="object 11"/>
          <p:cNvSpPr/>
          <p:nvPr/>
        </p:nvSpPr>
        <p:spPr>
          <a:xfrm>
            <a:off x="402840" y="3155040"/>
            <a:ext cx="7035480" cy="132084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2750" spc="71" strike="noStrike" u="none">
                <a:solidFill>
                  <a:srgbClr val="464646"/>
                </a:solidFill>
                <a:uFillTx/>
                <a:latin typeface="Trebuchet MS"/>
              </a:rPr>
              <a:t>4-</a:t>
            </a:r>
            <a:r>
              <a:rPr b="0" lang="en-US" sz="2750" spc="60" strike="noStrike" u="none">
                <a:solidFill>
                  <a:srgbClr val="464646"/>
                </a:solidFill>
                <a:uFillTx/>
                <a:latin typeface="Trebuchet MS"/>
              </a:rPr>
              <a:t>bit</a:t>
            </a:r>
            <a:r>
              <a:rPr b="0" lang="en-US" sz="2750" spc="-105" strike="noStrike" u="none">
                <a:solidFill>
                  <a:srgbClr val="464646"/>
                </a:solidFill>
                <a:uFillTx/>
                <a:latin typeface="Trebuchet MS"/>
              </a:rPr>
              <a:t> </a:t>
            </a:r>
            <a:r>
              <a:rPr b="0" lang="en-US" sz="2750" spc="184" strike="noStrike" u="none">
                <a:solidFill>
                  <a:srgbClr val="464646"/>
                </a:solidFill>
                <a:uFillTx/>
                <a:latin typeface="Trebuchet MS"/>
              </a:rPr>
              <a:t>means</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176" strike="noStrike" u="none">
                <a:solidFill>
                  <a:srgbClr val="464646"/>
                </a:solidFill>
                <a:uFillTx/>
                <a:latin typeface="Trebuchet MS"/>
              </a:rPr>
              <a:t> </a:t>
            </a:r>
            <a:r>
              <a:rPr b="0" lang="en-US" sz="2750" spc="60" strike="noStrike" u="none">
                <a:solidFill>
                  <a:srgbClr val="464646"/>
                </a:solidFill>
                <a:uFillTx/>
                <a:latin typeface="Trebuchet MS"/>
              </a:rPr>
              <a:t>have</a:t>
            </a:r>
            <a:endParaRPr b="0" lang="en-US" sz="2750" strike="noStrike" u="none">
              <a:solidFill>
                <a:srgbClr val="000000"/>
              </a:solidFill>
              <a:uFillTx/>
              <a:latin typeface="Arial"/>
            </a:endParaRPr>
          </a:p>
          <a:p>
            <a:pPr marL="38160" defTabSz="914400">
              <a:lnSpc>
                <a:spcPct val="100000"/>
              </a:lnSpc>
              <a:spcBef>
                <a:spcPts val="79"/>
              </a:spcBef>
            </a:pPr>
            <a:r>
              <a:rPr b="0" lang="en-US" sz="2750" strike="noStrike" u="none">
                <a:solidFill>
                  <a:srgbClr val="464646"/>
                </a:solidFill>
                <a:uFillTx/>
                <a:latin typeface="Cambria Math"/>
              </a:rPr>
              <a:t>2</a:t>
            </a:r>
            <a:r>
              <a:rPr b="0" lang="en-US" sz="3000" strike="noStrike" u="none" baseline="29000">
                <a:solidFill>
                  <a:srgbClr val="464646"/>
                </a:solidFill>
                <a:uFillTx/>
                <a:latin typeface="Cambria Math"/>
              </a:rPr>
              <a:t>4</a:t>
            </a:r>
            <a:r>
              <a:rPr b="0" lang="en-US" sz="3000" spc="726" strike="noStrike" u="none" baseline="29000">
                <a:solidFill>
                  <a:srgbClr val="464646"/>
                </a:solidFill>
                <a:uFillTx/>
                <a:latin typeface="Cambria Math"/>
              </a:rPr>
              <a:t> </a:t>
            </a:r>
            <a:r>
              <a:rPr b="0" lang="en-US" sz="2750" strike="noStrike" u="none">
                <a:solidFill>
                  <a:srgbClr val="464646"/>
                </a:solidFill>
                <a:uFillTx/>
                <a:latin typeface="Cambria Math"/>
              </a:rPr>
              <a:t>=</a:t>
            </a:r>
            <a:r>
              <a:rPr b="0" lang="en-US" sz="2750" spc="210" strike="noStrike" u="none">
                <a:solidFill>
                  <a:srgbClr val="464646"/>
                </a:solidFill>
                <a:uFillTx/>
                <a:latin typeface="Cambria Math"/>
              </a:rPr>
              <a:t> </a:t>
            </a:r>
            <a:r>
              <a:rPr b="0" lang="en-US" sz="2750" strike="noStrike" u="none">
                <a:solidFill>
                  <a:srgbClr val="464646"/>
                </a:solidFill>
                <a:uFillTx/>
                <a:latin typeface="Cambria Math"/>
              </a:rPr>
              <a:t>16</a:t>
            </a:r>
            <a:r>
              <a:rPr b="0" lang="en-US" sz="2750" spc="85" strike="noStrike" u="none">
                <a:solidFill>
                  <a:srgbClr val="464646"/>
                </a:solidFill>
                <a:uFillTx/>
                <a:latin typeface="Cambria Math"/>
              </a:rPr>
              <a:t> </a:t>
            </a:r>
            <a:r>
              <a:rPr b="0" lang="en-US" sz="2750" spc="130" strike="noStrike" u="none">
                <a:solidFill>
                  <a:srgbClr val="464646"/>
                </a:solidFill>
                <a:uFillTx/>
                <a:latin typeface="Trebuchet MS"/>
              </a:rPr>
              <a:t>possible</a:t>
            </a:r>
            <a:r>
              <a:rPr b="0" lang="en-US" sz="2750" spc="-74" strike="noStrike" u="none">
                <a:solidFill>
                  <a:srgbClr val="464646"/>
                </a:solidFill>
                <a:uFillTx/>
                <a:latin typeface="Trebuchet MS"/>
              </a:rPr>
              <a:t> </a:t>
            </a:r>
            <a:r>
              <a:rPr b="0" lang="en-US" sz="2750" spc="130" strike="noStrike" u="none">
                <a:solidFill>
                  <a:srgbClr val="464646"/>
                </a:solidFill>
                <a:uFillTx/>
                <a:latin typeface="Trebuchet MS"/>
              </a:rPr>
              <a:t>buckets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125" strike="noStrike" u="none">
                <a:solidFill>
                  <a:srgbClr val="464646"/>
                </a:solidFill>
                <a:uFillTx/>
                <a:latin typeface="Trebuchet MS"/>
              </a:rPr>
              <a:t> </a:t>
            </a:r>
            <a:r>
              <a:rPr b="0" lang="en-US" sz="2750" spc="45" strike="noStrike" u="none">
                <a:solidFill>
                  <a:srgbClr val="464646"/>
                </a:solidFill>
                <a:uFillTx/>
                <a:latin typeface="Trebuchet MS"/>
              </a:rPr>
              <a:t>quantization.</a:t>
            </a:r>
            <a:endParaRPr b="0" lang="en-US" sz="2750" strike="noStrike" u="none">
              <a:solidFill>
                <a:srgbClr val="000000"/>
              </a:solidFill>
              <a:uFillTx/>
              <a:latin typeface="Arial"/>
            </a:endParaRPr>
          </a:p>
        </p:txBody>
      </p:sp>
      <p:sp>
        <p:nvSpPr>
          <p:cNvPr id="1381" name="object 12"/>
          <p:cNvSpPr/>
          <p:nvPr/>
        </p:nvSpPr>
        <p:spPr>
          <a:xfrm>
            <a:off x="8669520" y="4314600"/>
            <a:ext cx="25376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chemeClr val="dk1"/>
                </a:solidFill>
                <a:uFillTx/>
                <a:latin typeface="Trebuchet MS"/>
              </a:rPr>
              <a:t>Equally</a:t>
            </a:r>
            <a:r>
              <a:rPr b="0" lang="en-US" sz="1800" spc="74" strike="noStrike" u="none">
                <a:solidFill>
                  <a:schemeClr val="dk1"/>
                </a:solidFill>
                <a:uFillTx/>
                <a:latin typeface="Trebuchet MS"/>
              </a:rPr>
              <a:t> </a:t>
            </a:r>
            <a:r>
              <a:rPr b="0" lang="en-US" sz="1800" spc="60" strike="noStrike" u="none">
                <a:solidFill>
                  <a:schemeClr val="dk1"/>
                </a:solidFill>
                <a:uFillTx/>
                <a:latin typeface="Trebuchet MS"/>
              </a:rPr>
              <a:t>spaced</a:t>
            </a:r>
            <a:r>
              <a:rPr b="0" lang="en-US" sz="1800" spc="-6" strike="noStrike" u="none">
                <a:solidFill>
                  <a:schemeClr val="dk1"/>
                </a:solidFill>
                <a:uFillTx/>
                <a:latin typeface="Trebuchet MS"/>
              </a:rPr>
              <a:t> </a:t>
            </a:r>
            <a:r>
              <a:rPr b="0" lang="en-US" sz="1800" spc="65" strike="noStrike" u="none">
                <a:solidFill>
                  <a:schemeClr val="dk1"/>
                </a:solidFill>
                <a:uFillTx/>
                <a:latin typeface="Trebuchet MS"/>
              </a:rPr>
              <a:t>buckets</a:t>
            </a:r>
            <a:endParaRPr b="0" lang="en-US" sz="1800" strike="noStrike" u="none">
              <a:solidFill>
                <a:srgbClr val="000000"/>
              </a:solidFill>
              <a:uFillTx/>
              <a:latin typeface="Arial"/>
            </a:endParaRPr>
          </a:p>
        </p:txBody>
      </p:sp>
      <p:sp>
        <p:nvSpPr>
          <p:cNvPr id="1382" name="object 13"/>
          <p:cNvSpPr/>
          <p:nvPr/>
        </p:nvSpPr>
        <p:spPr>
          <a:xfrm>
            <a:off x="9842760" y="3349800"/>
            <a:ext cx="164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1" strike="noStrike" u="none">
                <a:solidFill>
                  <a:schemeClr val="dk1"/>
                </a:solidFill>
                <a:uFillTx/>
                <a:latin typeface="Trebuchet MS"/>
              </a:rPr>
              <a:t>0</a:t>
            </a:r>
            <a:endParaRPr b="0" lang="en-US" sz="1800" strike="noStrike" u="none">
              <a:solidFill>
                <a:srgbClr val="000000"/>
              </a:solidFill>
              <a:uFillTx/>
              <a:latin typeface="Arial"/>
            </a:endParaRPr>
          </a:p>
        </p:txBody>
      </p:sp>
      <p:grpSp>
        <p:nvGrpSpPr>
          <p:cNvPr id="1383" name="object 14"/>
          <p:cNvGrpSpPr/>
          <p:nvPr/>
        </p:nvGrpSpPr>
        <p:grpSpPr>
          <a:xfrm>
            <a:off x="7896240" y="3736800"/>
            <a:ext cx="4014360" cy="606240"/>
            <a:chOff x="7896240" y="3736800"/>
            <a:chExt cx="4014360" cy="606240"/>
          </a:xfrm>
        </p:grpSpPr>
        <p:sp>
          <p:nvSpPr>
            <p:cNvPr id="1384" name="object 15"/>
            <p:cNvSpPr/>
            <p:nvPr/>
          </p:nvSpPr>
          <p:spPr>
            <a:xfrm>
              <a:off x="7959960" y="3742920"/>
              <a:ext cx="3881880" cy="580680"/>
            </a:xfrm>
            <a:custGeom>
              <a:avLst/>
              <a:gdLst>
                <a:gd name="textAreaLeft" fmla="*/ 0 w 3881880"/>
                <a:gd name="textAreaRight" fmla="*/ 3882240 w 3881880"/>
                <a:gd name="textAreaTop" fmla="*/ 0 h 580680"/>
                <a:gd name="textAreaBottom" fmla="*/ 581040 h 580680"/>
              </a:gdLst>
              <a:ahLst/>
              <a:rect l="textAreaLeft" t="textAreaTop" r="textAreaRight" b="textAreaBottom"/>
              <a:pathLst>
                <a:path w="3882390" h="581025">
                  <a:moveTo>
                    <a:pt x="485190" y="0"/>
                  </a:moveTo>
                  <a:lnTo>
                    <a:pt x="242620" y="0"/>
                  </a:lnTo>
                  <a:lnTo>
                    <a:pt x="0" y="0"/>
                  </a:lnTo>
                  <a:lnTo>
                    <a:pt x="0" y="580999"/>
                  </a:lnTo>
                  <a:lnTo>
                    <a:pt x="242570" y="580999"/>
                  </a:lnTo>
                  <a:lnTo>
                    <a:pt x="485190" y="580999"/>
                  </a:lnTo>
                  <a:lnTo>
                    <a:pt x="485190" y="0"/>
                  </a:lnTo>
                  <a:close/>
                </a:path>
                <a:path w="3882390" h="581025">
                  <a:moveTo>
                    <a:pt x="1213027" y="0"/>
                  </a:moveTo>
                  <a:lnTo>
                    <a:pt x="1213027" y="0"/>
                  </a:lnTo>
                  <a:lnTo>
                    <a:pt x="485267" y="0"/>
                  </a:lnTo>
                  <a:lnTo>
                    <a:pt x="485267" y="580999"/>
                  </a:lnTo>
                  <a:lnTo>
                    <a:pt x="1213027" y="580999"/>
                  </a:lnTo>
                  <a:lnTo>
                    <a:pt x="1213027" y="0"/>
                  </a:lnTo>
                  <a:close/>
                </a:path>
                <a:path w="3882390" h="581025">
                  <a:moveTo>
                    <a:pt x="1940864" y="0"/>
                  </a:moveTo>
                  <a:lnTo>
                    <a:pt x="1940864" y="0"/>
                  </a:lnTo>
                  <a:lnTo>
                    <a:pt x="1213104" y="0"/>
                  </a:lnTo>
                  <a:lnTo>
                    <a:pt x="1213104" y="580999"/>
                  </a:lnTo>
                  <a:lnTo>
                    <a:pt x="1940864" y="580999"/>
                  </a:lnTo>
                  <a:lnTo>
                    <a:pt x="1940864" y="0"/>
                  </a:lnTo>
                  <a:close/>
                </a:path>
                <a:path w="3882390" h="581025">
                  <a:moveTo>
                    <a:pt x="2668701" y="0"/>
                  </a:moveTo>
                  <a:lnTo>
                    <a:pt x="2668701" y="0"/>
                  </a:lnTo>
                  <a:lnTo>
                    <a:pt x="1940941" y="0"/>
                  </a:lnTo>
                  <a:lnTo>
                    <a:pt x="1940941" y="580999"/>
                  </a:lnTo>
                  <a:lnTo>
                    <a:pt x="2668701" y="580999"/>
                  </a:lnTo>
                  <a:lnTo>
                    <a:pt x="2668701" y="0"/>
                  </a:lnTo>
                  <a:close/>
                </a:path>
                <a:path w="3882390" h="581025">
                  <a:moveTo>
                    <a:pt x="3153968" y="0"/>
                  </a:moveTo>
                  <a:lnTo>
                    <a:pt x="2911398" y="0"/>
                  </a:lnTo>
                  <a:lnTo>
                    <a:pt x="2668778" y="0"/>
                  </a:lnTo>
                  <a:lnTo>
                    <a:pt x="2668778" y="580999"/>
                  </a:lnTo>
                  <a:lnTo>
                    <a:pt x="2911348" y="580999"/>
                  </a:lnTo>
                  <a:lnTo>
                    <a:pt x="3153968" y="580999"/>
                  </a:lnTo>
                  <a:lnTo>
                    <a:pt x="3153968" y="0"/>
                  </a:lnTo>
                  <a:close/>
                </a:path>
                <a:path w="3882390" h="581025">
                  <a:moveTo>
                    <a:pt x="3881805" y="0"/>
                  </a:moveTo>
                  <a:lnTo>
                    <a:pt x="3881805" y="0"/>
                  </a:lnTo>
                  <a:lnTo>
                    <a:pt x="3154045" y="0"/>
                  </a:lnTo>
                  <a:lnTo>
                    <a:pt x="3154045" y="580999"/>
                  </a:lnTo>
                  <a:lnTo>
                    <a:pt x="3881805" y="580999"/>
                  </a:lnTo>
                  <a:lnTo>
                    <a:pt x="388180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85" name="object 16"/>
            <p:cNvSpPr/>
            <p:nvPr/>
          </p:nvSpPr>
          <p:spPr>
            <a:xfrm>
              <a:off x="7953480" y="3736800"/>
              <a:ext cx="3894840" cy="606240"/>
            </a:xfrm>
            <a:custGeom>
              <a:avLst/>
              <a:gdLst>
                <a:gd name="textAreaLeft" fmla="*/ 0 w 3894840"/>
                <a:gd name="textAreaRight" fmla="*/ 3895200 w 3894840"/>
                <a:gd name="textAreaTop" fmla="*/ 0 h 606240"/>
                <a:gd name="textAreaBottom" fmla="*/ 606600 h 606240"/>
              </a:gdLst>
              <a:ahLst/>
              <a:rect l="textAreaLeft" t="textAreaTop" r="textAreaRight" b="textAreaBottom"/>
              <a:pathLst>
                <a:path w="3895090" h="606425">
                  <a:moveTo>
                    <a:pt x="248920" y="0"/>
                  </a:moveTo>
                  <a:lnTo>
                    <a:pt x="248920" y="606297"/>
                  </a:lnTo>
                </a:path>
                <a:path w="3895090" h="606425">
                  <a:moveTo>
                    <a:pt x="491617" y="0"/>
                  </a:moveTo>
                  <a:lnTo>
                    <a:pt x="491617" y="606297"/>
                  </a:lnTo>
                </a:path>
                <a:path w="3895090" h="606425">
                  <a:moveTo>
                    <a:pt x="734187" y="0"/>
                  </a:moveTo>
                  <a:lnTo>
                    <a:pt x="734187" y="606297"/>
                  </a:lnTo>
                </a:path>
                <a:path w="3895090" h="606425">
                  <a:moveTo>
                    <a:pt x="976756" y="0"/>
                  </a:moveTo>
                  <a:lnTo>
                    <a:pt x="976756" y="606297"/>
                  </a:lnTo>
                </a:path>
                <a:path w="3895090" h="606425">
                  <a:moveTo>
                    <a:pt x="1219453" y="0"/>
                  </a:moveTo>
                  <a:lnTo>
                    <a:pt x="1219453" y="606297"/>
                  </a:lnTo>
                </a:path>
                <a:path w="3895090" h="606425">
                  <a:moveTo>
                    <a:pt x="1462024" y="0"/>
                  </a:moveTo>
                  <a:lnTo>
                    <a:pt x="1462024" y="606297"/>
                  </a:lnTo>
                </a:path>
                <a:path w="3895090" h="606425">
                  <a:moveTo>
                    <a:pt x="1704594" y="0"/>
                  </a:moveTo>
                  <a:lnTo>
                    <a:pt x="1704594" y="606297"/>
                  </a:lnTo>
                </a:path>
                <a:path w="3895090" h="606425">
                  <a:moveTo>
                    <a:pt x="1947291" y="0"/>
                  </a:moveTo>
                  <a:lnTo>
                    <a:pt x="1947291" y="606297"/>
                  </a:lnTo>
                </a:path>
                <a:path w="3895090" h="606425">
                  <a:moveTo>
                    <a:pt x="2189861" y="0"/>
                  </a:moveTo>
                  <a:lnTo>
                    <a:pt x="2189861" y="606297"/>
                  </a:lnTo>
                </a:path>
                <a:path w="3895090" h="606425">
                  <a:moveTo>
                    <a:pt x="2432430" y="0"/>
                  </a:moveTo>
                  <a:lnTo>
                    <a:pt x="2432430" y="606297"/>
                  </a:lnTo>
                </a:path>
                <a:path w="3895090" h="606425">
                  <a:moveTo>
                    <a:pt x="2675128" y="0"/>
                  </a:moveTo>
                  <a:lnTo>
                    <a:pt x="2675128" y="606297"/>
                  </a:lnTo>
                </a:path>
                <a:path w="3895090" h="606425">
                  <a:moveTo>
                    <a:pt x="2917698" y="0"/>
                  </a:moveTo>
                  <a:lnTo>
                    <a:pt x="2917698" y="606297"/>
                  </a:lnTo>
                </a:path>
                <a:path w="3895090" h="606425">
                  <a:moveTo>
                    <a:pt x="3160395" y="0"/>
                  </a:moveTo>
                  <a:lnTo>
                    <a:pt x="3160395" y="606297"/>
                  </a:lnTo>
                </a:path>
                <a:path w="3895090" h="606425">
                  <a:moveTo>
                    <a:pt x="3402965" y="0"/>
                  </a:moveTo>
                  <a:lnTo>
                    <a:pt x="3402965" y="606297"/>
                  </a:lnTo>
                </a:path>
                <a:path w="3895090" h="606425">
                  <a:moveTo>
                    <a:pt x="3645534" y="0"/>
                  </a:moveTo>
                  <a:lnTo>
                    <a:pt x="3645534" y="606297"/>
                  </a:lnTo>
                </a:path>
                <a:path w="3895090" h="606425">
                  <a:moveTo>
                    <a:pt x="6350" y="0"/>
                  </a:moveTo>
                  <a:lnTo>
                    <a:pt x="6350" y="606297"/>
                  </a:lnTo>
                </a:path>
                <a:path w="3895090" h="606425">
                  <a:moveTo>
                    <a:pt x="3888231" y="0"/>
                  </a:moveTo>
                  <a:lnTo>
                    <a:pt x="3888231" y="606297"/>
                  </a:lnTo>
                </a:path>
                <a:path w="3895090" h="606425">
                  <a:moveTo>
                    <a:pt x="0" y="6350"/>
                  </a:moveTo>
                  <a:lnTo>
                    <a:pt x="3894581" y="6350"/>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86" name="object 17"/>
            <p:cNvSpPr/>
            <p:nvPr/>
          </p:nvSpPr>
          <p:spPr>
            <a:xfrm>
              <a:off x="7953480" y="4323960"/>
              <a:ext cx="3894840" cy="360"/>
            </a:xfrm>
            <a:custGeom>
              <a:avLst/>
              <a:gdLst>
                <a:gd name="textAreaLeft" fmla="*/ 0 w 3894840"/>
                <a:gd name="textAreaRight" fmla="*/ 3895200 w 3894840"/>
                <a:gd name="textAreaTop" fmla="*/ 0 h 360"/>
                <a:gd name="textAreaBottom" fmla="*/ 720 h 360"/>
              </a:gdLst>
              <a:ahLst/>
              <a:rect l="textAreaLeft" t="textAreaTop" r="textAreaRight" b="textAreaBottom"/>
              <a:pathLst>
                <a:path w="3895090" h="0">
                  <a:moveTo>
                    <a:pt x="0" y="0"/>
                  </a:moveTo>
                  <a:lnTo>
                    <a:pt x="3894581" y="0"/>
                  </a:lnTo>
                </a:path>
              </a:pathLst>
            </a:custGeom>
            <a:noFill/>
            <a:ln w="381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87" name="object 18" descr=""/>
            <p:cNvPicPr/>
            <p:nvPr/>
          </p:nvPicPr>
          <p:blipFill>
            <a:blip r:embed="rId3"/>
            <a:stretch/>
          </p:blipFill>
          <p:spPr>
            <a:xfrm>
              <a:off x="7915320" y="3952800"/>
              <a:ext cx="3995280" cy="147240"/>
            </a:xfrm>
            <a:prstGeom prst="rect">
              <a:avLst/>
            </a:prstGeom>
            <a:noFill/>
            <a:ln w="0">
              <a:noFill/>
            </a:ln>
          </p:spPr>
        </p:pic>
        <p:sp>
          <p:nvSpPr>
            <p:cNvPr id="1388" name="object 19"/>
            <p:cNvSpPr/>
            <p:nvPr/>
          </p:nvSpPr>
          <p:spPr>
            <a:xfrm>
              <a:off x="7972560" y="4010040"/>
              <a:ext cx="3867480" cy="360"/>
            </a:xfrm>
            <a:custGeom>
              <a:avLst/>
              <a:gdLst>
                <a:gd name="textAreaLeft" fmla="*/ 0 w 3867480"/>
                <a:gd name="textAreaRight" fmla="*/ 3867840 w 3867480"/>
                <a:gd name="textAreaTop" fmla="*/ 0 h 360"/>
                <a:gd name="textAreaBottom" fmla="*/ 720 h 360"/>
              </a:gdLst>
              <a:ahLst/>
              <a:rect l="textAreaLeft" t="textAreaTop" r="textAreaRight" b="textAreaBottom"/>
              <a:pathLst>
                <a:path w="3867784" h="0">
                  <a:moveTo>
                    <a:pt x="0" y="0"/>
                  </a:moveTo>
                  <a:lnTo>
                    <a:pt x="3867404"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89" name="object 20" descr=""/>
            <p:cNvPicPr/>
            <p:nvPr/>
          </p:nvPicPr>
          <p:blipFill>
            <a:blip r:embed="rId4"/>
            <a:stretch/>
          </p:blipFill>
          <p:spPr>
            <a:xfrm>
              <a:off x="7896240" y="3886200"/>
              <a:ext cx="147240" cy="299520"/>
            </a:xfrm>
            <a:prstGeom prst="rect">
              <a:avLst/>
            </a:prstGeom>
            <a:noFill/>
            <a:ln w="0">
              <a:noFill/>
            </a:ln>
          </p:spPr>
        </p:pic>
        <p:sp>
          <p:nvSpPr>
            <p:cNvPr id="1390" name="object 21"/>
            <p:cNvSpPr/>
            <p:nvPr/>
          </p:nvSpPr>
          <p:spPr>
            <a:xfrm>
              <a:off x="7972560" y="392436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2"/>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91" name="object 22" descr=""/>
            <p:cNvPicPr/>
            <p:nvPr/>
          </p:nvPicPr>
          <p:blipFill>
            <a:blip r:embed="rId5"/>
            <a:stretch/>
          </p:blipFill>
          <p:spPr>
            <a:xfrm>
              <a:off x="11754000" y="3886200"/>
              <a:ext cx="147240" cy="299520"/>
            </a:xfrm>
            <a:prstGeom prst="rect">
              <a:avLst/>
            </a:prstGeom>
            <a:noFill/>
            <a:ln w="0">
              <a:noFill/>
            </a:ln>
          </p:spPr>
        </p:pic>
        <p:sp>
          <p:nvSpPr>
            <p:cNvPr id="1392" name="object 23"/>
            <p:cNvSpPr/>
            <p:nvPr/>
          </p:nvSpPr>
          <p:spPr>
            <a:xfrm>
              <a:off x="11829960" y="392436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2"/>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393" name="object 24"/>
          <p:cNvGrpSpPr/>
          <p:nvPr/>
        </p:nvGrpSpPr>
        <p:grpSpPr>
          <a:xfrm>
            <a:off x="6086520" y="4867200"/>
            <a:ext cx="5824080" cy="1176120"/>
            <a:chOff x="6086520" y="4867200"/>
            <a:chExt cx="5824080" cy="1176120"/>
          </a:xfrm>
        </p:grpSpPr>
        <p:pic>
          <p:nvPicPr>
            <p:cNvPr id="1394" name="object 25" descr=""/>
            <p:cNvPicPr/>
            <p:nvPr/>
          </p:nvPicPr>
          <p:blipFill>
            <a:blip r:embed="rId6"/>
            <a:stretch/>
          </p:blipFill>
          <p:spPr>
            <a:xfrm>
              <a:off x="7905600" y="4867200"/>
              <a:ext cx="3976560" cy="671040"/>
            </a:xfrm>
            <a:prstGeom prst="rect">
              <a:avLst/>
            </a:prstGeom>
            <a:noFill/>
            <a:ln w="0">
              <a:noFill/>
            </a:ln>
          </p:spPr>
        </p:pic>
        <p:sp>
          <p:nvSpPr>
            <p:cNvPr id="1395" name="object 26"/>
            <p:cNvSpPr/>
            <p:nvPr/>
          </p:nvSpPr>
          <p:spPr>
            <a:xfrm>
              <a:off x="7967880" y="4910040"/>
              <a:ext cx="3857400" cy="552240"/>
            </a:xfrm>
            <a:custGeom>
              <a:avLst/>
              <a:gdLst>
                <a:gd name="textAreaLeft" fmla="*/ 0 w 3857400"/>
                <a:gd name="textAreaRight" fmla="*/ 3857760 w 3857400"/>
                <a:gd name="textAreaTop" fmla="*/ 0 h 552240"/>
                <a:gd name="textAreaBottom" fmla="*/ 552600 h 552240"/>
              </a:gdLst>
              <a:ahLst/>
              <a:rect l="textAreaLeft" t="textAreaTop" r="textAreaRight" b="textAreaBottom"/>
              <a:pathLst>
                <a:path w="3857625" h="552450">
                  <a:moveTo>
                    <a:pt x="3857625" y="0"/>
                  </a:moveTo>
                  <a:lnTo>
                    <a:pt x="0" y="0"/>
                  </a:lnTo>
                  <a:lnTo>
                    <a:pt x="0" y="552450"/>
                  </a:lnTo>
                  <a:lnTo>
                    <a:pt x="3857625" y="552450"/>
                  </a:lnTo>
                  <a:lnTo>
                    <a:pt x="38576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96" name="object 27"/>
            <p:cNvSpPr/>
            <p:nvPr/>
          </p:nvSpPr>
          <p:spPr>
            <a:xfrm>
              <a:off x="7967880" y="4910040"/>
              <a:ext cx="3857400" cy="552240"/>
            </a:xfrm>
            <a:custGeom>
              <a:avLst/>
              <a:gdLst>
                <a:gd name="textAreaLeft" fmla="*/ 0 w 3857400"/>
                <a:gd name="textAreaRight" fmla="*/ 3857760 w 3857400"/>
                <a:gd name="textAreaTop" fmla="*/ 0 h 552240"/>
                <a:gd name="textAreaBottom" fmla="*/ 552600 h 552240"/>
              </a:gdLst>
              <a:ahLst/>
              <a:rect l="textAreaLeft" t="textAreaTop" r="textAreaRight" b="textAreaBottom"/>
              <a:pathLst>
                <a:path w="3857625" h="552450">
                  <a:moveTo>
                    <a:pt x="0" y="552450"/>
                  </a:moveTo>
                  <a:lnTo>
                    <a:pt x="3857625" y="552450"/>
                  </a:lnTo>
                  <a:lnTo>
                    <a:pt x="3857625" y="0"/>
                  </a:lnTo>
                  <a:lnTo>
                    <a:pt x="0" y="0"/>
                  </a:lnTo>
                  <a:lnTo>
                    <a:pt x="0" y="55245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97" name="object 28" descr=""/>
            <p:cNvPicPr/>
            <p:nvPr/>
          </p:nvPicPr>
          <p:blipFill>
            <a:blip r:embed="rId7"/>
            <a:stretch/>
          </p:blipFill>
          <p:spPr>
            <a:xfrm>
              <a:off x="9982080" y="4876920"/>
              <a:ext cx="118800" cy="671040"/>
            </a:xfrm>
            <a:prstGeom prst="rect">
              <a:avLst/>
            </a:prstGeom>
            <a:noFill/>
            <a:ln w="0">
              <a:noFill/>
            </a:ln>
          </p:spPr>
        </p:pic>
        <p:sp>
          <p:nvSpPr>
            <p:cNvPr id="1398" name="object 29"/>
            <p:cNvSpPr/>
            <p:nvPr/>
          </p:nvSpPr>
          <p:spPr>
            <a:xfrm>
              <a:off x="1004400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399" name="object 30" descr=""/>
            <p:cNvPicPr/>
            <p:nvPr/>
          </p:nvPicPr>
          <p:blipFill>
            <a:blip r:embed="rId8"/>
            <a:stretch/>
          </p:blipFill>
          <p:spPr>
            <a:xfrm>
              <a:off x="8924760" y="4876920"/>
              <a:ext cx="118800" cy="671040"/>
            </a:xfrm>
            <a:prstGeom prst="rect">
              <a:avLst/>
            </a:prstGeom>
            <a:noFill/>
            <a:ln w="0">
              <a:noFill/>
            </a:ln>
          </p:spPr>
        </p:pic>
        <p:sp>
          <p:nvSpPr>
            <p:cNvPr id="1400" name="object 31"/>
            <p:cNvSpPr/>
            <p:nvPr/>
          </p:nvSpPr>
          <p:spPr>
            <a:xfrm>
              <a:off x="898704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01" name="object 32" descr=""/>
            <p:cNvPicPr/>
            <p:nvPr/>
          </p:nvPicPr>
          <p:blipFill>
            <a:blip r:embed="rId9"/>
            <a:stretch/>
          </p:blipFill>
          <p:spPr>
            <a:xfrm>
              <a:off x="9696600" y="4876920"/>
              <a:ext cx="118800" cy="671040"/>
            </a:xfrm>
            <a:prstGeom prst="rect">
              <a:avLst/>
            </a:prstGeom>
            <a:noFill/>
            <a:ln w="0">
              <a:noFill/>
            </a:ln>
          </p:spPr>
        </p:pic>
        <p:sp>
          <p:nvSpPr>
            <p:cNvPr id="1402" name="object 33"/>
            <p:cNvSpPr/>
            <p:nvPr/>
          </p:nvSpPr>
          <p:spPr>
            <a:xfrm>
              <a:off x="975852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03" name="object 34" descr=""/>
            <p:cNvPicPr/>
            <p:nvPr/>
          </p:nvPicPr>
          <p:blipFill>
            <a:blip r:embed="rId10"/>
            <a:stretch/>
          </p:blipFill>
          <p:spPr>
            <a:xfrm>
              <a:off x="10325160" y="4876920"/>
              <a:ext cx="118800" cy="671040"/>
            </a:xfrm>
            <a:prstGeom prst="rect">
              <a:avLst/>
            </a:prstGeom>
            <a:noFill/>
            <a:ln w="0">
              <a:noFill/>
            </a:ln>
          </p:spPr>
        </p:pic>
        <p:sp>
          <p:nvSpPr>
            <p:cNvPr id="1404" name="object 35"/>
            <p:cNvSpPr/>
            <p:nvPr/>
          </p:nvSpPr>
          <p:spPr>
            <a:xfrm>
              <a:off x="1038708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05" name="object 36" descr=""/>
            <p:cNvPicPr/>
            <p:nvPr/>
          </p:nvPicPr>
          <p:blipFill>
            <a:blip r:embed="rId11"/>
            <a:stretch/>
          </p:blipFill>
          <p:spPr>
            <a:xfrm>
              <a:off x="9410760" y="4876920"/>
              <a:ext cx="118800" cy="671040"/>
            </a:xfrm>
            <a:prstGeom prst="rect">
              <a:avLst/>
            </a:prstGeom>
            <a:noFill/>
            <a:ln w="0">
              <a:noFill/>
            </a:ln>
          </p:spPr>
        </p:pic>
        <p:sp>
          <p:nvSpPr>
            <p:cNvPr id="1406" name="object 37"/>
            <p:cNvSpPr/>
            <p:nvPr/>
          </p:nvSpPr>
          <p:spPr>
            <a:xfrm>
              <a:off x="947268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07" name="object 38" descr=""/>
            <p:cNvPicPr/>
            <p:nvPr/>
          </p:nvPicPr>
          <p:blipFill>
            <a:blip r:embed="rId12"/>
            <a:stretch/>
          </p:blipFill>
          <p:spPr>
            <a:xfrm>
              <a:off x="9829800" y="4876920"/>
              <a:ext cx="118800" cy="671040"/>
            </a:xfrm>
            <a:prstGeom prst="rect">
              <a:avLst/>
            </a:prstGeom>
            <a:noFill/>
            <a:ln w="0">
              <a:noFill/>
            </a:ln>
          </p:spPr>
        </p:pic>
        <p:sp>
          <p:nvSpPr>
            <p:cNvPr id="1408" name="object 39"/>
            <p:cNvSpPr/>
            <p:nvPr/>
          </p:nvSpPr>
          <p:spPr>
            <a:xfrm>
              <a:off x="989172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09" name="object 40" descr=""/>
            <p:cNvPicPr/>
            <p:nvPr/>
          </p:nvPicPr>
          <p:blipFill>
            <a:blip r:embed="rId13"/>
            <a:stretch/>
          </p:blipFill>
          <p:spPr>
            <a:xfrm>
              <a:off x="10763280" y="4876920"/>
              <a:ext cx="118800" cy="671040"/>
            </a:xfrm>
            <a:prstGeom prst="rect">
              <a:avLst/>
            </a:prstGeom>
            <a:noFill/>
            <a:ln w="0">
              <a:noFill/>
            </a:ln>
          </p:spPr>
        </p:pic>
        <p:sp>
          <p:nvSpPr>
            <p:cNvPr id="1410" name="object 41"/>
            <p:cNvSpPr/>
            <p:nvPr/>
          </p:nvSpPr>
          <p:spPr>
            <a:xfrm>
              <a:off x="1082520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11" name="object 42" descr=""/>
            <p:cNvPicPr/>
            <p:nvPr/>
          </p:nvPicPr>
          <p:blipFill>
            <a:blip r:embed="rId14"/>
            <a:stretch/>
          </p:blipFill>
          <p:spPr>
            <a:xfrm>
              <a:off x="7915320" y="5124600"/>
              <a:ext cx="3995280" cy="147240"/>
            </a:xfrm>
            <a:prstGeom prst="rect">
              <a:avLst/>
            </a:prstGeom>
            <a:noFill/>
            <a:ln w="0">
              <a:noFill/>
            </a:ln>
          </p:spPr>
        </p:pic>
        <p:sp>
          <p:nvSpPr>
            <p:cNvPr id="1412" name="object 43"/>
            <p:cNvSpPr/>
            <p:nvPr/>
          </p:nvSpPr>
          <p:spPr>
            <a:xfrm>
              <a:off x="7972560" y="5181480"/>
              <a:ext cx="3867480" cy="360"/>
            </a:xfrm>
            <a:custGeom>
              <a:avLst/>
              <a:gdLst>
                <a:gd name="textAreaLeft" fmla="*/ 0 w 3867480"/>
                <a:gd name="textAreaRight" fmla="*/ 3867840 w 3867480"/>
                <a:gd name="textAreaTop" fmla="*/ 0 h 360"/>
                <a:gd name="textAreaBottom" fmla="*/ 720 h 360"/>
              </a:gdLst>
              <a:ahLst/>
              <a:rect l="textAreaLeft" t="textAreaTop" r="textAreaRight" b="textAreaBottom"/>
              <a:pathLst>
                <a:path w="3867784" h="0">
                  <a:moveTo>
                    <a:pt x="0" y="0"/>
                  </a:moveTo>
                  <a:lnTo>
                    <a:pt x="3867404"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13" name="object 44" descr=""/>
            <p:cNvPicPr/>
            <p:nvPr/>
          </p:nvPicPr>
          <p:blipFill>
            <a:blip r:embed="rId15"/>
            <a:stretch/>
          </p:blipFill>
          <p:spPr>
            <a:xfrm>
              <a:off x="7896240" y="5058000"/>
              <a:ext cx="147240" cy="299520"/>
            </a:xfrm>
            <a:prstGeom prst="rect">
              <a:avLst/>
            </a:prstGeom>
            <a:noFill/>
            <a:ln w="0">
              <a:noFill/>
            </a:ln>
          </p:spPr>
        </p:pic>
        <p:sp>
          <p:nvSpPr>
            <p:cNvPr id="1414" name="object 45"/>
            <p:cNvSpPr/>
            <p:nvPr/>
          </p:nvSpPr>
          <p:spPr>
            <a:xfrm>
              <a:off x="7972560" y="509580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3"/>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15" name="object 46" descr=""/>
            <p:cNvPicPr/>
            <p:nvPr/>
          </p:nvPicPr>
          <p:blipFill>
            <a:blip r:embed="rId16"/>
            <a:stretch/>
          </p:blipFill>
          <p:spPr>
            <a:xfrm>
              <a:off x="11754000" y="5058000"/>
              <a:ext cx="147240" cy="299520"/>
            </a:xfrm>
            <a:prstGeom prst="rect">
              <a:avLst/>
            </a:prstGeom>
            <a:noFill/>
            <a:ln w="0">
              <a:noFill/>
            </a:ln>
          </p:spPr>
        </p:pic>
        <p:sp>
          <p:nvSpPr>
            <p:cNvPr id="1416" name="object 47"/>
            <p:cNvSpPr/>
            <p:nvPr/>
          </p:nvSpPr>
          <p:spPr>
            <a:xfrm>
              <a:off x="11829960" y="509580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3"/>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17" name="object 48" descr=""/>
            <p:cNvPicPr/>
            <p:nvPr/>
          </p:nvPicPr>
          <p:blipFill>
            <a:blip r:embed="rId17"/>
            <a:stretch/>
          </p:blipFill>
          <p:spPr>
            <a:xfrm>
              <a:off x="6086520" y="5133960"/>
              <a:ext cx="1928520" cy="909360"/>
            </a:xfrm>
            <a:prstGeom prst="rect">
              <a:avLst/>
            </a:prstGeom>
            <a:noFill/>
            <a:ln w="0">
              <a:noFill/>
            </a:ln>
          </p:spPr>
        </p:pic>
        <p:sp>
          <p:nvSpPr>
            <p:cNvPr id="1418" name="object 49"/>
            <p:cNvSpPr/>
            <p:nvPr/>
          </p:nvSpPr>
          <p:spPr>
            <a:xfrm>
              <a:off x="6186600" y="5173560"/>
              <a:ext cx="1773720" cy="722160"/>
            </a:xfrm>
            <a:custGeom>
              <a:avLst/>
              <a:gdLst>
                <a:gd name="textAreaLeft" fmla="*/ 0 w 1773720"/>
                <a:gd name="textAreaRight" fmla="*/ 1774080 w 1773720"/>
                <a:gd name="textAreaTop" fmla="*/ 0 h 722160"/>
                <a:gd name="textAreaBottom" fmla="*/ 722520 h 722160"/>
              </a:gdLst>
              <a:ahLst/>
              <a:rect l="textAreaLeft" t="textAreaTop" r="textAreaRight" b="textAreaBottom"/>
              <a:pathLst>
                <a:path w="1774190" h="722629">
                  <a:moveTo>
                    <a:pt x="25400" y="646315"/>
                  </a:moveTo>
                  <a:lnTo>
                    <a:pt x="0" y="646315"/>
                  </a:lnTo>
                  <a:lnTo>
                    <a:pt x="38100" y="722515"/>
                  </a:lnTo>
                  <a:lnTo>
                    <a:pt x="69850" y="659015"/>
                  </a:lnTo>
                  <a:lnTo>
                    <a:pt x="25400" y="659015"/>
                  </a:lnTo>
                  <a:lnTo>
                    <a:pt x="25400" y="646315"/>
                  </a:lnTo>
                  <a:close/>
                </a:path>
                <a:path w="1774190" h="722629">
                  <a:moveTo>
                    <a:pt x="1773681" y="0"/>
                  </a:moveTo>
                  <a:lnTo>
                    <a:pt x="30987" y="0"/>
                  </a:lnTo>
                  <a:lnTo>
                    <a:pt x="25400" y="5714"/>
                  </a:lnTo>
                  <a:lnTo>
                    <a:pt x="25400" y="659015"/>
                  </a:lnTo>
                  <a:lnTo>
                    <a:pt x="50800" y="659015"/>
                  </a:lnTo>
                  <a:lnTo>
                    <a:pt x="50800" y="25400"/>
                  </a:lnTo>
                  <a:lnTo>
                    <a:pt x="38100" y="25400"/>
                  </a:lnTo>
                  <a:lnTo>
                    <a:pt x="50800" y="12700"/>
                  </a:lnTo>
                  <a:lnTo>
                    <a:pt x="1773681" y="12700"/>
                  </a:lnTo>
                  <a:lnTo>
                    <a:pt x="1773681" y="0"/>
                  </a:lnTo>
                  <a:close/>
                </a:path>
                <a:path w="1774190" h="722629">
                  <a:moveTo>
                    <a:pt x="76200" y="646315"/>
                  </a:moveTo>
                  <a:lnTo>
                    <a:pt x="50800" y="646315"/>
                  </a:lnTo>
                  <a:lnTo>
                    <a:pt x="50800" y="659015"/>
                  </a:lnTo>
                  <a:lnTo>
                    <a:pt x="69850" y="659015"/>
                  </a:lnTo>
                  <a:lnTo>
                    <a:pt x="76200" y="646315"/>
                  </a:lnTo>
                  <a:close/>
                </a:path>
                <a:path w="1774190" h="722629">
                  <a:moveTo>
                    <a:pt x="50800" y="12700"/>
                  </a:moveTo>
                  <a:lnTo>
                    <a:pt x="38100" y="25400"/>
                  </a:lnTo>
                  <a:lnTo>
                    <a:pt x="50800" y="25400"/>
                  </a:lnTo>
                  <a:lnTo>
                    <a:pt x="50800" y="12700"/>
                  </a:lnTo>
                  <a:close/>
                </a:path>
                <a:path w="1774190" h="722629">
                  <a:moveTo>
                    <a:pt x="1773681" y="12700"/>
                  </a:moveTo>
                  <a:lnTo>
                    <a:pt x="50800" y="12700"/>
                  </a:lnTo>
                  <a:lnTo>
                    <a:pt x="50800" y="25400"/>
                  </a:lnTo>
                  <a:lnTo>
                    <a:pt x="1773681" y="25400"/>
                  </a:lnTo>
                  <a:lnTo>
                    <a:pt x="1773681" y="127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pic>
        <p:nvPicPr>
          <p:cNvPr id="1419" name="object 50" descr=""/>
          <p:cNvPicPr/>
          <p:nvPr/>
        </p:nvPicPr>
        <p:blipFill>
          <a:blip r:embed="rId18"/>
          <a:stretch/>
        </p:blipFill>
        <p:spPr>
          <a:xfrm>
            <a:off x="11153880" y="0"/>
            <a:ext cx="894960" cy="866520"/>
          </a:xfrm>
          <a:prstGeom prst="rect">
            <a:avLst/>
          </a:prstGeom>
          <a:noFill/>
          <a:ln w="0">
            <a:noFill/>
          </a:ln>
        </p:spPr>
      </p:pic>
      <p:sp>
        <p:nvSpPr>
          <p:cNvPr id="1420" name="object 51"/>
          <p:cNvSpPr/>
          <p:nvPr/>
        </p:nvSpPr>
        <p:spPr>
          <a:xfrm>
            <a:off x="8770680" y="5670360"/>
            <a:ext cx="2325600" cy="536760"/>
          </a:xfrm>
          <a:prstGeom prst="rect">
            <a:avLst/>
          </a:prstGeom>
          <a:noFill/>
          <a:ln w="0">
            <a:noFill/>
          </a:ln>
        </p:spPr>
        <p:style>
          <a:lnRef idx="0"/>
          <a:fillRef idx="0"/>
          <a:effectRef idx="0"/>
          <a:fontRef idx="minor"/>
        </p:style>
        <p:txBody>
          <a:bodyPr lIns="0" rIns="0" tIns="0" bIns="0" anchor="t">
            <a:spAutoFit/>
          </a:bodyPr>
          <a:p>
            <a:pPr marL="12600" defTabSz="914400">
              <a:lnSpc>
                <a:spcPts val="2115"/>
              </a:lnSpc>
            </a:pPr>
            <a:r>
              <a:rPr b="0" lang="en-US" sz="1800" strike="noStrike" u="none">
                <a:solidFill>
                  <a:schemeClr val="dk1"/>
                </a:solidFill>
                <a:uFillTx/>
                <a:latin typeface="Trebuchet MS"/>
              </a:rPr>
              <a:t>Equally</a:t>
            </a:r>
            <a:r>
              <a:rPr b="0" lang="en-US" sz="1800" spc="65" strike="noStrike" u="none">
                <a:solidFill>
                  <a:schemeClr val="dk1"/>
                </a:solidFill>
                <a:uFillTx/>
                <a:latin typeface="Trebuchet MS"/>
              </a:rPr>
              <a:t> </a:t>
            </a:r>
            <a:r>
              <a:rPr b="0" lang="en-US" sz="1800" spc="54" strike="noStrike" u="none">
                <a:solidFill>
                  <a:schemeClr val="dk1"/>
                </a:solidFill>
                <a:uFillTx/>
                <a:latin typeface="Trebuchet MS"/>
              </a:rPr>
              <a:t>sized</a:t>
            </a:r>
            <a:r>
              <a:rPr b="0" lang="en-US" sz="1800" spc="-14" strike="noStrike" u="none">
                <a:solidFill>
                  <a:schemeClr val="dk1"/>
                </a:solidFill>
                <a:uFillTx/>
                <a:latin typeface="Trebuchet MS"/>
              </a:rPr>
              <a:t> </a:t>
            </a:r>
            <a:r>
              <a:rPr b="0" lang="en-US" sz="1800" spc="54" strike="noStrike" u="none">
                <a:solidFill>
                  <a:schemeClr val="dk1"/>
                </a:solidFill>
                <a:uFillTx/>
                <a:latin typeface="Trebuchet MS"/>
              </a:rPr>
              <a:t>buckets</a:t>
            </a:r>
            <a:endParaRPr b="0" lang="en-US" sz="1800" strike="noStrike" u="none">
              <a:solidFill>
                <a:srgbClr val="000000"/>
              </a:solidFill>
              <a:uFillTx/>
              <a:latin typeface="Arial"/>
            </a:endParaRPr>
          </a:p>
        </p:txBody>
      </p:sp>
      <p:sp>
        <p:nvSpPr>
          <p:cNvPr id="1421" name="object 52"/>
          <p:cNvSpPr/>
          <p:nvPr/>
        </p:nvSpPr>
        <p:spPr>
          <a:xfrm>
            <a:off x="4605120" y="5939280"/>
            <a:ext cx="3236760" cy="799920"/>
          </a:xfrm>
          <a:prstGeom prst="rect">
            <a:avLst/>
          </a:prstGeom>
          <a:noFill/>
          <a:ln w="0">
            <a:noFill/>
          </a:ln>
        </p:spPr>
        <p:style>
          <a:lnRef idx="0"/>
          <a:fillRef idx="0"/>
          <a:effectRef idx="0"/>
          <a:fontRef idx="minor"/>
        </p:style>
        <p:txBody>
          <a:bodyPr lIns="0" rIns="0" tIns="0" bIns="0" anchor="t">
            <a:spAutoFit/>
          </a:bodyPr>
          <a:p>
            <a:pPr algn="ctr" defTabSz="914400">
              <a:lnSpc>
                <a:spcPts val="2086"/>
              </a:lnSpc>
            </a:pPr>
            <a:r>
              <a:rPr b="0" lang="en-US" sz="1800" spc="65" strike="noStrike" u="none">
                <a:solidFill>
                  <a:schemeClr val="dk1"/>
                </a:solidFill>
                <a:uFillTx/>
                <a:latin typeface="Trebuchet MS"/>
              </a:rPr>
              <a:t>This</a:t>
            </a:r>
            <a:r>
              <a:rPr b="0" lang="en-US" sz="1800" spc="-139" strike="noStrike" u="none">
                <a:solidFill>
                  <a:schemeClr val="dk1"/>
                </a:solidFill>
                <a:uFillTx/>
                <a:latin typeface="Trebuchet MS"/>
              </a:rPr>
              <a:t> </a:t>
            </a:r>
            <a:r>
              <a:rPr b="0" lang="en-US" sz="1800" spc="145" strike="noStrike" u="none">
                <a:solidFill>
                  <a:schemeClr val="dk1"/>
                </a:solidFill>
                <a:uFillTx/>
                <a:latin typeface="Trebuchet MS"/>
              </a:rPr>
              <a:t>is</a:t>
            </a:r>
            <a:r>
              <a:rPr b="0" lang="en-US" sz="1800" spc="-139" strike="noStrike" u="none">
                <a:solidFill>
                  <a:schemeClr val="dk1"/>
                </a:solidFill>
                <a:uFillTx/>
                <a:latin typeface="Trebuchet MS"/>
              </a:rPr>
              <a:t> </a:t>
            </a:r>
            <a:r>
              <a:rPr b="0" lang="en-US" sz="1800" spc="99" strike="noStrike" u="none">
                <a:solidFill>
                  <a:schemeClr val="dk1"/>
                </a:solidFill>
                <a:uFillTx/>
                <a:latin typeface="Trebuchet MS"/>
              </a:rPr>
              <a:t>an</a:t>
            </a:r>
            <a:r>
              <a:rPr b="0" lang="en-US" sz="1800" spc="-139" strike="noStrike" u="none">
                <a:solidFill>
                  <a:schemeClr val="dk1"/>
                </a:solidFill>
                <a:uFillTx/>
                <a:latin typeface="Trebuchet MS"/>
              </a:rPr>
              <a:t> </a:t>
            </a:r>
            <a:r>
              <a:rPr b="0" lang="en-US" sz="1800" spc="45" strike="noStrike" u="none">
                <a:solidFill>
                  <a:schemeClr val="dk1"/>
                </a:solidFill>
                <a:uFillTx/>
                <a:latin typeface="Trebuchet MS"/>
              </a:rPr>
              <a:t>enhanced</a:t>
            </a:r>
            <a:r>
              <a:rPr b="0" lang="en-US" sz="1800" spc="-125" strike="noStrike" u="none">
                <a:solidFill>
                  <a:schemeClr val="dk1"/>
                </a:solidFill>
                <a:uFillTx/>
                <a:latin typeface="Trebuchet MS"/>
              </a:rPr>
              <a:t> </a:t>
            </a:r>
            <a:r>
              <a:rPr b="0" lang="en-US" sz="1800" spc="54" strike="noStrike" u="none">
                <a:solidFill>
                  <a:schemeClr val="dk1"/>
                </a:solidFill>
                <a:uFillTx/>
                <a:latin typeface="Trebuchet MS"/>
              </a:rPr>
              <a:t>version</a:t>
            </a:r>
            <a:r>
              <a:rPr b="0" lang="en-US" sz="1800" spc="-145" strike="noStrike" u="none">
                <a:solidFill>
                  <a:schemeClr val="dk1"/>
                </a:solidFill>
                <a:uFillTx/>
                <a:latin typeface="Trebuchet MS"/>
              </a:rPr>
              <a:t> </a:t>
            </a:r>
            <a:r>
              <a:rPr b="0" lang="en-US" sz="1800" spc="-26" strike="noStrike" u="none">
                <a:solidFill>
                  <a:schemeClr val="dk1"/>
                </a:solidFill>
                <a:uFillTx/>
                <a:latin typeface="Trebuchet MS"/>
              </a:rPr>
              <a:t>of</a:t>
            </a:r>
            <a:endParaRPr b="0" lang="en-US" sz="1800" strike="noStrike" u="none">
              <a:solidFill>
                <a:srgbClr val="000000"/>
              </a:solidFill>
              <a:uFillTx/>
              <a:latin typeface="Arial"/>
            </a:endParaRPr>
          </a:p>
          <a:p>
            <a:pPr marL="8280" algn="ctr" defTabSz="914400">
              <a:lnSpc>
                <a:spcPts val="2129"/>
              </a:lnSpc>
            </a:pPr>
            <a:r>
              <a:rPr b="1" lang="en-US" sz="1800" spc="71" strike="noStrike" u="none">
                <a:solidFill>
                  <a:srgbClr val="4f81bc"/>
                </a:solidFill>
                <a:uFillTx/>
                <a:latin typeface="Trebuchet MS"/>
              </a:rPr>
              <a:t>quantile</a:t>
            </a:r>
            <a:r>
              <a:rPr b="1" lang="en-US" sz="1800" spc="-6" strike="noStrike" u="none">
                <a:solidFill>
                  <a:srgbClr val="4f81bc"/>
                </a:solidFill>
                <a:uFillTx/>
                <a:latin typeface="Trebuchet MS"/>
              </a:rPr>
              <a:t> </a:t>
            </a:r>
            <a:r>
              <a:rPr b="1" lang="en-US" sz="1800" spc="34" strike="noStrike" u="none">
                <a:solidFill>
                  <a:srgbClr val="4f81bc"/>
                </a:solidFill>
                <a:uFillTx/>
                <a:latin typeface="Trebuchet MS"/>
              </a:rPr>
              <a:t>quantization</a:t>
            </a:r>
            <a:r>
              <a:rPr b="0" lang="en-US" sz="1800" spc="34" strike="noStrike" u="none">
                <a:solidFill>
                  <a:schemeClr val="dk1"/>
                </a:solidFill>
                <a:uFillTx/>
                <a:latin typeface="Trebuchet MS"/>
              </a:rPr>
              <a:t>.</a:t>
            </a:r>
            <a:endParaRPr b="0" lang="en-US" sz="1800" strike="noStrike" u="none">
              <a:solidFill>
                <a:srgbClr val="000000"/>
              </a:solidFill>
              <a:uFillTx/>
              <a:latin typeface="Arial"/>
            </a:endParaRPr>
          </a:p>
        </p:txBody>
      </p:sp>
      <p:sp>
        <p:nvSpPr>
          <p:cNvPr id="1422" name="PlaceHolder 3"/>
          <p:cNvSpPr>
            <a:spLocks noGrp="1"/>
          </p:cNvSpPr>
          <p:nvPr>
            <p:ph type="ftr" idx="121"/>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423" name="PlaceHolder 4"/>
          <p:cNvSpPr>
            <a:spLocks noGrp="1"/>
          </p:cNvSpPr>
          <p:nvPr>
            <p:ph type="sldNum" idx="122"/>
          </p:nvPr>
        </p:nvSpPr>
        <p:spPr>
          <a:xfrm>
            <a:off x="8610480" y="6356160"/>
            <a:ext cx="2742840" cy="365400"/>
          </a:xfrm>
          <a:prstGeom prst="rect">
            <a:avLst/>
          </a:prstGeom>
          <a:noFill/>
          <a:ln w="0">
            <a:noFill/>
          </a:ln>
        </p:spPr>
        <p:txBody>
          <a:bodyPr lIns="0" rIns="0" tIns="0" bIns="0" anchor="ctr">
            <a:noAutofit/>
          </a:bodyPr>
          <a:lstStyle>
            <a:lvl1pPr marL="108000" indent="0" algn="r" defTabSz="914400">
              <a:lnSpc>
                <a:spcPct val="100000"/>
              </a:lnSpc>
              <a:buNone/>
              <a:defRPr b="0" lang="en-US" sz="1200" spc="-26" strike="noStrike" u="none">
                <a:solidFill>
                  <a:schemeClr val="dk1">
                    <a:tint val="75000"/>
                  </a:schemeClr>
                </a:solidFill>
                <a:uFillTx/>
                <a:latin typeface="Calibri"/>
              </a:defRPr>
            </a:lvl1pPr>
          </a:lstStyle>
          <a:p>
            <a:pPr marL="108000" indent="0" algn="r" defTabSz="914400">
              <a:lnSpc>
                <a:spcPct val="100000"/>
              </a:lnSpc>
              <a:buNone/>
            </a:pPr>
            <a:r>
              <a:rPr b="0" lang="en-US" sz="1200" spc="-26" strike="noStrike" u="none">
                <a:solidFill>
                  <a:schemeClr val="dk1">
                    <a:tint val="75000"/>
                  </a:schemeClr>
                </a:solidFill>
                <a:uFillTx/>
                <a:latin typeface="Calibri"/>
              </a:rPr>
              <a:t>73</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24" name="object 2"/>
          <p:cNvGrpSpPr/>
          <p:nvPr/>
        </p:nvGrpSpPr>
        <p:grpSpPr>
          <a:xfrm>
            <a:off x="7905600" y="809640"/>
            <a:ext cx="3939120" cy="2652480"/>
            <a:chOff x="7905600" y="809640"/>
            <a:chExt cx="3939120" cy="2652480"/>
          </a:xfrm>
        </p:grpSpPr>
        <p:pic>
          <p:nvPicPr>
            <p:cNvPr id="1425" name="object 3" descr=""/>
            <p:cNvPicPr/>
            <p:nvPr/>
          </p:nvPicPr>
          <p:blipFill>
            <a:blip r:embed="rId1"/>
            <a:stretch/>
          </p:blipFill>
          <p:spPr>
            <a:xfrm>
              <a:off x="7905600" y="809640"/>
              <a:ext cx="3928680" cy="2652480"/>
            </a:xfrm>
            <a:prstGeom prst="rect">
              <a:avLst/>
            </a:prstGeom>
            <a:noFill/>
            <a:ln w="0">
              <a:noFill/>
            </a:ln>
          </p:spPr>
        </p:pic>
        <p:sp>
          <p:nvSpPr>
            <p:cNvPr id="1426" name="object 4"/>
            <p:cNvSpPr/>
            <p:nvPr/>
          </p:nvSpPr>
          <p:spPr>
            <a:xfrm>
              <a:off x="7962840" y="867240"/>
              <a:ext cx="3809520" cy="2504880"/>
            </a:xfrm>
            <a:custGeom>
              <a:avLst/>
              <a:gdLst>
                <a:gd name="textAreaLeft" fmla="*/ 0 w 3809520"/>
                <a:gd name="textAreaRight" fmla="*/ 3809880 w 3809520"/>
                <a:gd name="textAreaTop" fmla="*/ 0 h 2504880"/>
                <a:gd name="textAreaBottom" fmla="*/ 2505240 h 2504880"/>
              </a:gdLst>
              <a:ahLst/>
              <a:rect l="textAreaLeft" t="textAreaTop" r="textAreaRight" b="textAreaBottom"/>
              <a:pathLst>
                <a:path w="3810000" h="2505075">
                  <a:moveTo>
                    <a:pt x="2069554" y="67"/>
                  </a:moveTo>
                  <a:lnTo>
                    <a:pt x="2030982" y="0"/>
                  </a:lnTo>
                  <a:lnTo>
                    <a:pt x="1958630" y="9326"/>
                  </a:lnTo>
                  <a:lnTo>
                    <a:pt x="1895475" y="28807"/>
                  </a:lnTo>
                  <a:lnTo>
                    <a:pt x="1840878" y="61257"/>
                  </a:lnTo>
                  <a:lnTo>
                    <a:pt x="1791362" y="110628"/>
                  </a:lnTo>
                  <a:lnTo>
                    <a:pt x="1768230" y="141313"/>
                  </a:lnTo>
                  <a:lnTo>
                    <a:pt x="1746032" y="175814"/>
                  </a:lnTo>
                  <a:lnTo>
                    <a:pt x="1724656" y="213991"/>
                  </a:lnTo>
                  <a:lnTo>
                    <a:pt x="1703990" y="255708"/>
                  </a:lnTo>
                  <a:lnTo>
                    <a:pt x="1683923" y="300825"/>
                  </a:lnTo>
                  <a:lnTo>
                    <a:pt x="1664342" y="349205"/>
                  </a:lnTo>
                  <a:lnTo>
                    <a:pt x="1645135" y="400709"/>
                  </a:lnTo>
                  <a:lnTo>
                    <a:pt x="1626191" y="455199"/>
                  </a:lnTo>
                  <a:lnTo>
                    <a:pt x="1607397" y="512537"/>
                  </a:lnTo>
                  <a:lnTo>
                    <a:pt x="1588641" y="572585"/>
                  </a:lnTo>
                  <a:lnTo>
                    <a:pt x="1569812" y="635204"/>
                  </a:lnTo>
                  <a:lnTo>
                    <a:pt x="1550797" y="700256"/>
                  </a:lnTo>
                  <a:lnTo>
                    <a:pt x="1533318" y="773865"/>
                  </a:lnTo>
                  <a:lnTo>
                    <a:pt x="1526128" y="814326"/>
                  </a:lnTo>
                  <a:lnTo>
                    <a:pt x="1519823" y="856973"/>
                  </a:lnTo>
                  <a:lnTo>
                    <a:pt x="1514293" y="901619"/>
                  </a:lnTo>
                  <a:lnTo>
                    <a:pt x="1509430" y="948075"/>
                  </a:lnTo>
                  <a:lnTo>
                    <a:pt x="1505123" y="996154"/>
                  </a:lnTo>
                  <a:lnTo>
                    <a:pt x="1501262" y="1045667"/>
                  </a:lnTo>
                  <a:lnTo>
                    <a:pt x="1497736" y="1096427"/>
                  </a:lnTo>
                  <a:lnTo>
                    <a:pt x="1481304" y="1362341"/>
                  </a:lnTo>
                  <a:lnTo>
                    <a:pt x="1477486" y="1416631"/>
                  </a:lnTo>
                  <a:lnTo>
                    <a:pt x="1473236" y="1470851"/>
                  </a:lnTo>
                  <a:lnTo>
                    <a:pt x="1468441" y="1524813"/>
                  </a:lnTo>
                  <a:lnTo>
                    <a:pt x="1462994" y="1578330"/>
                  </a:lnTo>
                  <a:lnTo>
                    <a:pt x="1456783" y="1631213"/>
                  </a:lnTo>
                  <a:lnTo>
                    <a:pt x="1449699" y="1683274"/>
                  </a:lnTo>
                  <a:lnTo>
                    <a:pt x="1441631" y="1734325"/>
                  </a:lnTo>
                  <a:lnTo>
                    <a:pt x="1432471" y="1784178"/>
                  </a:lnTo>
                  <a:lnTo>
                    <a:pt x="1422107" y="1832645"/>
                  </a:lnTo>
                  <a:lnTo>
                    <a:pt x="1410431" y="1879539"/>
                  </a:lnTo>
                  <a:lnTo>
                    <a:pt x="1397332" y="1924670"/>
                  </a:lnTo>
                  <a:lnTo>
                    <a:pt x="1382700" y="1967852"/>
                  </a:lnTo>
                  <a:lnTo>
                    <a:pt x="1366425" y="2008895"/>
                  </a:lnTo>
                  <a:lnTo>
                    <a:pt x="1348398" y="2047613"/>
                  </a:lnTo>
                  <a:lnTo>
                    <a:pt x="1328507" y="2083816"/>
                  </a:lnTo>
                  <a:lnTo>
                    <a:pt x="1306645" y="2117317"/>
                  </a:lnTo>
                  <a:lnTo>
                    <a:pt x="1282700" y="2147929"/>
                  </a:lnTo>
                  <a:lnTo>
                    <a:pt x="1254050" y="2179119"/>
                  </a:lnTo>
                  <a:lnTo>
                    <a:pt x="1223529" y="2208298"/>
                  </a:lnTo>
                  <a:lnTo>
                    <a:pt x="1191205" y="2235539"/>
                  </a:lnTo>
                  <a:lnTo>
                    <a:pt x="1157149" y="2260916"/>
                  </a:lnTo>
                  <a:lnTo>
                    <a:pt x="1121428" y="2284505"/>
                  </a:lnTo>
                  <a:lnTo>
                    <a:pt x="1084113" y="2306379"/>
                  </a:lnTo>
                  <a:lnTo>
                    <a:pt x="1045273" y="2326614"/>
                  </a:lnTo>
                  <a:lnTo>
                    <a:pt x="1004977" y="2345283"/>
                  </a:lnTo>
                  <a:lnTo>
                    <a:pt x="963294" y="2362461"/>
                  </a:lnTo>
                  <a:lnTo>
                    <a:pt x="920294" y="2378224"/>
                  </a:lnTo>
                  <a:lnTo>
                    <a:pt x="876045" y="2392644"/>
                  </a:lnTo>
                  <a:lnTo>
                    <a:pt x="830618" y="2405797"/>
                  </a:lnTo>
                  <a:lnTo>
                    <a:pt x="784081" y="2417757"/>
                  </a:lnTo>
                  <a:lnTo>
                    <a:pt x="736504" y="2428599"/>
                  </a:lnTo>
                  <a:lnTo>
                    <a:pt x="687956" y="2438397"/>
                  </a:lnTo>
                  <a:lnTo>
                    <a:pt x="638507" y="2447225"/>
                  </a:lnTo>
                  <a:lnTo>
                    <a:pt x="588225" y="2455159"/>
                  </a:lnTo>
                  <a:lnTo>
                    <a:pt x="537179" y="2462272"/>
                  </a:lnTo>
                  <a:lnTo>
                    <a:pt x="485440" y="2468639"/>
                  </a:lnTo>
                  <a:lnTo>
                    <a:pt x="433077" y="2474335"/>
                  </a:lnTo>
                  <a:lnTo>
                    <a:pt x="380158" y="2479434"/>
                  </a:lnTo>
                  <a:lnTo>
                    <a:pt x="326753" y="2484011"/>
                  </a:lnTo>
                  <a:lnTo>
                    <a:pt x="272932" y="2488140"/>
                  </a:lnTo>
                  <a:lnTo>
                    <a:pt x="218763" y="2491895"/>
                  </a:lnTo>
                  <a:lnTo>
                    <a:pt x="109660" y="2498583"/>
                  </a:lnTo>
                  <a:lnTo>
                    <a:pt x="0" y="2504672"/>
                  </a:lnTo>
                  <a:lnTo>
                    <a:pt x="3810000" y="2399770"/>
                  </a:lnTo>
                  <a:lnTo>
                    <a:pt x="3755346" y="2387120"/>
                  </a:lnTo>
                  <a:lnTo>
                    <a:pt x="3692591" y="2381904"/>
                  </a:lnTo>
                  <a:lnTo>
                    <a:pt x="3520032" y="2372356"/>
                  </a:lnTo>
                  <a:lnTo>
                    <a:pt x="3469702" y="2369045"/>
                  </a:lnTo>
                  <a:lnTo>
                    <a:pt x="3417391" y="2364986"/>
                  </a:lnTo>
                  <a:lnTo>
                    <a:pt x="3363548" y="2359987"/>
                  </a:lnTo>
                  <a:lnTo>
                    <a:pt x="3308619" y="2353859"/>
                  </a:lnTo>
                  <a:lnTo>
                    <a:pt x="3253053" y="2346413"/>
                  </a:lnTo>
                  <a:lnTo>
                    <a:pt x="3197298" y="2337457"/>
                  </a:lnTo>
                  <a:lnTo>
                    <a:pt x="3141800" y="2326804"/>
                  </a:lnTo>
                  <a:lnTo>
                    <a:pt x="3087008" y="2314261"/>
                  </a:lnTo>
                  <a:lnTo>
                    <a:pt x="3033369" y="2299640"/>
                  </a:lnTo>
                  <a:lnTo>
                    <a:pt x="2981332" y="2282751"/>
                  </a:lnTo>
                  <a:lnTo>
                    <a:pt x="2931343" y="2263404"/>
                  </a:lnTo>
                  <a:lnTo>
                    <a:pt x="2883851" y="2241409"/>
                  </a:lnTo>
                  <a:lnTo>
                    <a:pt x="2839304" y="2216575"/>
                  </a:lnTo>
                  <a:lnTo>
                    <a:pt x="2798148" y="2188714"/>
                  </a:lnTo>
                  <a:lnTo>
                    <a:pt x="2760833" y="2157635"/>
                  </a:lnTo>
                  <a:lnTo>
                    <a:pt x="2727804" y="2123148"/>
                  </a:lnTo>
                  <a:lnTo>
                    <a:pt x="2699511" y="2085064"/>
                  </a:lnTo>
                  <a:lnTo>
                    <a:pt x="2666266" y="2022778"/>
                  </a:lnTo>
                  <a:lnTo>
                    <a:pt x="2651769" y="1987285"/>
                  </a:lnTo>
                  <a:lnTo>
                    <a:pt x="2638593" y="1949123"/>
                  </a:lnTo>
                  <a:lnTo>
                    <a:pt x="2626666" y="1908463"/>
                  </a:lnTo>
                  <a:lnTo>
                    <a:pt x="2615914" y="1865480"/>
                  </a:lnTo>
                  <a:lnTo>
                    <a:pt x="2606265" y="1820345"/>
                  </a:lnTo>
                  <a:lnTo>
                    <a:pt x="2597646" y="1773232"/>
                  </a:lnTo>
                  <a:lnTo>
                    <a:pt x="2589986" y="1724312"/>
                  </a:lnTo>
                  <a:lnTo>
                    <a:pt x="2583211" y="1673760"/>
                  </a:lnTo>
                  <a:lnTo>
                    <a:pt x="2577248" y="1621746"/>
                  </a:lnTo>
                  <a:lnTo>
                    <a:pt x="2572026" y="1568445"/>
                  </a:lnTo>
                  <a:lnTo>
                    <a:pt x="2567471" y="1514029"/>
                  </a:lnTo>
                  <a:lnTo>
                    <a:pt x="2563512" y="1458670"/>
                  </a:lnTo>
                  <a:lnTo>
                    <a:pt x="2560075" y="1402542"/>
                  </a:lnTo>
                  <a:lnTo>
                    <a:pt x="2557088" y="1345817"/>
                  </a:lnTo>
                  <a:lnTo>
                    <a:pt x="2554478" y="1288667"/>
                  </a:lnTo>
                  <a:lnTo>
                    <a:pt x="2550100" y="1173786"/>
                  </a:lnTo>
                  <a:lnTo>
                    <a:pt x="2542680" y="946531"/>
                  </a:lnTo>
                  <a:lnTo>
                    <a:pt x="2538476" y="836922"/>
                  </a:lnTo>
                  <a:lnTo>
                    <a:pt x="2535997" y="783726"/>
                  </a:lnTo>
                  <a:lnTo>
                    <a:pt x="2533169" y="731833"/>
                  </a:lnTo>
                  <a:lnTo>
                    <a:pt x="2529921" y="681415"/>
                  </a:lnTo>
                  <a:lnTo>
                    <a:pt x="2526179" y="632646"/>
                  </a:lnTo>
                  <a:lnTo>
                    <a:pt x="2521870" y="585698"/>
                  </a:lnTo>
                  <a:lnTo>
                    <a:pt x="2516924" y="540744"/>
                  </a:lnTo>
                  <a:lnTo>
                    <a:pt x="2511266" y="497956"/>
                  </a:lnTo>
                  <a:lnTo>
                    <a:pt x="2504824" y="457507"/>
                  </a:lnTo>
                  <a:lnTo>
                    <a:pt x="2497526" y="419570"/>
                  </a:lnTo>
                  <a:lnTo>
                    <a:pt x="2480071" y="351923"/>
                  </a:lnTo>
                  <a:lnTo>
                    <a:pt x="2442922" y="262102"/>
                  </a:lnTo>
                  <a:lnTo>
                    <a:pt x="2412905" y="208980"/>
                  </a:lnTo>
                  <a:lnTo>
                    <a:pt x="2380141" y="162824"/>
                  </a:lnTo>
                  <a:lnTo>
                    <a:pt x="2345049" y="123265"/>
                  </a:lnTo>
                  <a:lnTo>
                    <a:pt x="2308049" y="89933"/>
                  </a:lnTo>
                  <a:lnTo>
                    <a:pt x="2269563" y="62460"/>
                  </a:lnTo>
                  <a:lnTo>
                    <a:pt x="2230010" y="40477"/>
                  </a:lnTo>
                  <a:lnTo>
                    <a:pt x="2189813" y="23616"/>
                  </a:lnTo>
                  <a:lnTo>
                    <a:pt x="2149391" y="11506"/>
                  </a:lnTo>
                  <a:lnTo>
                    <a:pt x="2109164" y="3779"/>
                  </a:lnTo>
                  <a:lnTo>
                    <a:pt x="2069554" y="67"/>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27" name="object 5"/>
            <p:cNvSpPr/>
            <p:nvPr/>
          </p:nvSpPr>
          <p:spPr>
            <a:xfrm>
              <a:off x="7962840" y="867240"/>
              <a:ext cx="3809520" cy="2504880"/>
            </a:xfrm>
            <a:custGeom>
              <a:avLst/>
              <a:gdLst>
                <a:gd name="textAreaLeft" fmla="*/ 0 w 3809520"/>
                <a:gd name="textAreaRight" fmla="*/ 3809880 w 3809520"/>
                <a:gd name="textAreaTop" fmla="*/ 0 h 2504880"/>
                <a:gd name="textAreaBottom" fmla="*/ 2505240 h 2504880"/>
              </a:gdLst>
              <a:ahLst/>
              <a:rect l="textAreaLeft" t="textAreaTop" r="textAreaRight" b="textAreaBottom"/>
              <a:pathLst>
                <a:path w="3810000" h="2505075">
                  <a:moveTo>
                    <a:pt x="0" y="2504672"/>
                  </a:moveTo>
                  <a:lnTo>
                    <a:pt x="54865" y="2501665"/>
                  </a:lnTo>
                  <a:lnTo>
                    <a:pt x="109660" y="2498583"/>
                  </a:lnTo>
                  <a:lnTo>
                    <a:pt x="164316" y="2495351"/>
                  </a:lnTo>
                  <a:lnTo>
                    <a:pt x="218763" y="2491895"/>
                  </a:lnTo>
                  <a:lnTo>
                    <a:pt x="272932" y="2488140"/>
                  </a:lnTo>
                  <a:lnTo>
                    <a:pt x="326753" y="2484011"/>
                  </a:lnTo>
                  <a:lnTo>
                    <a:pt x="380158" y="2479434"/>
                  </a:lnTo>
                  <a:lnTo>
                    <a:pt x="433077" y="2474335"/>
                  </a:lnTo>
                  <a:lnTo>
                    <a:pt x="485440" y="2468639"/>
                  </a:lnTo>
                  <a:lnTo>
                    <a:pt x="537179" y="2462272"/>
                  </a:lnTo>
                  <a:lnTo>
                    <a:pt x="588225" y="2455159"/>
                  </a:lnTo>
                  <a:lnTo>
                    <a:pt x="638507" y="2447225"/>
                  </a:lnTo>
                  <a:lnTo>
                    <a:pt x="687956" y="2438397"/>
                  </a:lnTo>
                  <a:lnTo>
                    <a:pt x="736504" y="2428599"/>
                  </a:lnTo>
                  <a:lnTo>
                    <a:pt x="784081" y="2417757"/>
                  </a:lnTo>
                  <a:lnTo>
                    <a:pt x="830618" y="2405797"/>
                  </a:lnTo>
                  <a:lnTo>
                    <a:pt x="876045" y="2392644"/>
                  </a:lnTo>
                  <a:lnTo>
                    <a:pt x="920294" y="2378224"/>
                  </a:lnTo>
                  <a:lnTo>
                    <a:pt x="963294" y="2362461"/>
                  </a:lnTo>
                  <a:lnTo>
                    <a:pt x="1004977" y="2345283"/>
                  </a:lnTo>
                  <a:lnTo>
                    <a:pt x="1045273" y="2326614"/>
                  </a:lnTo>
                  <a:lnTo>
                    <a:pt x="1084113" y="2306379"/>
                  </a:lnTo>
                  <a:lnTo>
                    <a:pt x="1121428" y="2284505"/>
                  </a:lnTo>
                  <a:lnTo>
                    <a:pt x="1157149" y="2260916"/>
                  </a:lnTo>
                  <a:lnTo>
                    <a:pt x="1191205" y="2235539"/>
                  </a:lnTo>
                  <a:lnTo>
                    <a:pt x="1223529" y="2208298"/>
                  </a:lnTo>
                  <a:lnTo>
                    <a:pt x="1254050" y="2179119"/>
                  </a:lnTo>
                  <a:lnTo>
                    <a:pt x="1282700" y="2147929"/>
                  </a:lnTo>
                  <a:lnTo>
                    <a:pt x="1306645" y="2117317"/>
                  </a:lnTo>
                  <a:lnTo>
                    <a:pt x="1328507" y="2083816"/>
                  </a:lnTo>
                  <a:lnTo>
                    <a:pt x="1348398" y="2047613"/>
                  </a:lnTo>
                  <a:lnTo>
                    <a:pt x="1366425" y="2008895"/>
                  </a:lnTo>
                  <a:lnTo>
                    <a:pt x="1382700" y="1967852"/>
                  </a:lnTo>
                  <a:lnTo>
                    <a:pt x="1397332" y="1924670"/>
                  </a:lnTo>
                  <a:lnTo>
                    <a:pt x="1410431" y="1879539"/>
                  </a:lnTo>
                  <a:lnTo>
                    <a:pt x="1422107" y="1832645"/>
                  </a:lnTo>
                  <a:lnTo>
                    <a:pt x="1432471" y="1784178"/>
                  </a:lnTo>
                  <a:lnTo>
                    <a:pt x="1441631" y="1734325"/>
                  </a:lnTo>
                  <a:lnTo>
                    <a:pt x="1449699" y="1683274"/>
                  </a:lnTo>
                  <a:lnTo>
                    <a:pt x="1456783" y="1631213"/>
                  </a:lnTo>
                  <a:lnTo>
                    <a:pt x="1462994" y="1578330"/>
                  </a:lnTo>
                  <a:lnTo>
                    <a:pt x="1468441" y="1524813"/>
                  </a:lnTo>
                  <a:lnTo>
                    <a:pt x="1473236" y="1470851"/>
                  </a:lnTo>
                  <a:lnTo>
                    <a:pt x="1477486" y="1416631"/>
                  </a:lnTo>
                  <a:lnTo>
                    <a:pt x="1481304" y="1362341"/>
                  </a:lnTo>
                  <a:lnTo>
                    <a:pt x="1484798" y="1308169"/>
                  </a:lnTo>
                  <a:lnTo>
                    <a:pt x="1488078" y="1254304"/>
                  </a:lnTo>
                  <a:lnTo>
                    <a:pt x="1491255" y="1200933"/>
                  </a:lnTo>
                  <a:lnTo>
                    <a:pt x="1494437" y="1148245"/>
                  </a:lnTo>
                  <a:lnTo>
                    <a:pt x="1497736" y="1096427"/>
                  </a:lnTo>
                  <a:lnTo>
                    <a:pt x="1501262" y="1045667"/>
                  </a:lnTo>
                  <a:lnTo>
                    <a:pt x="1505123" y="996154"/>
                  </a:lnTo>
                  <a:lnTo>
                    <a:pt x="1509430" y="948075"/>
                  </a:lnTo>
                  <a:lnTo>
                    <a:pt x="1514293" y="901619"/>
                  </a:lnTo>
                  <a:lnTo>
                    <a:pt x="1519823" y="856973"/>
                  </a:lnTo>
                  <a:lnTo>
                    <a:pt x="1526128" y="814326"/>
                  </a:lnTo>
                  <a:lnTo>
                    <a:pt x="1533318" y="773865"/>
                  </a:lnTo>
                  <a:lnTo>
                    <a:pt x="1541505" y="735779"/>
                  </a:lnTo>
                  <a:lnTo>
                    <a:pt x="1569812" y="635204"/>
                  </a:lnTo>
                  <a:lnTo>
                    <a:pt x="1588641" y="572585"/>
                  </a:lnTo>
                  <a:lnTo>
                    <a:pt x="1607397" y="512537"/>
                  </a:lnTo>
                  <a:lnTo>
                    <a:pt x="1626191" y="455199"/>
                  </a:lnTo>
                  <a:lnTo>
                    <a:pt x="1645135" y="400709"/>
                  </a:lnTo>
                  <a:lnTo>
                    <a:pt x="1664342" y="349205"/>
                  </a:lnTo>
                  <a:lnTo>
                    <a:pt x="1683923" y="300825"/>
                  </a:lnTo>
                  <a:lnTo>
                    <a:pt x="1703990" y="255708"/>
                  </a:lnTo>
                  <a:lnTo>
                    <a:pt x="1724656" y="213991"/>
                  </a:lnTo>
                  <a:lnTo>
                    <a:pt x="1746032" y="175814"/>
                  </a:lnTo>
                  <a:lnTo>
                    <a:pt x="1768230" y="141313"/>
                  </a:lnTo>
                  <a:lnTo>
                    <a:pt x="1791362" y="110628"/>
                  </a:lnTo>
                  <a:lnTo>
                    <a:pt x="1840878" y="61257"/>
                  </a:lnTo>
                  <a:lnTo>
                    <a:pt x="1895475" y="28807"/>
                  </a:lnTo>
                  <a:lnTo>
                    <a:pt x="1958630" y="9326"/>
                  </a:lnTo>
                  <a:lnTo>
                    <a:pt x="2030982" y="0"/>
                  </a:lnTo>
                  <a:lnTo>
                    <a:pt x="2069554" y="67"/>
                  </a:lnTo>
                  <a:lnTo>
                    <a:pt x="2109164" y="3779"/>
                  </a:lnTo>
                  <a:lnTo>
                    <a:pt x="2149391" y="11506"/>
                  </a:lnTo>
                  <a:lnTo>
                    <a:pt x="2189813" y="23616"/>
                  </a:lnTo>
                  <a:lnTo>
                    <a:pt x="2230010" y="40477"/>
                  </a:lnTo>
                  <a:lnTo>
                    <a:pt x="2269563" y="62460"/>
                  </a:lnTo>
                  <a:lnTo>
                    <a:pt x="2308049" y="89933"/>
                  </a:lnTo>
                  <a:lnTo>
                    <a:pt x="2345049" y="123265"/>
                  </a:lnTo>
                  <a:lnTo>
                    <a:pt x="2380141" y="162824"/>
                  </a:lnTo>
                  <a:lnTo>
                    <a:pt x="2412905" y="208980"/>
                  </a:lnTo>
                  <a:lnTo>
                    <a:pt x="2442922" y="262102"/>
                  </a:lnTo>
                  <a:lnTo>
                    <a:pt x="2469769" y="322558"/>
                  </a:lnTo>
                  <a:lnTo>
                    <a:pt x="2489299" y="384318"/>
                  </a:lnTo>
                  <a:lnTo>
                    <a:pt x="2504824" y="457507"/>
                  </a:lnTo>
                  <a:lnTo>
                    <a:pt x="2511266" y="497956"/>
                  </a:lnTo>
                  <a:lnTo>
                    <a:pt x="2516924" y="540744"/>
                  </a:lnTo>
                  <a:lnTo>
                    <a:pt x="2521870" y="585698"/>
                  </a:lnTo>
                  <a:lnTo>
                    <a:pt x="2526179" y="632646"/>
                  </a:lnTo>
                  <a:lnTo>
                    <a:pt x="2529921" y="681415"/>
                  </a:lnTo>
                  <a:lnTo>
                    <a:pt x="2533169" y="731833"/>
                  </a:lnTo>
                  <a:lnTo>
                    <a:pt x="2535997" y="783726"/>
                  </a:lnTo>
                  <a:lnTo>
                    <a:pt x="2538476" y="836922"/>
                  </a:lnTo>
                  <a:lnTo>
                    <a:pt x="2540679" y="891248"/>
                  </a:lnTo>
                  <a:lnTo>
                    <a:pt x="2542680" y="946531"/>
                  </a:lnTo>
                  <a:lnTo>
                    <a:pt x="2544549" y="1002600"/>
                  </a:lnTo>
                  <a:lnTo>
                    <a:pt x="2546361" y="1059280"/>
                  </a:lnTo>
                  <a:lnTo>
                    <a:pt x="2548187" y="1116400"/>
                  </a:lnTo>
                  <a:lnTo>
                    <a:pt x="2550100" y="1173786"/>
                  </a:lnTo>
                  <a:lnTo>
                    <a:pt x="2552173" y="1231266"/>
                  </a:lnTo>
                  <a:lnTo>
                    <a:pt x="2554478" y="1288667"/>
                  </a:lnTo>
                  <a:lnTo>
                    <a:pt x="2557088" y="1345817"/>
                  </a:lnTo>
                  <a:lnTo>
                    <a:pt x="2560075" y="1402542"/>
                  </a:lnTo>
                  <a:lnTo>
                    <a:pt x="2563512" y="1458670"/>
                  </a:lnTo>
                  <a:lnTo>
                    <a:pt x="2567471" y="1514029"/>
                  </a:lnTo>
                  <a:lnTo>
                    <a:pt x="2572026" y="1568445"/>
                  </a:lnTo>
                  <a:lnTo>
                    <a:pt x="2577248" y="1621746"/>
                  </a:lnTo>
                  <a:lnTo>
                    <a:pt x="2583211" y="1673760"/>
                  </a:lnTo>
                  <a:lnTo>
                    <a:pt x="2589986" y="1724312"/>
                  </a:lnTo>
                  <a:lnTo>
                    <a:pt x="2597646" y="1773232"/>
                  </a:lnTo>
                  <a:lnTo>
                    <a:pt x="2606265" y="1820345"/>
                  </a:lnTo>
                  <a:lnTo>
                    <a:pt x="2615914" y="1865480"/>
                  </a:lnTo>
                  <a:lnTo>
                    <a:pt x="2626666" y="1908463"/>
                  </a:lnTo>
                  <a:lnTo>
                    <a:pt x="2638593" y="1949123"/>
                  </a:lnTo>
                  <a:lnTo>
                    <a:pt x="2651769" y="1987285"/>
                  </a:lnTo>
                  <a:lnTo>
                    <a:pt x="2666266" y="2022778"/>
                  </a:lnTo>
                  <a:lnTo>
                    <a:pt x="2699511" y="2085064"/>
                  </a:lnTo>
                  <a:lnTo>
                    <a:pt x="2727804" y="2123148"/>
                  </a:lnTo>
                  <a:lnTo>
                    <a:pt x="2760833" y="2157635"/>
                  </a:lnTo>
                  <a:lnTo>
                    <a:pt x="2798148" y="2188714"/>
                  </a:lnTo>
                  <a:lnTo>
                    <a:pt x="2839304" y="2216575"/>
                  </a:lnTo>
                  <a:lnTo>
                    <a:pt x="2883851" y="2241409"/>
                  </a:lnTo>
                  <a:lnTo>
                    <a:pt x="2931343" y="2263404"/>
                  </a:lnTo>
                  <a:lnTo>
                    <a:pt x="2981332" y="2282751"/>
                  </a:lnTo>
                  <a:lnTo>
                    <a:pt x="3033369" y="2299640"/>
                  </a:lnTo>
                  <a:lnTo>
                    <a:pt x="3087008" y="2314261"/>
                  </a:lnTo>
                  <a:lnTo>
                    <a:pt x="3141800" y="2326804"/>
                  </a:lnTo>
                  <a:lnTo>
                    <a:pt x="3197298" y="2337457"/>
                  </a:lnTo>
                  <a:lnTo>
                    <a:pt x="3253053" y="2346413"/>
                  </a:lnTo>
                  <a:lnTo>
                    <a:pt x="3308619" y="2353859"/>
                  </a:lnTo>
                  <a:lnTo>
                    <a:pt x="3363548" y="2359987"/>
                  </a:lnTo>
                  <a:lnTo>
                    <a:pt x="3417391" y="2364986"/>
                  </a:lnTo>
                  <a:lnTo>
                    <a:pt x="3469702" y="2369045"/>
                  </a:lnTo>
                  <a:lnTo>
                    <a:pt x="3520032" y="2372356"/>
                  </a:lnTo>
                  <a:lnTo>
                    <a:pt x="3567933" y="2375107"/>
                  </a:lnTo>
                  <a:lnTo>
                    <a:pt x="3612959" y="2377489"/>
                  </a:lnTo>
                  <a:lnTo>
                    <a:pt x="3654661" y="2379691"/>
                  </a:lnTo>
                  <a:lnTo>
                    <a:pt x="3692591" y="2381904"/>
                  </a:lnTo>
                  <a:lnTo>
                    <a:pt x="3726302" y="2384317"/>
                  </a:lnTo>
                  <a:lnTo>
                    <a:pt x="3755346" y="2387120"/>
                  </a:lnTo>
                  <a:lnTo>
                    <a:pt x="3779276" y="2390503"/>
                  </a:lnTo>
                  <a:lnTo>
                    <a:pt x="3797643" y="2394657"/>
                  </a:lnTo>
                  <a:lnTo>
                    <a:pt x="3810000" y="239977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28" name="object 6" descr=""/>
            <p:cNvPicPr/>
            <p:nvPr/>
          </p:nvPicPr>
          <p:blipFill>
            <a:blip r:embed="rId2"/>
            <a:stretch/>
          </p:blipFill>
          <p:spPr>
            <a:xfrm>
              <a:off x="9839160" y="838080"/>
              <a:ext cx="147240" cy="2623680"/>
            </a:xfrm>
            <a:prstGeom prst="rect">
              <a:avLst/>
            </a:prstGeom>
            <a:noFill/>
            <a:ln w="0">
              <a:noFill/>
            </a:ln>
          </p:spPr>
        </p:pic>
        <p:sp>
          <p:nvSpPr>
            <p:cNvPr id="1429" name="object 7"/>
            <p:cNvSpPr/>
            <p:nvPr/>
          </p:nvSpPr>
          <p:spPr>
            <a:xfrm>
              <a:off x="9915480" y="876240"/>
              <a:ext cx="360" cy="2496600"/>
            </a:xfrm>
            <a:custGeom>
              <a:avLst/>
              <a:gdLst>
                <a:gd name="textAreaLeft" fmla="*/ 0 w 360"/>
                <a:gd name="textAreaRight" fmla="*/ 720 w 360"/>
                <a:gd name="textAreaTop" fmla="*/ 0 h 2496600"/>
                <a:gd name="textAreaBottom" fmla="*/ 2496960 h 2496600"/>
              </a:gdLst>
              <a:ahLst/>
              <a:rect l="textAreaLeft" t="textAreaTop" r="textAreaRight" b="textAreaBottom"/>
              <a:pathLst>
                <a:path w="0" h="2496820">
                  <a:moveTo>
                    <a:pt x="0" y="0"/>
                  </a:moveTo>
                  <a:lnTo>
                    <a:pt x="0" y="2496566"/>
                  </a:lnTo>
                </a:path>
              </a:pathLst>
            </a:custGeom>
            <a:noFill/>
            <a:ln w="38100">
              <a:solidFill>
                <a:srgbClr val="000000"/>
              </a:solidFill>
              <a:prstDash val="sys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30" name="object 8"/>
            <p:cNvSpPr/>
            <p:nvPr/>
          </p:nvSpPr>
          <p:spPr>
            <a:xfrm>
              <a:off x="7962840" y="3268080"/>
              <a:ext cx="3881880" cy="190800"/>
            </a:xfrm>
            <a:custGeom>
              <a:avLst/>
              <a:gdLst>
                <a:gd name="textAreaLeft" fmla="*/ 0 w 3881880"/>
                <a:gd name="textAreaRight" fmla="*/ 3882240 w 3881880"/>
                <a:gd name="textAreaTop" fmla="*/ 0 h 190800"/>
                <a:gd name="textAreaBottom" fmla="*/ 191160 h 190800"/>
              </a:gdLst>
              <a:ahLst/>
              <a:rect l="textAreaLeft" t="textAreaTop" r="textAreaRight" b="textAreaBottom"/>
              <a:pathLst>
                <a:path w="3882390" h="191135">
                  <a:moveTo>
                    <a:pt x="170942" y="19685"/>
                  </a:moveTo>
                  <a:lnTo>
                    <a:pt x="0" y="106425"/>
                  </a:lnTo>
                  <a:lnTo>
                    <a:pt x="171957" y="191135"/>
                  </a:lnTo>
                  <a:lnTo>
                    <a:pt x="171620" y="134112"/>
                  </a:lnTo>
                  <a:lnTo>
                    <a:pt x="143001" y="134112"/>
                  </a:lnTo>
                  <a:lnTo>
                    <a:pt x="142878" y="106425"/>
                  </a:lnTo>
                  <a:lnTo>
                    <a:pt x="142782" y="84709"/>
                  </a:lnTo>
                  <a:lnTo>
                    <a:pt x="142748" y="76962"/>
                  </a:lnTo>
                  <a:lnTo>
                    <a:pt x="171280" y="76802"/>
                  </a:lnTo>
                  <a:lnTo>
                    <a:pt x="170942" y="19685"/>
                  </a:lnTo>
                  <a:close/>
                </a:path>
                <a:path w="3882390" h="191135">
                  <a:moveTo>
                    <a:pt x="3825422" y="56896"/>
                  </a:moveTo>
                  <a:lnTo>
                    <a:pt x="3738879" y="56896"/>
                  </a:lnTo>
                  <a:lnTo>
                    <a:pt x="3739003" y="84709"/>
                  </a:lnTo>
                  <a:lnTo>
                    <a:pt x="3739100" y="106425"/>
                  </a:lnTo>
                  <a:lnTo>
                    <a:pt x="3739133" y="114046"/>
                  </a:lnTo>
                  <a:lnTo>
                    <a:pt x="3710600" y="114205"/>
                  </a:lnTo>
                  <a:lnTo>
                    <a:pt x="3710940" y="171450"/>
                  </a:lnTo>
                  <a:lnTo>
                    <a:pt x="3881881" y="84709"/>
                  </a:lnTo>
                  <a:lnTo>
                    <a:pt x="3825422" y="56896"/>
                  </a:lnTo>
                  <a:close/>
                </a:path>
                <a:path w="3882390" h="191135">
                  <a:moveTo>
                    <a:pt x="171280" y="76802"/>
                  </a:moveTo>
                  <a:lnTo>
                    <a:pt x="142748" y="76962"/>
                  </a:lnTo>
                  <a:lnTo>
                    <a:pt x="142782" y="84709"/>
                  </a:lnTo>
                  <a:lnTo>
                    <a:pt x="142878" y="106425"/>
                  </a:lnTo>
                  <a:lnTo>
                    <a:pt x="143001" y="134112"/>
                  </a:lnTo>
                  <a:lnTo>
                    <a:pt x="171619" y="133952"/>
                  </a:lnTo>
                  <a:lnTo>
                    <a:pt x="171327" y="84709"/>
                  </a:lnTo>
                  <a:lnTo>
                    <a:pt x="171280" y="76802"/>
                  </a:lnTo>
                  <a:close/>
                </a:path>
                <a:path w="3882390" h="191135">
                  <a:moveTo>
                    <a:pt x="171619" y="133952"/>
                  </a:moveTo>
                  <a:lnTo>
                    <a:pt x="143001" y="134112"/>
                  </a:lnTo>
                  <a:lnTo>
                    <a:pt x="171620" y="134112"/>
                  </a:lnTo>
                  <a:lnTo>
                    <a:pt x="171619" y="133952"/>
                  </a:lnTo>
                  <a:close/>
                </a:path>
                <a:path w="3882390" h="191135">
                  <a:moveTo>
                    <a:pt x="3710262" y="57055"/>
                  </a:moveTo>
                  <a:lnTo>
                    <a:pt x="171280" y="76802"/>
                  </a:lnTo>
                  <a:lnTo>
                    <a:pt x="171456" y="106425"/>
                  </a:lnTo>
                  <a:lnTo>
                    <a:pt x="171501" y="114046"/>
                  </a:lnTo>
                  <a:lnTo>
                    <a:pt x="171619" y="133952"/>
                  </a:lnTo>
                  <a:lnTo>
                    <a:pt x="3710600" y="114205"/>
                  </a:lnTo>
                  <a:lnTo>
                    <a:pt x="3710425" y="84709"/>
                  </a:lnTo>
                  <a:lnTo>
                    <a:pt x="3710379" y="76802"/>
                  </a:lnTo>
                  <a:lnTo>
                    <a:pt x="3710262" y="57055"/>
                  </a:lnTo>
                  <a:close/>
                </a:path>
                <a:path w="3882390" h="191135">
                  <a:moveTo>
                    <a:pt x="3738879" y="56896"/>
                  </a:moveTo>
                  <a:lnTo>
                    <a:pt x="3710262" y="57055"/>
                  </a:lnTo>
                  <a:lnTo>
                    <a:pt x="3710554" y="106425"/>
                  </a:lnTo>
                  <a:lnTo>
                    <a:pt x="3710600" y="114205"/>
                  </a:lnTo>
                  <a:lnTo>
                    <a:pt x="3739133" y="114046"/>
                  </a:lnTo>
                  <a:lnTo>
                    <a:pt x="3739100" y="106425"/>
                  </a:lnTo>
                  <a:lnTo>
                    <a:pt x="3739003" y="84709"/>
                  </a:lnTo>
                  <a:lnTo>
                    <a:pt x="3738879" y="56896"/>
                  </a:lnTo>
                  <a:close/>
                </a:path>
                <a:path w="3882390" h="191135">
                  <a:moveTo>
                    <a:pt x="3709924" y="0"/>
                  </a:moveTo>
                  <a:lnTo>
                    <a:pt x="3710261" y="56896"/>
                  </a:lnTo>
                  <a:lnTo>
                    <a:pt x="3710262" y="57055"/>
                  </a:lnTo>
                  <a:lnTo>
                    <a:pt x="3825422" y="56896"/>
                  </a:lnTo>
                  <a:lnTo>
                    <a:pt x="3709924"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431"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64" strike="noStrike" u="none">
                <a:solidFill>
                  <a:schemeClr val="dk1"/>
                </a:solidFill>
                <a:uFillTx/>
                <a:latin typeface="Calibri Light"/>
              </a:rPr>
              <a:t> </a:t>
            </a:r>
            <a:r>
              <a:rPr b="0" lang="en-US" sz="4400" spc="-479" strike="noStrike" u="none">
                <a:solidFill>
                  <a:schemeClr val="dk1"/>
                </a:solidFill>
                <a:uFillTx/>
                <a:latin typeface="Calibri Light"/>
              </a:rPr>
              <a:t>1:</a:t>
            </a:r>
            <a:r>
              <a:rPr b="0" lang="en-US" sz="4400" spc="-210" strike="noStrike" u="none">
                <a:solidFill>
                  <a:schemeClr val="dk1"/>
                </a:solidFill>
                <a:uFillTx/>
                <a:latin typeface="Calibri Light"/>
              </a:rPr>
              <a:t> </a:t>
            </a:r>
            <a:r>
              <a:rPr b="0" lang="en-US" sz="4400" spc="54" strike="noStrike" u="none">
                <a:solidFill>
                  <a:srgbClr val="c0504d"/>
                </a:solidFill>
                <a:uFillTx/>
                <a:latin typeface="Calibri Light"/>
              </a:rPr>
              <a:t>4-</a:t>
            </a:r>
            <a:r>
              <a:rPr b="0" lang="en-US" sz="4400" spc="71" strike="noStrike" u="none">
                <a:solidFill>
                  <a:srgbClr val="c0504d"/>
                </a:solidFill>
                <a:uFillTx/>
                <a:latin typeface="Calibri Light"/>
              </a:rPr>
              <a:t>Bit</a:t>
            </a:r>
            <a:r>
              <a:rPr b="0" lang="en-US" sz="4400" spc="-159" strike="noStrike" u="none">
                <a:solidFill>
                  <a:srgbClr val="c0504d"/>
                </a:solidFill>
                <a:uFillTx/>
                <a:latin typeface="Calibri Light"/>
              </a:rPr>
              <a:t> </a:t>
            </a:r>
            <a:r>
              <a:rPr b="0" lang="en-US" sz="4400" spc="54" strike="noStrike" u="none">
                <a:solidFill>
                  <a:srgbClr val="c0504d"/>
                </a:solidFill>
                <a:uFillTx/>
                <a:latin typeface="Calibri Light"/>
              </a:rPr>
              <a:t>NormalFloat</a:t>
            </a:r>
            <a:endParaRPr b="0" lang="en-US" sz="4400" strike="noStrike" u="none">
              <a:solidFill>
                <a:schemeClr val="dk1"/>
              </a:solidFill>
              <a:uFillTx/>
              <a:latin typeface="Calibri"/>
            </a:endParaRPr>
          </a:p>
        </p:txBody>
      </p:sp>
      <p:sp>
        <p:nvSpPr>
          <p:cNvPr id="1432" name="PlaceHolder 2"/>
          <p:cNvSpPr>
            <a:spLocks noGrp="1"/>
          </p:cNvSpPr>
          <p:nvPr>
            <p:ph/>
          </p:nvPr>
        </p:nvSpPr>
        <p:spPr>
          <a:xfrm>
            <a:off x="838080" y="992880"/>
            <a:ext cx="10515240" cy="5094000"/>
          </a:xfrm>
          <a:prstGeom prst="rect">
            <a:avLst/>
          </a:prstGeom>
          <a:noFill/>
          <a:ln w="0">
            <a:noFill/>
          </a:ln>
        </p:spPr>
        <p:txBody>
          <a:bodyPr lIns="0" rIns="0" tIns="108720" bIns="0" anchor="t">
            <a:noAutofit/>
          </a:bodyPr>
          <a:p>
            <a:pPr marL="12600" indent="-228600" defTabSz="914400">
              <a:lnSpc>
                <a:spcPct val="100000"/>
              </a:lnSpc>
              <a:spcBef>
                <a:spcPts val="856"/>
              </a:spcBef>
              <a:buClr>
                <a:srgbClr val="000000"/>
              </a:buClr>
              <a:buFont typeface="Arial"/>
              <a:buChar char="•"/>
            </a:pPr>
            <a:r>
              <a:rPr b="0" lang="en-US" sz="2800" spc="105" strike="noStrike" u="none">
                <a:solidFill>
                  <a:schemeClr val="dk1"/>
                </a:solidFill>
                <a:uFillTx/>
                <a:latin typeface="Calibri"/>
              </a:rPr>
              <a:t>Why</a:t>
            </a:r>
            <a:r>
              <a:rPr b="0" lang="en-US" sz="2800" spc="-79" strike="noStrike" u="none">
                <a:solidFill>
                  <a:schemeClr val="dk1"/>
                </a:solidFill>
                <a:uFillTx/>
                <a:latin typeface="Calibri"/>
              </a:rPr>
              <a:t> </a:t>
            </a:r>
            <a:r>
              <a:rPr b="0" lang="en-US" sz="2800" spc="150" strike="noStrike" u="none">
                <a:solidFill>
                  <a:schemeClr val="dk1"/>
                </a:solidFill>
                <a:uFillTx/>
                <a:latin typeface="Calibri"/>
              </a:rPr>
              <a:t>use</a:t>
            </a:r>
            <a:r>
              <a:rPr b="0" lang="en-US" sz="2800" spc="-119" strike="noStrike" u="none">
                <a:solidFill>
                  <a:schemeClr val="dk1"/>
                </a:solidFill>
                <a:uFillTx/>
                <a:latin typeface="Calibri"/>
              </a:rPr>
              <a:t> </a:t>
            </a:r>
            <a:r>
              <a:rPr b="0" lang="en-US" sz="2800" strike="noStrike" u="none">
                <a:solidFill>
                  <a:schemeClr val="dk1"/>
                </a:solidFill>
                <a:uFillTx/>
                <a:latin typeface="Calibri"/>
              </a:rPr>
              <a:t>4-bit</a:t>
            </a:r>
            <a:r>
              <a:rPr b="0" lang="en-US" sz="2800" spc="-79" strike="noStrike" u="none">
                <a:solidFill>
                  <a:schemeClr val="dk1"/>
                </a:solidFill>
                <a:uFillTx/>
                <a:latin typeface="Calibri"/>
              </a:rPr>
              <a:t> </a:t>
            </a:r>
            <a:r>
              <a:rPr b="0" lang="en-US" sz="2800" spc="45" strike="noStrike" u="none">
                <a:solidFill>
                  <a:schemeClr val="dk1"/>
                </a:solidFill>
                <a:uFillTx/>
                <a:latin typeface="Calibri"/>
              </a:rPr>
              <a:t>NormalFloat</a:t>
            </a:r>
            <a:endParaRPr b="0" lang="en-US" sz="2800" strike="noStrike" u="none">
              <a:solidFill>
                <a:schemeClr val="dk1"/>
              </a:solidFill>
              <a:uFillTx/>
              <a:latin typeface="Calibri"/>
            </a:endParaRPr>
          </a:p>
          <a:p>
            <a:pPr marL="12600" indent="-228600" defTabSz="914400">
              <a:lnSpc>
                <a:spcPct val="102000"/>
              </a:lnSpc>
              <a:spcBef>
                <a:spcPts val="675"/>
              </a:spcBef>
              <a:buClr>
                <a:srgbClr val="000000"/>
              </a:buClr>
              <a:buFont typeface="Arial"/>
              <a:buChar char="•"/>
            </a:pPr>
            <a:r>
              <a:rPr b="0" lang="en-US" sz="2800" spc="136" strike="noStrike" u="none">
                <a:solidFill>
                  <a:schemeClr val="dk1"/>
                </a:solidFill>
                <a:uFillTx/>
                <a:latin typeface="Calibri"/>
              </a:rPr>
              <a:t>Designed</a:t>
            </a:r>
            <a:r>
              <a:rPr b="0" lang="en-US" sz="2800" spc="-99" strike="noStrike" u="none">
                <a:solidFill>
                  <a:schemeClr val="dk1"/>
                </a:solidFill>
                <a:uFillTx/>
                <a:latin typeface="Calibri"/>
              </a:rPr>
              <a:t> </a:t>
            </a:r>
            <a:r>
              <a:rPr b="0" lang="en-US" sz="2800" strike="noStrike" u="none">
                <a:solidFill>
                  <a:schemeClr val="dk1"/>
                </a:solidFill>
                <a:uFillTx/>
                <a:latin typeface="Calibri"/>
              </a:rPr>
              <a:t>for</a:t>
            </a:r>
            <a:r>
              <a:rPr b="0" lang="en-US" sz="2800" spc="-71" strike="noStrike" u="none">
                <a:solidFill>
                  <a:schemeClr val="dk1"/>
                </a:solidFill>
                <a:uFillTx/>
                <a:latin typeface="Calibri"/>
              </a:rPr>
              <a:t> </a:t>
            </a:r>
            <a:r>
              <a:rPr b="0" lang="en-US" sz="2800" strike="noStrike" u="none">
                <a:solidFill>
                  <a:schemeClr val="dk1"/>
                </a:solidFill>
                <a:uFillTx/>
                <a:latin typeface="Calibri"/>
              </a:rPr>
              <a:t>efficient</a:t>
            </a:r>
            <a:r>
              <a:rPr b="0" lang="en-US" sz="2800" spc="-14" strike="noStrike" u="none">
                <a:solidFill>
                  <a:schemeClr val="dk1"/>
                </a:solidFill>
                <a:uFillTx/>
                <a:latin typeface="Calibri"/>
              </a:rPr>
              <a:t> </a:t>
            </a:r>
            <a:r>
              <a:rPr b="0" lang="en-US" sz="2800" spc="91" strike="noStrike" u="none">
                <a:solidFill>
                  <a:schemeClr val="dk1"/>
                </a:solidFill>
                <a:uFillTx/>
                <a:latin typeface="Calibri"/>
              </a:rPr>
              <a:t>storage</a:t>
            </a:r>
            <a:r>
              <a:rPr b="0" lang="en-US" sz="2800" spc="-20" strike="noStrike" u="none">
                <a:solidFill>
                  <a:schemeClr val="dk1"/>
                </a:solidFill>
                <a:uFillTx/>
                <a:latin typeface="Calibri"/>
              </a:rPr>
              <a:t> </a:t>
            </a:r>
            <a:r>
              <a:rPr b="0" lang="en-US" sz="2800" spc="119" strike="noStrike" u="none">
                <a:solidFill>
                  <a:schemeClr val="dk1"/>
                </a:solidFill>
                <a:uFillTx/>
                <a:latin typeface="Calibri"/>
              </a:rPr>
              <a:t>and </a:t>
            </a:r>
            <a:r>
              <a:rPr b="0" lang="en-US" sz="2800" spc="113" strike="noStrike" u="none">
                <a:solidFill>
                  <a:schemeClr val="dk1"/>
                </a:solidFill>
                <a:uFillTx/>
                <a:latin typeface="Calibri"/>
              </a:rPr>
              <a:t>computation</a:t>
            </a:r>
            <a:r>
              <a:rPr b="0" lang="en-US" sz="2800" spc="-113" strike="noStrike" u="none">
                <a:solidFill>
                  <a:schemeClr val="dk1"/>
                </a:solidFill>
                <a:uFillTx/>
                <a:latin typeface="Calibri"/>
              </a:rPr>
              <a:t> </a:t>
            </a:r>
            <a:r>
              <a:rPr b="0" lang="en-US" sz="2800" spc="111" strike="noStrike" u="none">
                <a:solidFill>
                  <a:schemeClr val="dk1"/>
                </a:solidFill>
                <a:uFillTx/>
                <a:latin typeface="Calibri"/>
              </a:rPr>
              <a:t>in</a:t>
            </a:r>
            <a:r>
              <a:rPr b="0" lang="en-US" sz="2800" spc="-111" strike="noStrike" u="none">
                <a:solidFill>
                  <a:schemeClr val="dk1"/>
                </a:solidFill>
                <a:uFillTx/>
                <a:latin typeface="Calibri"/>
              </a:rPr>
              <a:t> </a:t>
            </a:r>
            <a:r>
              <a:rPr b="0" lang="en-US" sz="2800" spc="145" strike="noStrike" u="none">
                <a:solidFill>
                  <a:schemeClr val="dk1"/>
                </a:solidFill>
                <a:uFillTx/>
                <a:latin typeface="Calibri"/>
              </a:rPr>
              <a:t>machine</a:t>
            </a:r>
            <a:r>
              <a:rPr b="0" lang="en-US" sz="2800" spc="-156" strike="noStrike" u="none">
                <a:solidFill>
                  <a:schemeClr val="dk1"/>
                </a:solidFill>
                <a:uFillTx/>
                <a:latin typeface="Calibri"/>
              </a:rPr>
              <a:t> </a:t>
            </a:r>
            <a:r>
              <a:rPr b="0" lang="en-US" sz="2800" spc="-11" strike="noStrike" u="none">
                <a:solidFill>
                  <a:schemeClr val="dk1"/>
                </a:solidFill>
                <a:uFillTx/>
                <a:latin typeface="Calibri"/>
              </a:rPr>
              <a:t>learning.</a:t>
            </a:r>
            <a:endParaRPr b="0" lang="en-US" sz="2800" strike="noStrike" u="none">
              <a:solidFill>
                <a:schemeClr val="dk1"/>
              </a:solidFill>
              <a:uFillTx/>
              <a:latin typeface="Calibri"/>
            </a:endParaRPr>
          </a:p>
        </p:txBody>
      </p:sp>
      <p:sp>
        <p:nvSpPr>
          <p:cNvPr id="1433" name="object 11"/>
          <p:cNvSpPr/>
          <p:nvPr/>
        </p:nvSpPr>
        <p:spPr>
          <a:xfrm>
            <a:off x="428400" y="3155040"/>
            <a:ext cx="6412680" cy="171468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201" strike="noStrike" u="none">
                <a:solidFill>
                  <a:srgbClr val="464646"/>
                </a:solidFill>
                <a:uFillTx/>
                <a:latin typeface="Trebuchet MS"/>
              </a:rPr>
              <a:t>Most</a:t>
            </a:r>
            <a:r>
              <a:rPr b="0" lang="en-US" sz="2750" spc="-85" strike="noStrike" u="none">
                <a:solidFill>
                  <a:srgbClr val="464646"/>
                </a:solidFill>
                <a:uFillTx/>
                <a:latin typeface="Trebuchet MS"/>
              </a:rPr>
              <a:t> </a:t>
            </a:r>
            <a:r>
              <a:rPr b="0" lang="en-US" sz="2750" spc="130" strike="noStrike" u="none">
                <a:solidFill>
                  <a:srgbClr val="464646"/>
                </a:solidFill>
                <a:uFillTx/>
                <a:latin typeface="Trebuchet MS"/>
              </a:rPr>
              <a:t>datasets</a:t>
            </a:r>
            <a:r>
              <a:rPr b="0" lang="en-US" sz="2750" spc="-181"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19" strike="noStrike" u="none">
                <a:solidFill>
                  <a:srgbClr val="464646"/>
                </a:solidFill>
                <a:uFillTx/>
                <a:latin typeface="Trebuchet MS"/>
              </a:rPr>
              <a:t> </a:t>
            </a:r>
            <a:r>
              <a:rPr b="0" lang="en-US" sz="2750" spc="139" strike="noStrike" u="none">
                <a:solidFill>
                  <a:srgbClr val="464646"/>
                </a:solidFill>
                <a:uFillTx/>
                <a:latin typeface="Trebuchet MS"/>
              </a:rPr>
              <a:t>machine</a:t>
            </a:r>
            <a:r>
              <a:rPr b="0" lang="en-US" sz="2750" spc="-91" strike="noStrike" u="none">
                <a:solidFill>
                  <a:srgbClr val="464646"/>
                </a:solidFill>
                <a:uFillTx/>
                <a:latin typeface="Trebuchet MS"/>
              </a:rPr>
              <a:t> </a:t>
            </a:r>
            <a:r>
              <a:rPr b="0" lang="en-US" sz="2750" spc="96" strike="noStrike" u="none">
                <a:solidFill>
                  <a:srgbClr val="464646"/>
                </a:solidFill>
                <a:uFillTx/>
                <a:latin typeface="Trebuchet MS"/>
              </a:rPr>
              <a:t>learning</a:t>
            </a:r>
            <a:r>
              <a:rPr b="0" lang="en-US" sz="2750" spc="-156" strike="noStrike" u="none">
                <a:solidFill>
                  <a:srgbClr val="464646"/>
                </a:solidFill>
                <a:uFillTx/>
                <a:latin typeface="Trebuchet MS"/>
              </a:rPr>
              <a:t> </a:t>
            </a:r>
            <a:r>
              <a:rPr b="0" lang="en-US" sz="2750" spc="-26" strike="noStrike" u="none">
                <a:solidFill>
                  <a:srgbClr val="464646"/>
                </a:solidFill>
                <a:uFillTx/>
                <a:latin typeface="Trebuchet MS"/>
              </a:rPr>
              <a:t>are </a:t>
            </a:r>
            <a:r>
              <a:rPr b="0" lang="en-US" sz="2750" spc="91" strike="noStrike" u="none">
                <a:solidFill>
                  <a:srgbClr val="464646"/>
                </a:solidFill>
                <a:uFillTx/>
                <a:latin typeface="Trebuchet MS"/>
              </a:rPr>
              <a:t>normally</a:t>
            </a:r>
            <a:r>
              <a:rPr b="0" lang="en-US" sz="2750" spc="-136" strike="noStrike" u="none">
                <a:solidFill>
                  <a:srgbClr val="464646"/>
                </a:solidFill>
                <a:uFillTx/>
                <a:latin typeface="Trebuchet MS"/>
              </a:rPr>
              <a:t> </a:t>
            </a:r>
            <a:r>
              <a:rPr b="0" lang="en-US" sz="2750" spc="91" strike="noStrike" u="none">
                <a:solidFill>
                  <a:srgbClr val="464646"/>
                </a:solidFill>
                <a:uFillTx/>
                <a:latin typeface="Trebuchet MS"/>
              </a:rPr>
              <a:t>distributed</a:t>
            </a:r>
            <a:r>
              <a:rPr b="0" lang="en-US" sz="2750" spc="-91"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164" strike="noStrike" u="none">
                <a:solidFill>
                  <a:srgbClr val="464646"/>
                </a:solidFill>
                <a:uFillTx/>
                <a:latin typeface="Trebuchet MS"/>
              </a:rPr>
              <a:t> </a:t>
            </a:r>
            <a:r>
              <a:rPr b="0" lang="en-US" sz="2750" spc="91" strike="noStrike" u="none">
                <a:solidFill>
                  <a:srgbClr val="464646"/>
                </a:solidFill>
                <a:uFillTx/>
                <a:latin typeface="Trebuchet MS"/>
              </a:rPr>
              <a:t>precision </a:t>
            </a:r>
            <a:r>
              <a:rPr b="0" lang="en-US" sz="2750" spc="119" strike="noStrike" u="none">
                <a:solidFill>
                  <a:srgbClr val="464646"/>
                </a:solidFill>
                <a:uFillTx/>
                <a:latin typeface="Trebuchet MS"/>
              </a:rPr>
              <a:t>around</a:t>
            </a:r>
            <a:r>
              <a:rPr b="0" lang="en-US" sz="2750" spc="-159"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59" strike="noStrike" u="none">
                <a:solidFill>
                  <a:srgbClr val="464646"/>
                </a:solidFill>
                <a:uFillTx/>
                <a:latin typeface="Trebuchet MS"/>
              </a:rPr>
              <a:t> </a:t>
            </a:r>
            <a:r>
              <a:rPr b="0" lang="en-US" sz="2750" spc="150" strike="noStrike" u="none">
                <a:solidFill>
                  <a:srgbClr val="464646"/>
                </a:solidFill>
                <a:uFillTx/>
                <a:latin typeface="Trebuchet MS"/>
              </a:rPr>
              <a:t>mean</a:t>
            </a:r>
            <a:r>
              <a:rPr b="0" lang="en-US" sz="2750" spc="-111" strike="noStrike" u="none">
                <a:solidFill>
                  <a:srgbClr val="464646"/>
                </a:solidFill>
                <a:uFillTx/>
                <a:latin typeface="Trebuchet MS"/>
              </a:rPr>
              <a:t> </a:t>
            </a:r>
            <a:r>
              <a:rPr b="0" lang="en-US" sz="2750" spc="221" strike="noStrike" u="none">
                <a:solidFill>
                  <a:srgbClr val="464646"/>
                </a:solidFill>
                <a:uFillTx/>
                <a:latin typeface="Trebuchet MS"/>
              </a:rPr>
              <a:t>is</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valuable.</a:t>
            </a:r>
            <a:endParaRPr b="0" lang="en-US" sz="2750" strike="noStrike" u="none">
              <a:solidFill>
                <a:srgbClr val="000000"/>
              </a:solidFill>
              <a:uFillTx/>
              <a:latin typeface="Arial"/>
            </a:endParaRPr>
          </a:p>
        </p:txBody>
      </p:sp>
      <p:sp>
        <p:nvSpPr>
          <p:cNvPr id="1434" name="object 12"/>
          <p:cNvSpPr/>
          <p:nvPr/>
        </p:nvSpPr>
        <p:spPr>
          <a:xfrm>
            <a:off x="8669520" y="4314600"/>
            <a:ext cx="25376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chemeClr val="dk1"/>
                </a:solidFill>
                <a:uFillTx/>
                <a:latin typeface="Trebuchet MS"/>
              </a:rPr>
              <a:t>Equally</a:t>
            </a:r>
            <a:r>
              <a:rPr b="0" lang="en-US" sz="1800" spc="74" strike="noStrike" u="none">
                <a:solidFill>
                  <a:schemeClr val="dk1"/>
                </a:solidFill>
                <a:uFillTx/>
                <a:latin typeface="Trebuchet MS"/>
              </a:rPr>
              <a:t> </a:t>
            </a:r>
            <a:r>
              <a:rPr b="0" lang="en-US" sz="1800" spc="60" strike="noStrike" u="none">
                <a:solidFill>
                  <a:schemeClr val="dk1"/>
                </a:solidFill>
                <a:uFillTx/>
                <a:latin typeface="Trebuchet MS"/>
              </a:rPr>
              <a:t>spaced</a:t>
            </a:r>
            <a:r>
              <a:rPr b="0" lang="en-US" sz="1800" spc="-6" strike="noStrike" u="none">
                <a:solidFill>
                  <a:schemeClr val="dk1"/>
                </a:solidFill>
                <a:uFillTx/>
                <a:latin typeface="Trebuchet MS"/>
              </a:rPr>
              <a:t> </a:t>
            </a:r>
            <a:r>
              <a:rPr b="0" lang="en-US" sz="1800" spc="65" strike="noStrike" u="none">
                <a:solidFill>
                  <a:schemeClr val="dk1"/>
                </a:solidFill>
                <a:uFillTx/>
                <a:latin typeface="Trebuchet MS"/>
              </a:rPr>
              <a:t>buckets</a:t>
            </a:r>
            <a:endParaRPr b="0" lang="en-US" sz="1800" strike="noStrike" u="none">
              <a:solidFill>
                <a:srgbClr val="000000"/>
              </a:solidFill>
              <a:uFillTx/>
              <a:latin typeface="Arial"/>
            </a:endParaRPr>
          </a:p>
        </p:txBody>
      </p:sp>
      <p:sp>
        <p:nvSpPr>
          <p:cNvPr id="1435" name="object 13"/>
          <p:cNvSpPr/>
          <p:nvPr/>
        </p:nvSpPr>
        <p:spPr>
          <a:xfrm>
            <a:off x="9842760" y="3349800"/>
            <a:ext cx="164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1" strike="noStrike" u="none">
                <a:solidFill>
                  <a:schemeClr val="dk1"/>
                </a:solidFill>
                <a:uFillTx/>
                <a:latin typeface="Trebuchet MS"/>
              </a:rPr>
              <a:t>0</a:t>
            </a:r>
            <a:endParaRPr b="0" lang="en-US" sz="1800" strike="noStrike" u="none">
              <a:solidFill>
                <a:srgbClr val="000000"/>
              </a:solidFill>
              <a:uFillTx/>
              <a:latin typeface="Arial"/>
            </a:endParaRPr>
          </a:p>
        </p:txBody>
      </p:sp>
      <p:grpSp>
        <p:nvGrpSpPr>
          <p:cNvPr id="1436" name="object 14"/>
          <p:cNvGrpSpPr/>
          <p:nvPr/>
        </p:nvGrpSpPr>
        <p:grpSpPr>
          <a:xfrm>
            <a:off x="7896240" y="3736800"/>
            <a:ext cx="4014360" cy="606240"/>
            <a:chOff x="7896240" y="3736800"/>
            <a:chExt cx="4014360" cy="606240"/>
          </a:xfrm>
        </p:grpSpPr>
        <p:sp>
          <p:nvSpPr>
            <p:cNvPr id="1437" name="object 15"/>
            <p:cNvSpPr/>
            <p:nvPr/>
          </p:nvSpPr>
          <p:spPr>
            <a:xfrm>
              <a:off x="7959960" y="3742920"/>
              <a:ext cx="3881880" cy="580680"/>
            </a:xfrm>
            <a:custGeom>
              <a:avLst/>
              <a:gdLst>
                <a:gd name="textAreaLeft" fmla="*/ 0 w 3881880"/>
                <a:gd name="textAreaRight" fmla="*/ 3882240 w 3881880"/>
                <a:gd name="textAreaTop" fmla="*/ 0 h 580680"/>
                <a:gd name="textAreaBottom" fmla="*/ 581040 h 580680"/>
              </a:gdLst>
              <a:ahLst/>
              <a:rect l="textAreaLeft" t="textAreaTop" r="textAreaRight" b="textAreaBottom"/>
              <a:pathLst>
                <a:path w="3882390" h="581025">
                  <a:moveTo>
                    <a:pt x="485190" y="0"/>
                  </a:moveTo>
                  <a:lnTo>
                    <a:pt x="242620" y="0"/>
                  </a:lnTo>
                  <a:lnTo>
                    <a:pt x="0" y="0"/>
                  </a:lnTo>
                  <a:lnTo>
                    <a:pt x="0" y="580999"/>
                  </a:lnTo>
                  <a:lnTo>
                    <a:pt x="242570" y="580999"/>
                  </a:lnTo>
                  <a:lnTo>
                    <a:pt x="485190" y="580999"/>
                  </a:lnTo>
                  <a:lnTo>
                    <a:pt x="485190" y="0"/>
                  </a:lnTo>
                  <a:close/>
                </a:path>
                <a:path w="3882390" h="581025">
                  <a:moveTo>
                    <a:pt x="1213027" y="0"/>
                  </a:moveTo>
                  <a:lnTo>
                    <a:pt x="1213027" y="0"/>
                  </a:lnTo>
                  <a:lnTo>
                    <a:pt x="485267" y="0"/>
                  </a:lnTo>
                  <a:lnTo>
                    <a:pt x="485267" y="580999"/>
                  </a:lnTo>
                  <a:lnTo>
                    <a:pt x="1213027" y="580999"/>
                  </a:lnTo>
                  <a:lnTo>
                    <a:pt x="1213027" y="0"/>
                  </a:lnTo>
                  <a:close/>
                </a:path>
                <a:path w="3882390" h="581025">
                  <a:moveTo>
                    <a:pt x="1940864" y="0"/>
                  </a:moveTo>
                  <a:lnTo>
                    <a:pt x="1940864" y="0"/>
                  </a:lnTo>
                  <a:lnTo>
                    <a:pt x="1213104" y="0"/>
                  </a:lnTo>
                  <a:lnTo>
                    <a:pt x="1213104" y="580999"/>
                  </a:lnTo>
                  <a:lnTo>
                    <a:pt x="1940864" y="580999"/>
                  </a:lnTo>
                  <a:lnTo>
                    <a:pt x="1940864" y="0"/>
                  </a:lnTo>
                  <a:close/>
                </a:path>
                <a:path w="3882390" h="581025">
                  <a:moveTo>
                    <a:pt x="2668701" y="0"/>
                  </a:moveTo>
                  <a:lnTo>
                    <a:pt x="2668701" y="0"/>
                  </a:lnTo>
                  <a:lnTo>
                    <a:pt x="1940941" y="0"/>
                  </a:lnTo>
                  <a:lnTo>
                    <a:pt x="1940941" y="580999"/>
                  </a:lnTo>
                  <a:lnTo>
                    <a:pt x="2668701" y="580999"/>
                  </a:lnTo>
                  <a:lnTo>
                    <a:pt x="2668701" y="0"/>
                  </a:lnTo>
                  <a:close/>
                </a:path>
                <a:path w="3882390" h="581025">
                  <a:moveTo>
                    <a:pt x="3153968" y="0"/>
                  </a:moveTo>
                  <a:lnTo>
                    <a:pt x="2911398" y="0"/>
                  </a:lnTo>
                  <a:lnTo>
                    <a:pt x="2668778" y="0"/>
                  </a:lnTo>
                  <a:lnTo>
                    <a:pt x="2668778" y="580999"/>
                  </a:lnTo>
                  <a:lnTo>
                    <a:pt x="2911348" y="580999"/>
                  </a:lnTo>
                  <a:lnTo>
                    <a:pt x="3153968" y="580999"/>
                  </a:lnTo>
                  <a:lnTo>
                    <a:pt x="3153968" y="0"/>
                  </a:lnTo>
                  <a:close/>
                </a:path>
                <a:path w="3882390" h="581025">
                  <a:moveTo>
                    <a:pt x="3881805" y="0"/>
                  </a:moveTo>
                  <a:lnTo>
                    <a:pt x="3881805" y="0"/>
                  </a:lnTo>
                  <a:lnTo>
                    <a:pt x="3154045" y="0"/>
                  </a:lnTo>
                  <a:lnTo>
                    <a:pt x="3154045" y="580999"/>
                  </a:lnTo>
                  <a:lnTo>
                    <a:pt x="3881805" y="580999"/>
                  </a:lnTo>
                  <a:lnTo>
                    <a:pt x="388180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38" name="object 16"/>
            <p:cNvSpPr/>
            <p:nvPr/>
          </p:nvSpPr>
          <p:spPr>
            <a:xfrm>
              <a:off x="7953480" y="3736800"/>
              <a:ext cx="3894840" cy="606240"/>
            </a:xfrm>
            <a:custGeom>
              <a:avLst/>
              <a:gdLst>
                <a:gd name="textAreaLeft" fmla="*/ 0 w 3894840"/>
                <a:gd name="textAreaRight" fmla="*/ 3895200 w 3894840"/>
                <a:gd name="textAreaTop" fmla="*/ 0 h 606240"/>
                <a:gd name="textAreaBottom" fmla="*/ 606600 h 606240"/>
              </a:gdLst>
              <a:ahLst/>
              <a:rect l="textAreaLeft" t="textAreaTop" r="textAreaRight" b="textAreaBottom"/>
              <a:pathLst>
                <a:path w="3895090" h="606425">
                  <a:moveTo>
                    <a:pt x="248920" y="0"/>
                  </a:moveTo>
                  <a:lnTo>
                    <a:pt x="248920" y="606297"/>
                  </a:lnTo>
                </a:path>
                <a:path w="3895090" h="606425">
                  <a:moveTo>
                    <a:pt x="491617" y="0"/>
                  </a:moveTo>
                  <a:lnTo>
                    <a:pt x="491617" y="606297"/>
                  </a:lnTo>
                </a:path>
                <a:path w="3895090" h="606425">
                  <a:moveTo>
                    <a:pt x="734187" y="0"/>
                  </a:moveTo>
                  <a:lnTo>
                    <a:pt x="734187" y="606297"/>
                  </a:lnTo>
                </a:path>
                <a:path w="3895090" h="606425">
                  <a:moveTo>
                    <a:pt x="976756" y="0"/>
                  </a:moveTo>
                  <a:lnTo>
                    <a:pt x="976756" y="606297"/>
                  </a:lnTo>
                </a:path>
                <a:path w="3895090" h="606425">
                  <a:moveTo>
                    <a:pt x="1219453" y="0"/>
                  </a:moveTo>
                  <a:lnTo>
                    <a:pt x="1219453" y="606297"/>
                  </a:lnTo>
                </a:path>
                <a:path w="3895090" h="606425">
                  <a:moveTo>
                    <a:pt x="1462024" y="0"/>
                  </a:moveTo>
                  <a:lnTo>
                    <a:pt x="1462024" y="606297"/>
                  </a:lnTo>
                </a:path>
                <a:path w="3895090" h="606425">
                  <a:moveTo>
                    <a:pt x="1704594" y="0"/>
                  </a:moveTo>
                  <a:lnTo>
                    <a:pt x="1704594" y="606297"/>
                  </a:lnTo>
                </a:path>
                <a:path w="3895090" h="606425">
                  <a:moveTo>
                    <a:pt x="1947291" y="0"/>
                  </a:moveTo>
                  <a:lnTo>
                    <a:pt x="1947291" y="606297"/>
                  </a:lnTo>
                </a:path>
                <a:path w="3895090" h="606425">
                  <a:moveTo>
                    <a:pt x="2189861" y="0"/>
                  </a:moveTo>
                  <a:lnTo>
                    <a:pt x="2189861" y="606297"/>
                  </a:lnTo>
                </a:path>
                <a:path w="3895090" h="606425">
                  <a:moveTo>
                    <a:pt x="2432430" y="0"/>
                  </a:moveTo>
                  <a:lnTo>
                    <a:pt x="2432430" y="606297"/>
                  </a:lnTo>
                </a:path>
                <a:path w="3895090" h="606425">
                  <a:moveTo>
                    <a:pt x="2675128" y="0"/>
                  </a:moveTo>
                  <a:lnTo>
                    <a:pt x="2675128" y="606297"/>
                  </a:lnTo>
                </a:path>
                <a:path w="3895090" h="606425">
                  <a:moveTo>
                    <a:pt x="2917698" y="0"/>
                  </a:moveTo>
                  <a:lnTo>
                    <a:pt x="2917698" y="606297"/>
                  </a:lnTo>
                </a:path>
                <a:path w="3895090" h="606425">
                  <a:moveTo>
                    <a:pt x="3160395" y="0"/>
                  </a:moveTo>
                  <a:lnTo>
                    <a:pt x="3160395" y="606297"/>
                  </a:lnTo>
                </a:path>
                <a:path w="3895090" h="606425">
                  <a:moveTo>
                    <a:pt x="3402965" y="0"/>
                  </a:moveTo>
                  <a:lnTo>
                    <a:pt x="3402965" y="606297"/>
                  </a:lnTo>
                </a:path>
                <a:path w="3895090" h="606425">
                  <a:moveTo>
                    <a:pt x="3645534" y="0"/>
                  </a:moveTo>
                  <a:lnTo>
                    <a:pt x="3645534" y="606297"/>
                  </a:lnTo>
                </a:path>
                <a:path w="3895090" h="606425">
                  <a:moveTo>
                    <a:pt x="6350" y="0"/>
                  </a:moveTo>
                  <a:lnTo>
                    <a:pt x="6350" y="606297"/>
                  </a:lnTo>
                </a:path>
                <a:path w="3895090" h="606425">
                  <a:moveTo>
                    <a:pt x="3888231" y="0"/>
                  </a:moveTo>
                  <a:lnTo>
                    <a:pt x="3888231" y="606297"/>
                  </a:lnTo>
                </a:path>
                <a:path w="3895090" h="606425">
                  <a:moveTo>
                    <a:pt x="0" y="6350"/>
                  </a:moveTo>
                  <a:lnTo>
                    <a:pt x="3894581" y="6350"/>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39" name="object 17"/>
            <p:cNvSpPr/>
            <p:nvPr/>
          </p:nvSpPr>
          <p:spPr>
            <a:xfrm>
              <a:off x="7953480" y="4323960"/>
              <a:ext cx="3894840" cy="360"/>
            </a:xfrm>
            <a:custGeom>
              <a:avLst/>
              <a:gdLst>
                <a:gd name="textAreaLeft" fmla="*/ 0 w 3894840"/>
                <a:gd name="textAreaRight" fmla="*/ 3895200 w 3894840"/>
                <a:gd name="textAreaTop" fmla="*/ 0 h 360"/>
                <a:gd name="textAreaBottom" fmla="*/ 720 h 360"/>
              </a:gdLst>
              <a:ahLst/>
              <a:rect l="textAreaLeft" t="textAreaTop" r="textAreaRight" b="textAreaBottom"/>
              <a:pathLst>
                <a:path w="3895090" h="0">
                  <a:moveTo>
                    <a:pt x="0" y="0"/>
                  </a:moveTo>
                  <a:lnTo>
                    <a:pt x="3894581" y="0"/>
                  </a:lnTo>
                </a:path>
              </a:pathLst>
            </a:custGeom>
            <a:noFill/>
            <a:ln w="381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40" name="object 18" descr=""/>
            <p:cNvPicPr/>
            <p:nvPr/>
          </p:nvPicPr>
          <p:blipFill>
            <a:blip r:embed="rId3"/>
            <a:stretch/>
          </p:blipFill>
          <p:spPr>
            <a:xfrm>
              <a:off x="7915320" y="3952800"/>
              <a:ext cx="3995280" cy="147240"/>
            </a:xfrm>
            <a:prstGeom prst="rect">
              <a:avLst/>
            </a:prstGeom>
            <a:noFill/>
            <a:ln w="0">
              <a:noFill/>
            </a:ln>
          </p:spPr>
        </p:pic>
        <p:sp>
          <p:nvSpPr>
            <p:cNvPr id="1441" name="object 19"/>
            <p:cNvSpPr/>
            <p:nvPr/>
          </p:nvSpPr>
          <p:spPr>
            <a:xfrm>
              <a:off x="7972560" y="4010040"/>
              <a:ext cx="3867480" cy="360"/>
            </a:xfrm>
            <a:custGeom>
              <a:avLst/>
              <a:gdLst>
                <a:gd name="textAreaLeft" fmla="*/ 0 w 3867480"/>
                <a:gd name="textAreaRight" fmla="*/ 3867840 w 3867480"/>
                <a:gd name="textAreaTop" fmla="*/ 0 h 360"/>
                <a:gd name="textAreaBottom" fmla="*/ 720 h 360"/>
              </a:gdLst>
              <a:ahLst/>
              <a:rect l="textAreaLeft" t="textAreaTop" r="textAreaRight" b="textAreaBottom"/>
              <a:pathLst>
                <a:path w="3867784" h="0">
                  <a:moveTo>
                    <a:pt x="0" y="0"/>
                  </a:moveTo>
                  <a:lnTo>
                    <a:pt x="3867404"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42" name="object 20" descr=""/>
            <p:cNvPicPr/>
            <p:nvPr/>
          </p:nvPicPr>
          <p:blipFill>
            <a:blip r:embed="rId4"/>
            <a:stretch/>
          </p:blipFill>
          <p:spPr>
            <a:xfrm>
              <a:off x="7896240" y="3886200"/>
              <a:ext cx="147240" cy="299520"/>
            </a:xfrm>
            <a:prstGeom prst="rect">
              <a:avLst/>
            </a:prstGeom>
            <a:noFill/>
            <a:ln w="0">
              <a:noFill/>
            </a:ln>
          </p:spPr>
        </p:pic>
        <p:sp>
          <p:nvSpPr>
            <p:cNvPr id="1443" name="object 21"/>
            <p:cNvSpPr/>
            <p:nvPr/>
          </p:nvSpPr>
          <p:spPr>
            <a:xfrm>
              <a:off x="7972560" y="392436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2"/>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44" name="object 22" descr=""/>
            <p:cNvPicPr/>
            <p:nvPr/>
          </p:nvPicPr>
          <p:blipFill>
            <a:blip r:embed="rId5"/>
            <a:stretch/>
          </p:blipFill>
          <p:spPr>
            <a:xfrm>
              <a:off x="11754000" y="3886200"/>
              <a:ext cx="147240" cy="299520"/>
            </a:xfrm>
            <a:prstGeom prst="rect">
              <a:avLst/>
            </a:prstGeom>
            <a:noFill/>
            <a:ln w="0">
              <a:noFill/>
            </a:ln>
          </p:spPr>
        </p:pic>
        <p:sp>
          <p:nvSpPr>
            <p:cNvPr id="1445" name="object 23"/>
            <p:cNvSpPr/>
            <p:nvPr/>
          </p:nvSpPr>
          <p:spPr>
            <a:xfrm>
              <a:off x="11829960" y="392436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2"/>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446" name="object 24"/>
          <p:cNvGrpSpPr/>
          <p:nvPr/>
        </p:nvGrpSpPr>
        <p:grpSpPr>
          <a:xfrm>
            <a:off x="7896240" y="4867200"/>
            <a:ext cx="4014360" cy="680760"/>
            <a:chOff x="7896240" y="4867200"/>
            <a:chExt cx="4014360" cy="680760"/>
          </a:xfrm>
        </p:grpSpPr>
        <p:pic>
          <p:nvPicPr>
            <p:cNvPr id="1447" name="object 25" descr=""/>
            <p:cNvPicPr/>
            <p:nvPr/>
          </p:nvPicPr>
          <p:blipFill>
            <a:blip r:embed="rId6"/>
            <a:stretch/>
          </p:blipFill>
          <p:spPr>
            <a:xfrm>
              <a:off x="7905600" y="4867200"/>
              <a:ext cx="3976560" cy="671040"/>
            </a:xfrm>
            <a:prstGeom prst="rect">
              <a:avLst/>
            </a:prstGeom>
            <a:noFill/>
            <a:ln w="0">
              <a:noFill/>
            </a:ln>
          </p:spPr>
        </p:pic>
        <p:sp>
          <p:nvSpPr>
            <p:cNvPr id="1448" name="object 26"/>
            <p:cNvSpPr/>
            <p:nvPr/>
          </p:nvSpPr>
          <p:spPr>
            <a:xfrm>
              <a:off x="7967880" y="4910040"/>
              <a:ext cx="3857400" cy="552240"/>
            </a:xfrm>
            <a:custGeom>
              <a:avLst/>
              <a:gdLst>
                <a:gd name="textAreaLeft" fmla="*/ 0 w 3857400"/>
                <a:gd name="textAreaRight" fmla="*/ 3857760 w 3857400"/>
                <a:gd name="textAreaTop" fmla="*/ 0 h 552240"/>
                <a:gd name="textAreaBottom" fmla="*/ 552600 h 552240"/>
              </a:gdLst>
              <a:ahLst/>
              <a:rect l="textAreaLeft" t="textAreaTop" r="textAreaRight" b="textAreaBottom"/>
              <a:pathLst>
                <a:path w="3857625" h="552450">
                  <a:moveTo>
                    <a:pt x="3857625" y="0"/>
                  </a:moveTo>
                  <a:lnTo>
                    <a:pt x="0" y="0"/>
                  </a:lnTo>
                  <a:lnTo>
                    <a:pt x="0" y="552450"/>
                  </a:lnTo>
                  <a:lnTo>
                    <a:pt x="3857625" y="552450"/>
                  </a:lnTo>
                  <a:lnTo>
                    <a:pt x="38576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49" name="object 27"/>
            <p:cNvSpPr/>
            <p:nvPr/>
          </p:nvSpPr>
          <p:spPr>
            <a:xfrm>
              <a:off x="7967880" y="4910040"/>
              <a:ext cx="3857400" cy="552240"/>
            </a:xfrm>
            <a:custGeom>
              <a:avLst/>
              <a:gdLst>
                <a:gd name="textAreaLeft" fmla="*/ 0 w 3857400"/>
                <a:gd name="textAreaRight" fmla="*/ 3857760 w 3857400"/>
                <a:gd name="textAreaTop" fmla="*/ 0 h 552240"/>
                <a:gd name="textAreaBottom" fmla="*/ 552600 h 552240"/>
              </a:gdLst>
              <a:ahLst/>
              <a:rect l="textAreaLeft" t="textAreaTop" r="textAreaRight" b="textAreaBottom"/>
              <a:pathLst>
                <a:path w="3857625" h="552450">
                  <a:moveTo>
                    <a:pt x="0" y="552450"/>
                  </a:moveTo>
                  <a:lnTo>
                    <a:pt x="3857625" y="552450"/>
                  </a:lnTo>
                  <a:lnTo>
                    <a:pt x="3857625" y="0"/>
                  </a:lnTo>
                  <a:lnTo>
                    <a:pt x="0" y="0"/>
                  </a:lnTo>
                  <a:lnTo>
                    <a:pt x="0" y="55245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50" name="object 28" descr=""/>
            <p:cNvPicPr/>
            <p:nvPr/>
          </p:nvPicPr>
          <p:blipFill>
            <a:blip r:embed="rId7"/>
            <a:stretch/>
          </p:blipFill>
          <p:spPr>
            <a:xfrm>
              <a:off x="9982080" y="4876920"/>
              <a:ext cx="118800" cy="671040"/>
            </a:xfrm>
            <a:prstGeom prst="rect">
              <a:avLst/>
            </a:prstGeom>
            <a:noFill/>
            <a:ln w="0">
              <a:noFill/>
            </a:ln>
          </p:spPr>
        </p:pic>
        <p:sp>
          <p:nvSpPr>
            <p:cNvPr id="1451" name="object 29"/>
            <p:cNvSpPr/>
            <p:nvPr/>
          </p:nvSpPr>
          <p:spPr>
            <a:xfrm>
              <a:off x="1004400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52" name="object 30" descr=""/>
            <p:cNvPicPr/>
            <p:nvPr/>
          </p:nvPicPr>
          <p:blipFill>
            <a:blip r:embed="rId8"/>
            <a:stretch/>
          </p:blipFill>
          <p:spPr>
            <a:xfrm>
              <a:off x="8924760" y="4876920"/>
              <a:ext cx="118800" cy="671040"/>
            </a:xfrm>
            <a:prstGeom prst="rect">
              <a:avLst/>
            </a:prstGeom>
            <a:noFill/>
            <a:ln w="0">
              <a:noFill/>
            </a:ln>
          </p:spPr>
        </p:pic>
        <p:sp>
          <p:nvSpPr>
            <p:cNvPr id="1453" name="object 31"/>
            <p:cNvSpPr/>
            <p:nvPr/>
          </p:nvSpPr>
          <p:spPr>
            <a:xfrm>
              <a:off x="898704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54" name="object 32" descr=""/>
            <p:cNvPicPr/>
            <p:nvPr/>
          </p:nvPicPr>
          <p:blipFill>
            <a:blip r:embed="rId9"/>
            <a:stretch/>
          </p:blipFill>
          <p:spPr>
            <a:xfrm>
              <a:off x="9696600" y="4876920"/>
              <a:ext cx="118800" cy="671040"/>
            </a:xfrm>
            <a:prstGeom prst="rect">
              <a:avLst/>
            </a:prstGeom>
            <a:noFill/>
            <a:ln w="0">
              <a:noFill/>
            </a:ln>
          </p:spPr>
        </p:pic>
        <p:sp>
          <p:nvSpPr>
            <p:cNvPr id="1455" name="object 33"/>
            <p:cNvSpPr/>
            <p:nvPr/>
          </p:nvSpPr>
          <p:spPr>
            <a:xfrm>
              <a:off x="975852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56" name="object 34" descr=""/>
            <p:cNvPicPr/>
            <p:nvPr/>
          </p:nvPicPr>
          <p:blipFill>
            <a:blip r:embed="rId10"/>
            <a:stretch/>
          </p:blipFill>
          <p:spPr>
            <a:xfrm>
              <a:off x="10325160" y="4876920"/>
              <a:ext cx="118800" cy="671040"/>
            </a:xfrm>
            <a:prstGeom prst="rect">
              <a:avLst/>
            </a:prstGeom>
            <a:noFill/>
            <a:ln w="0">
              <a:noFill/>
            </a:ln>
          </p:spPr>
        </p:pic>
        <p:sp>
          <p:nvSpPr>
            <p:cNvPr id="1457" name="object 35"/>
            <p:cNvSpPr/>
            <p:nvPr/>
          </p:nvSpPr>
          <p:spPr>
            <a:xfrm>
              <a:off x="1038708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58" name="object 36" descr=""/>
            <p:cNvPicPr/>
            <p:nvPr/>
          </p:nvPicPr>
          <p:blipFill>
            <a:blip r:embed="rId11"/>
            <a:stretch/>
          </p:blipFill>
          <p:spPr>
            <a:xfrm>
              <a:off x="9410760" y="4876920"/>
              <a:ext cx="118800" cy="671040"/>
            </a:xfrm>
            <a:prstGeom prst="rect">
              <a:avLst/>
            </a:prstGeom>
            <a:noFill/>
            <a:ln w="0">
              <a:noFill/>
            </a:ln>
          </p:spPr>
        </p:pic>
        <p:sp>
          <p:nvSpPr>
            <p:cNvPr id="1459" name="object 37"/>
            <p:cNvSpPr/>
            <p:nvPr/>
          </p:nvSpPr>
          <p:spPr>
            <a:xfrm>
              <a:off x="947268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60" name="object 38" descr=""/>
            <p:cNvPicPr/>
            <p:nvPr/>
          </p:nvPicPr>
          <p:blipFill>
            <a:blip r:embed="rId12"/>
            <a:stretch/>
          </p:blipFill>
          <p:spPr>
            <a:xfrm>
              <a:off x="9829800" y="4876920"/>
              <a:ext cx="118800" cy="671040"/>
            </a:xfrm>
            <a:prstGeom prst="rect">
              <a:avLst/>
            </a:prstGeom>
            <a:noFill/>
            <a:ln w="0">
              <a:noFill/>
            </a:ln>
          </p:spPr>
        </p:pic>
        <p:sp>
          <p:nvSpPr>
            <p:cNvPr id="1461" name="object 39"/>
            <p:cNvSpPr/>
            <p:nvPr/>
          </p:nvSpPr>
          <p:spPr>
            <a:xfrm>
              <a:off x="989172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62" name="object 40" descr=""/>
            <p:cNvPicPr/>
            <p:nvPr/>
          </p:nvPicPr>
          <p:blipFill>
            <a:blip r:embed="rId13"/>
            <a:stretch/>
          </p:blipFill>
          <p:spPr>
            <a:xfrm>
              <a:off x="10763280" y="4876920"/>
              <a:ext cx="118800" cy="671040"/>
            </a:xfrm>
            <a:prstGeom prst="rect">
              <a:avLst/>
            </a:prstGeom>
            <a:noFill/>
            <a:ln w="0">
              <a:noFill/>
            </a:ln>
          </p:spPr>
        </p:pic>
        <p:sp>
          <p:nvSpPr>
            <p:cNvPr id="1463" name="object 41"/>
            <p:cNvSpPr/>
            <p:nvPr/>
          </p:nvSpPr>
          <p:spPr>
            <a:xfrm>
              <a:off x="10825200" y="4910040"/>
              <a:ext cx="360" cy="555120"/>
            </a:xfrm>
            <a:custGeom>
              <a:avLst/>
              <a:gdLst>
                <a:gd name="textAreaLeft" fmla="*/ 0 w 360"/>
                <a:gd name="textAreaRight" fmla="*/ 720 w 360"/>
                <a:gd name="textAreaTop" fmla="*/ 0 h 555120"/>
                <a:gd name="textAreaBottom" fmla="*/ 555480 h 555120"/>
              </a:gdLst>
              <a:ahLst/>
              <a:rect l="textAreaLeft" t="textAreaTop" r="textAreaRight" b="textAreaBottom"/>
              <a:pathLst>
                <a:path w="0" h="555625">
                  <a:moveTo>
                    <a:pt x="0" y="0"/>
                  </a:moveTo>
                  <a:lnTo>
                    <a:pt x="0" y="555625"/>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64" name="object 42" descr=""/>
            <p:cNvPicPr/>
            <p:nvPr/>
          </p:nvPicPr>
          <p:blipFill>
            <a:blip r:embed="rId14"/>
            <a:stretch/>
          </p:blipFill>
          <p:spPr>
            <a:xfrm>
              <a:off x="7915320" y="5124600"/>
              <a:ext cx="3995280" cy="147240"/>
            </a:xfrm>
            <a:prstGeom prst="rect">
              <a:avLst/>
            </a:prstGeom>
            <a:noFill/>
            <a:ln w="0">
              <a:noFill/>
            </a:ln>
          </p:spPr>
        </p:pic>
        <p:sp>
          <p:nvSpPr>
            <p:cNvPr id="1465" name="object 43"/>
            <p:cNvSpPr/>
            <p:nvPr/>
          </p:nvSpPr>
          <p:spPr>
            <a:xfrm>
              <a:off x="7972560" y="5181480"/>
              <a:ext cx="3867480" cy="360"/>
            </a:xfrm>
            <a:custGeom>
              <a:avLst/>
              <a:gdLst>
                <a:gd name="textAreaLeft" fmla="*/ 0 w 3867480"/>
                <a:gd name="textAreaRight" fmla="*/ 3867840 w 3867480"/>
                <a:gd name="textAreaTop" fmla="*/ 0 h 360"/>
                <a:gd name="textAreaBottom" fmla="*/ 720 h 360"/>
              </a:gdLst>
              <a:ahLst/>
              <a:rect l="textAreaLeft" t="textAreaTop" r="textAreaRight" b="textAreaBottom"/>
              <a:pathLst>
                <a:path w="3867784" h="0">
                  <a:moveTo>
                    <a:pt x="0" y="0"/>
                  </a:moveTo>
                  <a:lnTo>
                    <a:pt x="3867404"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66" name="object 44" descr=""/>
            <p:cNvPicPr/>
            <p:nvPr/>
          </p:nvPicPr>
          <p:blipFill>
            <a:blip r:embed="rId15"/>
            <a:stretch/>
          </p:blipFill>
          <p:spPr>
            <a:xfrm>
              <a:off x="7896240" y="5058000"/>
              <a:ext cx="147240" cy="299520"/>
            </a:xfrm>
            <a:prstGeom prst="rect">
              <a:avLst/>
            </a:prstGeom>
            <a:noFill/>
            <a:ln w="0">
              <a:noFill/>
            </a:ln>
          </p:spPr>
        </p:pic>
        <p:sp>
          <p:nvSpPr>
            <p:cNvPr id="1467" name="object 45"/>
            <p:cNvSpPr/>
            <p:nvPr/>
          </p:nvSpPr>
          <p:spPr>
            <a:xfrm>
              <a:off x="7972560" y="509580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3"/>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68" name="object 46" descr=""/>
            <p:cNvPicPr/>
            <p:nvPr/>
          </p:nvPicPr>
          <p:blipFill>
            <a:blip r:embed="rId16"/>
            <a:stretch/>
          </p:blipFill>
          <p:spPr>
            <a:xfrm>
              <a:off x="11754000" y="5058000"/>
              <a:ext cx="147240" cy="299520"/>
            </a:xfrm>
            <a:prstGeom prst="rect">
              <a:avLst/>
            </a:prstGeom>
            <a:noFill/>
            <a:ln w="0">
              <a:noFill/>
            </a:ln>
          </p:spPr>
        </p:pic>
        <p:sp>
          <p:nvSpPr>
            <p:cNvPr id="1469" name="object 47"/>
            <p:cNvSpPr/>
            <p:nvPr/>
          </p:nvSpPr>
          <p:spPr>
            <a:xfrm>
              <a:off x="11829960" y="5095800"/>
              <a:ext cx="360" cy="168480"/>
            </a:xfrm>
            <a:custGeom>
              <a:avLst/>
              <a:gdLst>
                <a:gd name="textAreaLeft" fmla="*/ 0 w 360"/>
                <a:gd name="textAreaRight" fmla="*/ 720 w 360"/>
                <a:gd name="textAreaTop" fmla="*/ 0 h 168480"/>
                <a:gd name="textAreaBottom" fmla="*/ 168840 h 168480"/>
              </a:gdLst>
              <a:ahLst/>
              <a:rect l="textAreaLeft" t="textAreaTop" r="textAreaRight" b="textAreaBottom"/>
              <a:pathLst>
                <a:path w="0" h="168910">
                  <a:moveTo>
                    <a:pt x="0" y="0"/>
                  </a:moveTo>
                  <a:lnTo>
                    <a:pt x="0" y="168783"/>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pic>
        <p:nvPicPr>
          <p:cNvPr id="1470" name="object 48" descr=""/>
          <p:cNvPicPr/>
          <p:nvPr/>
        </p:nvPicPr>
        <p:blipFill>
          <a:blip r:embed="rId17"/>
          <a:stretch/>
        </p:blipFill>
        <p:spPr>
          <a:xfrm>
            <a:off x="11153880" y="0"/>
            <a:ext cx="894960" cy="866520"/>
          </a:xfrm>
          <a:prstGeom prst="rect">
            <a:avLst/>
          </a:prstGeom>
          <a:noFill/>
          <a:ln w="0">
            <a:noFill/>
          </a:ln>
        </p:spPr>
      </p:pic>
      <p:grpSp>
        <p:nvGrpSpPr>
          <p:cNvPr id="1471" name="object 49"/>
          <p:cNvGrpSpPr/>
          <p:nvPr/>
        </p:nvGrpSpPr>
        <p:grpSpPr>
          <a:xfrm>
            <a:off x="6086520" y="5133960"/>
            <a:ext cx="1928520" cy="909360"/>
            <a:chOff x="6086520" y="5133960"/>
            <a:chExt cx="1928520" cy="909360"/>
          </a:xfrm>
        </p:grpSpPr>
        <p:pic>
          <p:nvPicPr>
            <p:cNvPr id="1472" name="object 50" descr=""/>
            <p:cNvPicPr/>
            <p:nvPr/>
          </p:nvPicPr>
          <p:blipFill>
            <a:blip r:embed="rId18"/>
            <a:stretch/>
          </p:blipFill>
          <p:spPr>
            <a:xfrm>
              <a:off x="6086520" y="5133960"/>
              <a:ext cx="1928520" cy="909360"/>
            </a:xfrm>
            <a:prstGeom prst="rect">
              <a:avLst/>
            </a:prstGeom>
            <a:noFill/>
            <a:ln w="0">
              <a:noFill/>
            </a:ln>
          </p:spPr>
        </p:pic>
        <p:sp>
          <p:nvSpPr>
            <p:cNvPr id="1473" name="object 51"/>
            <p:cNvSpPr/>
            <p:nvPr/>
          </p:nvSpPr>
          <p:spPr>
            <a:xfrm>
              <a:off x="6186600" y="5173560"/>
              <a:ext cx="1773720" cy="722160"/>
            </a:xfrm>
            <a:custGeom>
              <a:avLst/>
              <a:gdLst>
                <a:gd name="textAreaLeft" fmla="*/ 0 w 1773720"/>
                <a:gd name="textAreaRight" fmla="*/ 1774080 w 1773720"/>
                <a:gd name="textAreaTop" fmla="*/ 0 h 722160"/>
                <a:gd name="textAreaBottom" fmla="*/ 722520 h 722160"/>
              </a:gdLst>
              <a:ahLst/>
              <a:rect l="textAreaLeft" t="textAreaTop" r="textAreaRight" b="textAreaBottom"/>
              <a:pathLst>
                <a:path w="1774190" h="722629">
                  <a:moveTo>
                    <a:pt x="25400" y="646315"/>
                  </a:moveTo>
                  <a:lnTo>
                    <a:pt x="0" y="646315"/>
                  </a:lnTo>
                  <a:lnTo>
                    <a:pt x="38100" y="722515"/>
                  </a:lnTo>
                  <a:lnTo>
                    <a:pt x="69850" y="659015"/>
                  </a:lnTo>
                  <a:lnTo>
                    <a:pt x="25400" y="659015"/>
                  </a:lnTo>
                  <a:lnTo>
                    <a:pt x="25400" y="646315"/>
                  </a:lnTo>
                  <a:close/>
                </a:path>
                <a:path w="1774190" h="722629">
                  <a:moveTo>
                    <a:pt x="1773681" y="0"/>
                  </a:moveTo>
                  <a:lnTo>
                    <a:pt x="30987" y="0"/>
                  </a:lnTo>
                  <a:lnTo>
                    <a:pt x="25400" y="5714"/>
                  </a:lnTo>
                  <a:lnTo>
                    <a:pt x="25400" y="659015"/>
                  </a:lnTo>
                  <a:lnTo>
                    <a:pt x="50800" y="659015"/>
                  </a:lnTo>
                  <a:lnTo>
                    <a:pt x="50800" y="25400"/>
                  </a:lnTo>
                  <a:lnTo>
                    <a:pt x="38100" y="25400"/>
                  </a:lnTo>
                  <a:lnTo>
                    <a:pt x="50800" y="12700"/>
                  </a:lnTo>
                  <a:lnTo>
                    <a:pt x="1773681" y="12700"/>
                  </a:lnTo>
                  <a:lnTo>
                    <a:pt x="1773681" y="0"/>
                  </a:lnTo>
                  <a:close/>
                </a:path>
                <a:path w="1774190" h="722629">
                  <a:moveTo>
                    <a:pt x="76200" y="646315"/>
                  </a:moveTo>
                  <a:lnTo>
                    <a:pt x="50800" y="646315"/>
                  </a:lnTo>
                  <a:lnTo>
                    <a:pt x="50800" y="659015"/>
                  </a:lnTo>
                  <a:lnTo>
                    <a:pt x="69850" y="659015"/>
                  </a:lnTo>
                  <a:lnTo>
                    <a:pt x="76200" y="646315"/>
                  </a:lnTo>
                  <a:close/>
                </a:path>
                <a:path w="1774190" h="722629">
                  <a:moveTo>
                    <a:pt x="50800" y="12700"/>
                  </a:moveTo>
                  <a:lnTo>
                    <a:pt x="38100" y="25400"/>
                  </a:lnTo>
                  <a:lnTo>
                    <a:pt x="50800" y="25400"/>
                  </a:lnTo>
                  <a:lnTo>
                    <a:pt x="50800" y="12700"/>
                  </a:lnTo>
                  <a:close/>
                </a:path>
                <a:path w="1774190" h="722629">
                  <a:moveTo>
                    <a:pt x="1773681" y="12700"/>
                  </a:moveTo>
                  <a:lnTo>
                    <a:pt x="50800" y="12700"/>
                  </a:lnTo>
                  <a:lnTo>
                    <a:pt x="50800" y="25400"/>
                  </a:lnTo>
                  <a:lnTo>
                    <a:pt x="1773681" y="25400"/>
                  </a:lnTo>
                  <a:lnTo>
                    <a:pt x="1773681" y="127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474" name="object 52"/>
          <p:cNvSpPr/>
          <p:nvPr/>
        </p:nvSpPr>
        <p:spPr>
          <a:xfrm>
            <a:off x="8770680" y="5670360"/>
            <a:ext cx="2325600" cy="536760"/>
          </a:xfrm>
          <a:prstGeom prst="rect">
            <a:avLst/>
          </a:prstGeom>
          <a:noFill/>
          <a:ln w="0">
            <a:noFill/>
          </a:ln>
        </p:spPr>
        <p:style>
          <a:lnRef idx="0"/>
          <a:fillRef idx="0"/>
          <a:effectRef idx="0"/>
          <a:fontRef idx="minor"/>
        </p:style>
        <p:txBody>
          <a:bodyPr lIns="0" rIns="0" tIns="0" bIns="0" anchor="t">
            <a:spAutoFit/>
          </a:bodyPr>
          <a:p>
            <a:pPr marL="12600" defTabSz="914400">
              <a:lnSpc>
                <a:spcPts val="2115"/>
              </a:lnSpc>
            </a:pPr>
            <a:r>
              <a:rPr b="0" lang="en-US" sz="1800" strike="noStrike" u="none">
                <a:solidFill>
                  <a:schemeClr val="dk1"/>
                </a:solidFill>
                <a:uFillTx/>
                <a:latin typeface="Trebuchet MS"/>
              </a:rPr>
              <a:t>Equally</a:t>
            </a:r>
            <a:r>
              <a:rPr b="0" lang="en-US" sz="1800" spc="65" strike="noStrike" u="none">
                <a:solidFill>
                  <a:schemeClr val="dk1"/>
                </a:solidFill>
                <a:uFillTx/>
                <a:latin typeface="Trebuchet MS"/>
              </a:rPr>
              <a:t> </a:t>
            </a:r>
            <a:r>
              <a:rPr b="0" lang="en-US" sz="1800" spc="54" strike="noStrike" u="none">
                <a:solidFill>
                  <a:schemeClr val="dk1"/>
                </a:solidFill>
                <a:uFillTx/>
                <a:latin typeface="Trebuchet MS"/>
              </a:rPr>
              <a:t>sized</a:t>
            </a:r>
            <a:r>
              <a:rPr b="0" lang="en-US" sz="1800" spc="-14" strike="noStrike" u="none">
                <a:solidFill>
                  <a:schemeClr val="dk1"/>
                </a:solidFill>
                <a:uFillTx/>
                <a:latin typeface="Trebuchet MS"/>
              </a:rPr>
              <a:t> </a:t>
            </a:r>
            <a:r>
              <a:rPr b="0" lang="en-US" sz="1800" spc="54" strike="noStrike" u="none">
                <a:solidFill>
                  <a:schemeClr val="dk1"/>
                </a:solidFill>
                <a:uFillTx/>
                <a:latin typeface="Trebuchet MS"/>
              </a:rPr>
              <a:t>buckets</a:t>
            </a:r>
            <a:endParaRPr b="0" lang="en-US" sz="1800" strike="noStrike" u="none">
              <a:solidFill>
                <a:srgbClr val="000000"/>
              </a:solidFill>
              <a:uFillTx/>
              <a:latin typeface="Arial"/>
            </a:endParaRPr>
          </a:p>
        </p:txBody>
      </p:sp>
      <p:sp>
        <p:nvSpPr>
          <p:cNvPr id="1475" name="object 53"/>
          <p:cNvSpPr/>
          <p:nvPr/>
        </p:nvSpPr>
        <p:spPr>
          <a:xfrm>
            <a:off x="4605120" y="5939280"/>
            <a:ext cx="3236760" cy="799920"/>
          </a:xfrm>
          <a:prstGeom prst="rect">
            <a:avLst/>
          </a:prstGeom>
          <a:noFill/>
          <a:ln w="0">
            <a:noFill/>
          </a:ln>
        </p:spPr>
        <p:style>
          <a:lnRef idx="0"/>
          <a:fillRef idx="0"/>
          <a:effectRef idx="0"/>
          <a:fontRef idx="minor"/>
        </p:style>
        <p:txBody>
          <a:bodyPr lIns="0" rIns="0" tIns="0" bIns="0" anchor="t">
            <a:spAutoFit/>
          </a:bodyPr>
          <a:p>
            <a:pPr algn="ctr" defTabSz="914400">
              <a:lnSpc>
                <a:spcPts val="2086"/>
              </a:lnSpc>
            </a:pPr>
            <a:r>
              <a:rPr b="0" lang="en-US" sz="1800" spc="65" strike="noStrike" u="none">
                <a:solidFill>
                  <a:schemeClr val="dk1"/>
                </a:solidFill>
                <a:uFillTx/>
                <a:latin typeface="Trebuchet MS"/>
              </a:rPr>
              <a:t>This</a:t>
            </a:r>
            <a:r>
              <a:rPr b="0" lang="en-US" sz="1800" spc="-139" strike="noStrike" u="none">
                <a:solidFill>
                  <a:schemeClr val="dk1"/>
                </a:solidFill>
                <a:uFillTx/>
                <a:latin typeface="Trebuchet MS"/>
              </a:rPr>
              <a:t> </a:t>
            </a:r>
            <a:r>
              <a:rPr b="0" lang="en-US" sz="1800" spc="145" strike="noStrike" u="none">
                <a:solidFill>
                  <a:schemeClr val="dk1"/>
                </a:solidFill>
                <a:uFillTx/>
                <a:latin typeface="Trebuchet MS"/>
              </a:rPr>
              <a:t>is</a:t>
            </a:r>
            <a:r>
              <a:rPr b="0" lang="en-US" sz="1800" spc="-139" strike="noStrike" u="none">
                <a:solidFill>
                  <a:schemeClr val="dk1"/>
                </a:solidFill>
                <a:uFillTx/>
                <a:latin typeface="Trebuchet MS"/>
              </a:rPr>
              <a:t> </a:t>
            </a:r>
            <a:r>
              <a:rPr b="0" lang="en-US" sz="1800" spc="99" strike="noStrike" u="none">
                <a:solidFill>
                  <a:schemeClr val="dk1"/>
                </a:solidFill>
                <a:uFillTx/>
                <a:latin typeface="Trebuchet MS"/>
              </a:rPr>
              <a:t>an</a:t>
            </a:r>
            <a:r>
              <a:rPr b="0" lang="en-US" sz="1800" spc="-139" strike="noStrike" u="none">
                <a:solidFill>
                  <a:schemeClr val="dk1"/>
                </a:solidFill>
                <a:uFillTx/>
                <a:latin typeface="Trebuchet MS"/>
              </a:rPr>
              <a:t> </a:t>
            </a:r>
            <a:r>
              <a:rPr b="0" lang="en-US" sz="1800" spc="45" strike="noStrike" u="none">
                <a:solidFill>
                  <a:schemeClr val="dk1"/>
                </a:solidFill>
                <a:uFillTx/>
                <a:latin typeface="Trebuchet MS"/>
              </a:rPr>
              <a:t>enhanced</a:t>
            </a:r>
            <a:r>
              <a:rPr b="0" lang="en-US" sz="1800" spc="-125" strike="noStrike" u="none">
                <a:solidFill>
                  <a:schemeClr val="dk1"/>
                </a:solidFill>
                <a:uFillTx/>
                <a:latin typeface="Trebuchet MS"/>
              </a:rPr>
              <a:t> </a:t>
            </a:r>
            <a:r>
              <a:rPr b="0" lang="en-US" sz="1800" spc="54" strike="noStrike" u="none">
                <a:solidFill>
                  <a:schemeClr val="dk1"/>
                </a:solidFill>
                <a:uFillTx/>
                <a:latin typeface="Trebuchet MS"/>
              </a:rPr>
              <a:t>version</a:t>
            </a:r>
            <a:r>
              <a:rPr b="0" lang="en-US" sz="1800" spc="-145" strike="noStrike" u="none">
                <a:solidFill>
                  <a:schemeClr val="dk1"/>
                </a:solidFill>
                <a:uFillTx/>
                <a:latin typeface="Trebuchet MS"/>
              </a:rPr>
              <a:t> </a:t>
            </a:r>
            <a:r>
              <a:rPr b="0" lang="en-US" sz="1800" spc="-26" strike="noStrike" u="none">
                <a:solidFill>
                  <a:schemeClr val="dk1"/>
                </a:solidFill>
                <a:uFillTx/>
                <a:latin typeface="Trebuchet MS"/>
              </a:rPr>
              <a:t>of</a:t>
            </a:r>
            <a:endParaRPr b="0" lang="en-US" sz="1800" strike="noStrike" u="none">
              <a:solidFill>
                <a:srgbClr val="000000"/>
              </a:solidFill>
              <a:uFillTx/>
              <a:latin typeface="Arial"/>
            </a:endParaRPr>
          </a:p>
          <a:p>
            <a:pPr marL="8280" algn="ctr" defTabSz="914400">
              <a:lnSpc>
                <a:spcPts val="2129"/>
              </a:lnSpc>
            </a:pPr>
            <a:r>
              <a:rPr b="1" lang="en-US" sz="1800" spc="71" strike="noStrike" u="none">
                <a:solidFill>
                  <a:srgbClr val="4f81bc"/>
                </a:solidFill>
                <a:uFillTx/>
                <a:latin typeface="Trebuchet MS"/>
              </a:rPr>
              <a:t>quantile</a:t>
            </a:r>
            <a:r>
              <a:rPr b="1" lang="en-US" sz="1800" spc="-6" strike="noStrike" u="none">
                <a:solidFill>
                  <a:srgbClr val="4f81bc"/>
                </a:solidFill>
                <a:uFillTx/>
                <a:latin typeface="Trebuchet MS"/>
              </a:rPr>
              <a:t> </a:t>
            </a:r>
            <a:r>
              <a:rPr b="1" lang="en-US" sz="1800" spc="34" strike="noStrike" u="none">
                <a:solidFill>
                  <a:srgbClr val="4f81bc"/>
                </a:solidFill>
                <a:uFillTx/>
                <a:latin typeface="Trebuchet MS"/>
              </a:rPr>
              <a:t>quantization</a:t>
            </a:r>
            <a:r>
              <a:rPr b="0" lang="en-US" sz="1800" spc="34" strike="noStrike" u="none">
                <a:solidFill>
                  <a:schemeClr val="dk1"/>
                </a:solidFill>
                <a:uFillTx/>
                <a:latin typeface="Trebuchet MS"/>
              </a:rPr>
              <a:t>.</a:t>
            </a:r>
            <a:endParaRPr b="0" lang="en-US" sz="1800" strike="noStrike" u="none">
              <a:solidFill>
                <a:srgbClr val="000000"/>
              </a:solidFill>
              <a:uFillTx/>
              <a:latin typeface="Arial"/>
            </a:endParaRPr>
          </a:p>
        </p:txBody>
      </p:sp>
      <p:sp>
        <p:nvSpPr>
          <p:cNvPr id="1476" name="PlaceHolder 3"/>
          <p:cNvSpPr>
            <a:spLocks noGrp="1"/>
          </p:cNvSpPr>
          <p:nvPr>
            <p:ph type="ftr" idx="123"/>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477" name="PlaceHolder 4"/>
          <p:cNvSpPr>
            <a:spLocks noGrp="1"/>
          </p:cNvSpPr>
          <p:nvPr>
            <p:ph type="sldNum" idx="124"/>
          </p:nvPr>
        </p:nvSpPr>
        <p:spPr>
          <a:xfrm>
            <a:off x="8610480" y="6356160"/>
            <a:ext cx="2742840" cy="365400"/>
          </a:xfrm>
          <a:prstGeom prst="rect">
            <a:avLst/>
          </a:prstGeom>
          <a:noFill/>
          <a:ln w="0">
            <a:noFill/>
          </a:ln>
        </p:spPr>
        <p:txBody>
          <a:bodyPr lIns="0" rIns="0" tIns="0" bIns="0" anchor="ctr">
            <a:noAutofit/>
          </a:bodyPr>
          <a:lstStyle>
            <a:lvl1pPr marL="108000" indent="0" algn="r" defTabSz="914400">
              <a:lnSpc>
                <a:spcPct val="100000"/>
              </a:lnSpc>
              <a:buNone/>
              <a:defRPr b="0" lang="en-US" sz="1200" spc="-26" strike="noStrike" u="none">
                <a:solidFill>
                  <a:schemeClr val="dk1">
                    <a:tint val="75000"/>
                  </a:schemeClr>
                </a:solidFill>
                <a:uFillTx/>
                <a:latin typeface="Calibri"/>
              </a:defRPr>
            </a:lvl1pPr>
          </a:lstStyle>
          <a:p>
            <a:pPr marL="108000" indent="0" algn="r" defTabSz="914400">
              <a:lnSpc>
                <a:spcPct val="100000"/>
              </a:lnSpc>
              <a:buNone/>
            </a:pPr>
            <a:r>
              <a:rPr b="0" lang="en-US" sz="1200" spc="-26" strike="noStrike" u="none">
                <a:solidFill>
                  <a:schemeClr val="dk1">
                    <a:tint val="75000"/>
                  </a:schemeClr>
                </a:solidFill>
                <a:uFillTx/>
                <a:latin typeface="Calibri"/>
              </a:rPr>
              <a:t>74</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8" name="object 2" descr=""/>
          <p:cNvPicPr/>
          <p:nvPr/>
        </p:nvPicPr>
        <p:blipFill>
          <a:blip r:embed="rId1"/>
          <a:stretch/>
        </p:blipFill>
        <p:spPr>
          <a:xfrm>
            <a:off x="9144000" y="2428920"/>
            <a:ext cx="2209320" cy="2199960"/>
          </a:xfrm>
          <a:prstGeom prst="rect">
            <a:avLst/>
          </a:prstGeom>
          <a:noFill/>
          <a:ln w="0">
            <a:noFill/>
          </a:ln>
        </p:spPr>
      </p:pic>
      <p:pic>
        <p:nvPicPr>
          <p:cNvPr id="1479" name="object 3" descr=""/>
          <p:cNvPicPr/>
          <p:nvPr/>
        </p:nvPicPr>
        <p:blipFill>
          <a:blip r:embed="rId2"/>
          <a:stretch/>
        </p:blipFill>
        <p:spPr>
          <a:xfrm>
            <a:off x="4943520" y="2428920"/>
            <a:ext cx="2457000" cy="2457000"/>
          </a:xfrm>
          <a:prstGeom prst="rect">
            <a:avLst/>
          </a:prstGeom>
          <a:noFill/>
          <a:ln w="0">
            <a:noFill/>
          </a:ln>
        </p:spPr>
      </p:pic>
      <p:sp>
        <p:nvSpPr>
          <p:cNvPr id="1480" name="object 4"/>
          <p:cNvSpPr/>
          <p:nvPr/>
        </p:nvSpPr>
        <p:spPr>
          <a:xfrm>
            <a:off x="487800" y="4884840"/>
            <a:ext cx="29682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4-Bit</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NormalFloat</a:t>
            </a:r>
            <a:endParaRPr b="0" lang="en-US" sz="2750" strike="noStrike" u="none">
              <a:solidFill>
                <a:srgbClr val="000000"/>
              </a:solidFill>
              <a:uFillTx/>
              <a:latin typeface="Arial"/>
            </a:endParaRPr>
          </a:p>
        </p:txBody>
      </p:sp>
      <p:sp>
        <p:nvSpPr>
          <p:cNvPr id="1481" name="object 5"/>
          <p:cNvSpPr/>
          <p:nvPr/>
        </p:nvSpPr>
        <p:spPr>
          <a:xfrm>
            <a:off x="428400" y="1337400"/>
            <a:ext cx="928080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There</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85" strike="noStrike" u="none">
                <a:solidFill>
                  <a:srgbClr val="464646"/>
                </a:solidFill>
                <a:uFillTx/>
                <a:latin typeface="Trebuchet MS"/>
              </a:rPr>
              <a:t> </a:t>
            </a:r>
            <a:r>
              <a:rPr b="0" lang="en-US" sz="2750" spc="230" strike="noStrike" u="none">
                <a:solidFill>
                  <a:srgbClr val="464646"/>
                </a:solidFill>
                <a:uFillTx/>
                <a:latin typeface="Trebuchet MS"/>
              </a:rPr>
              <a:t>3</a:t>
            </a:r>
            <a:r>
              <a:rPr b="0" lang="en-US" sz="2750" spc="-113"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130" strike="noStrike" u="none">
                <a:solidFill>
                  <a:srgbClr val="464646"/>
                </a:solidFill>
                <a:uFillTx/>
                <a:latin typeface="Trebuchet MS"/>
              </a:rPr>
              <a:t> </a:t>
            </a:r>
            <a:r>
              <a:rPr b="0" lang="en-US" sz="2750" spc="96" strike="noStrike" u="none">
                <a:solidFill>
                  <a:srgbClr val="464646"/>
                </a:solidFill>
                <a:uFillTx/>
                <a:latin typeface="Trebuchet MS"/>
              </a:rPr>
              <a:t>ingredients</a:t>
            </a:r>
            <a:r>
              <a:rPr b="0" lang="en-US" sz="2750" spc="-105" strike="noStrike" u="none">
                <a:solidFill>
                  <a:srgbClr val="464646"/>
                </a:solidFill>
                <a:uFillTx/>
                <a:latin typeface="Trebuchet MS"/>
              </a:rPr>
              <a:t> </a:t>
            </a:r>
            <a:r>
              <a:rPr b="0" lang="en-US" sz="2750" spc="119" strike="noStrike" u="none">
                <a:solidFill>
                  <a:srgbClr val="464646"/>
                </a:solidFill>
                <a:uFillTx/>
                <a:latin typeface="Trebuchet MS"/>
              </a:rPr>
              <a:t>which</a:t>
            </a:r>
            <a:r>
              <a:rPr b="0" lang="en-US" sz="2750" spc="-113" strike="noStrike" u="none">
                <a:solidFill>
                  <a:srgbClr val="464646"/>
                </a:solidFill>
                <a:uFillTx/>
                <a:latin typeface="Trebuchet MS"/>
              </a:rPr>
              <a:t> </a:t>
            </a:r>
            <a:r>
              <a:rPr b="0" lang="en-US" sz="2750" spc="113" strike="noStrike" u="none">
                <a:solidFill>
                  <a:srgbClr val="464646"/>
                </a:solidFill>
                <a:uFillTx/>
                <a:latin typeface="Trebuchet MS"/>
              </a:rPr>
              <a:t>helps</a:t>
            </a:r>
            <a:r>
              <a:rPr b="0" lang="en-US" sz="2750" spc="-111" strike="noStrike" u="none">
                <a:solidFill>
                  <a:srgbClr val="464646"/>
                </a:solidFill>
                <a:uFillTx/>
                <a:latin typeface="Trebuchet MS"/>
              </a:rPr>
              <a:t> </a:t>
            </a:r>
            <a:r>
              <a:rPr b="0" lang="en-US" sz="2750" spc="269" strike="noStrike" u="none">
                <a:solidFill>
                  <a:srgbClr val="464646"/>
                </a:solidFill>
                <a:uFillTx/>
                <a:latin typeface="Trebuchet MS"/>
              </a:rPr>
              <a:t>us</a:t>
            </a:r>
            <a:r>
              <a:rPr b="0" lang="en-US" sz="2750" spc="-105" strike="noStrike" u="none">
                <a:solidFill>
                  <a:srgbClr val="464646"/>
                </a:solidFill>
                <a:uFillTx/>
                <a:latin typeface="Trebuchet MS"/>
              </a:rPr>
              <a:t> </a:t>
            </a:r>
            <a:r>
              <a:rPr b="0" lang="en-US" sz="2750" spc="156" strike="noStrike" u="none">
                <a:solidFill>
                  <a:srgbClr val="464646"/>
                </a:solidFill>
                <a:uFillTx/>
                <a:latin typeface="Trebuchet MS"/>
              </a:rPr>
              <a:t>make</a:t>
            </a:r>
            <a:r>
              <a:rPr b="0" lang="en-US" sz="2750" spc="-54" strike="noStrike" u="none">
                <a:solidFill>
                  <a:srgbClr val="464646"/>
                </a:solidFill>
                <a:uFillTx/>
                <a:latin typeface="Trebuchet MS"/>
              </a:rPr>
              <a:t> </a:t>
            </a:r>
            <a:r>
              <a:rPr b="0" lang="en-US" sz="2750" spc="-11" strike="noStrike" u="none">
                <a:solidFill>
                  <a:srgbClr val="4f81bc"/>
                </a:solidFill>
                <a:uFillTx/>
                <a:latin typeface="Trebuchet MS"/>
              </a:rPr>
              <a:t>QLoRA</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p:txBody>
      </p:sp>
      <p:pic>
        <p:nvPicPr>
          <p:cNvPr id="1482" name="object 6" descr=""/>
          <p:cNvPicPr/>
          <p:nvPr/>
        </p:nvPicPr>
        <p:blipFill>
          <a:blip r:embed="rId3"/>
          <a:stretch/>
        </p:blipFill>
        <p:spPr>
          <a:xfrm>
            <a:off x="581040" y="1886040"/>
            <a:ext cx="3038040" cy="3028680"/>
          </a:xfrm>
          <a:prstGeom prst="rect">
            <a:avLst/>
          </a:prstGeom>
          <a:noFill/>
          <a:ln w="0">
            <a:noFill/>
          </a:ln>
        </p:spPr>
      </p:pic>
      <p:sp>
        <p:nvSpPr>
          <p:cNvPr id="148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9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201" strike="noStrike" u="none">
                <a:solidFill>
                  <a:schemeClr val="dk1"/>
                </a:solidFill>
                <a:uFillTx/>
                <a:latin typeface="Calibri Light"/>
              </a:rPr>
              <a:t> </a:t>
            </a:r>
            <a:r>
              <a:rPr b="0" lang="en-US" sz="4400" spc="-20" strike="noStrike" u="none">
                <a:solidFill>
                  <a:schemeClr val="dk1"/>
                </a:solidFill>
                <a:uFillTx/>
                <a:latin typeface="Calibri Light"/>
              </a:rPr>
              <a:t>The</a:t>
            </a:r>
            <a:r>
              <a:rPr b="0" lang="en-US" sz="4400" spc="-176" strike="noStrike" u="none">
                <a:solidFill>
                  <a:schemeClr val="dk1"/>
                </a:solidFill>
                <a:uFillTx/>
                <a:latin typeface="Calibri Light"/>
              </a:rPr>
              <a:t> </a:t>
            </a:r>
            <a:r>
              <a:rPr b="0" lang="en-US" sz="4400" spc="65" strike="noStrike" u="none">
                <a:solidFill>
                  <a:schemeClr val="dk1"/>
                </a:solidFill>
                <a:uFillTx/>
                <a:latin typeface="Calibri Light"/>
              </a:rPr>
              <a:t>Ingredients</a:t>
            </a:r>
            <a:endParaRPr b="0" lang="en-US" sz="4400" strike="noStrike" u="none">
              <a:solidFill>
                <a:schemeClr val="dk1"/>
              </a:solidFill>
              <a:uFillTx/>
              <a:latin typeface="Calibri"/>
            </a:endParaRPr>
          </a:p>
        </p:txBody>
      </p:sp>
      <p:sp>
        <p:nvSpPr>
          <p:cNvPr id="1484" name="PlaceHolder 2"/>
          <p:cNvSpPr>
            <a:spLocks noGrp="1"/>
          </p:cNvSpPr>
          <p:nvPr>
            <p:ph type="ftr" idx="125"/>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485" name="PlaceHolder 3"/>
          <p:cNvSpPr>
            <a:spLocks noGrp="1"/>
          </p:cNvSpPr>
          <p:nvPr>
            <p:ph type="sldNum" idx="126"/>
          </p:nvPr>
        </p:nvSpPr>
        <p:spPr>
          <a:xfrm>
            <a:off x="8610480" y="6356160"/>
            <a:ext cx="2742840" cy="365400"/>
          </a:xfrm>
          <a:prstGeom prst="rect">
            <a:avLst/>
          </a:prstGeom>
          <a:noFill/>
          <a:ln w="0">
            <a:noFill/>
          </a:ln>
        </p:spPr>
        <p:txBody>
          <a:bodyPr lIns="0" rIns="0" tIns="0" bIns="0" anchor="ctr">
            <a:noAutofit/>
          </a:bodyPr>
          <a:lstStyle>
            <a:lvl1pPr marL="112320" indent="0" algn="r" defTabSz="914400">
              <a:lnSpc>
                <a:spcPct val="100000"/>
              </a:lnSpc>
              <a:buNone/>
              <a:defRPr b="0" lang="en-US" sz="1200" spc="-26" strike="noStrike" u="none">
                <a:solidFill>
                  <a:schemeClr val="dk1">
                    <a:tint val="75000"/>
                  </a:schemeClr>
                </a:solidFill>
                <a:uFillTx/>
                <a:latin typeface="Calibri"/>
              </a:defRPr>
            </a:lvl1pPr>
          </a:lstStyle>
          <a:p>
            <a:pPr marL="112320" indent="0" algn="r" defTabSz="914400">
              <a:lnSpc>
                <a:spcPct val="100000"/>
              </a:lnSpc>
              <a:buNone/>
            </a:pPr>
            <a:r>
              <a:rPr b="0" lang="en-US" sz="1200" spc="-26" strike="noStrike" u="none">
                <a:solidFill>
                  <a:schemeClr val="dk1">
                    <a:tint val="75000"/>
                  </a:schemeClr>
                </a:solidFill>
                <a:uFillTx/>
                <a:latin typeface="Calibri"/>
              </a:rPr>
              <a:t>75</a:t>
            </a:r>
            <a:endParaRPr b="0" lang="en-US" sz="1200" strike="noStrike" u="none">
              <a:solidFill>
                <a:srgbClr val="000000"/>
              </a:solidFill>
              <a:uFillTx/>
              <a:latin typeface="Times New Roman"/>
            </a:endParaRPr>
          </a:p>
        </p:txBody>
      </p:sp>
      <p:sp>
        <p:nvSpPr>
          <p:cNvPr id="1486" name="object 8"/>
          <p:cNvSpPr/>
          <p:nvPr/>
        </p:nvSpPr>
        <p:spPr>
          <a:xfrm>
            <a:off x="8871120" y="4884840"/>
            <a:ext cx="27486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91" strike="noStrike" u="none">
                <a:solidFill>
                  <a:srgbClr val="464646"/>
                </a:solidFill>
                <a:uFillTx/>
                <a:latin typeface="Trebuchet MS"/>
              </a:rPr>
              <a:t>Paged</a:t>
            </a:r>
            <a:r>
              <a:rPr b="0" lang="en-US" sz="2750" spc="-96" strike="noStrike" u="none">
                <a:solidFill>
                  <a:srgbClr val="464646"/>
                </a:solidFill>
                <a:uFillTx/>
                <a:latin typeface="Trebuchet MS"/>
              </a:rPr>
              <a:t> </a:t>
            </a:r>
            <a:r>
              <a:rPr b="0" lang="en-US" sz="2750" spc="45" strike="noStrike" u="none">
                <a:solidFill>
                  <a:srgbClr val="464646"/>
                </a:solidFill>
                <a:uFillTx/>
                <a:latin typeface="Trebuchet MS"/>
              </a:rPr>
              <a:t>Optimizer</a:t>
            </a:r>
            <a:endParaRPr b="0" lang="en-US" sz="2750" strike="noStrike" u="none">
              <a:solidFill>
                <a:srgbClr val="000000"/>
              </a:solidFill>
              <a:uFillTx/>
              <a:latin typeface="Arial"/>
            </a:endParaRPr>
          </a:p>
        </p:txBody>
      </p:sp>
      <p:sp>
        <p:nvSpPr>
          <p:cNvPr id="1487" name="object 9"/>
          <p:cNvSpPr/>
          <p:nvPr/>
        </p:nvSpPr>
        <p:spPr>
          <a:xfrm>
            <a:off x="4345560" y="4884840"/>
            <a:ext cx="3422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85" strike="noStrike" u="none">
                <a:solidFill>
                  <a:srgbClr val="464646"/>
                </a:solidFill>
                <a:uFillTx/>
                <a:latin typeface="Trebuchet MS"/>
              </a:rPr>
              <a:t>Double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Quantization</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8" name="object 2" descr=""/>
          <p:cNvPicPr/>
          <p:nvPr/>
        </p:nvPicPr>
        <p:blipFill>
          <a:blip r:embed="rId1"/>
          <a:stretch/>
        </p:blipFill>
        <p:spPr>
          <a:xfrm>
            <a:off x="11030040" y="47520"/>
            <a:ext cx="809280" cy="809280"/>
          </a:xfrm>
          <a:prstGeom prst="rect">
            <a:avLst/>
          </a:prstGeom>
          <a:noFill/>
          <a:ln w="0">
            <a:noFill/>
          </a:ln>
        </p:spPr>
      </p:pic>
      <p:sp>
        <p:nvSpPr>
          <p:cNvPr id="1489"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490" name="object 4"/>
          <p:cNvSpPr/>
          <p:nvPr/>
        </p:nvSpPr>
        <p:spPr>
          <a:xfrm>
            <a:off x="428400" y="1891440"/>
            <a:ext cx="414792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99" strike="noStrike" u="none">
                <a:solidFill>
                  <a:srgbClr val="464646"/>
                </a:solidFill>
                <a:uFillTx/>
                <a:latin typeface="Trebuchet MS"/>
              </a:rPr>
              <a:t>Remember</a:t>
            </a:r>
            <a:r>
              <a:rPr b="0" lang="en-US" sz="2750" spc="-139" strike="noStrike" u="none">
                <a:solidFill>
                  <a:srgbClr val="464646"/>
                </a:solidFill>
                <a:uFillTx/>
                <a:latin typeface="Trebuchet MS"/>
              </a:rPr>
              <a:t> </a:t>
            </a:r>
            <a:r>
              <a:rPr b="0" lang="en-US" sz="2750" spc="156"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19" strike="noStrike" u="none">
                <a:solidFill>
                  <a:srgbClr val="464646"/>
                </a:solidFill>
                <a:uFillTx/>
                <a:latin typeface="Trebuchet MS"/>
              </a:rPr>
              <a:t>formula?</a:t>
            </a:r>
            <a:endParaRPr b="0" lang="en-US" sz="2750" strike="noStrike" u="none">
              <a:solidFill>
                <a:srgbClr val="000000"/>
              </a:solidFill>
              <a:uFillTx/>
              <a:latin typeface="Arial"/>
            </a:endParaRPr>
          </a:p>
        </p:txBody>
      </p:sp>
      <p:grpSp>
        <p:nvGrpSpPr>
          <p:cNvPr id="1491" name="object 5"/>
          <p:cNvGrpSpPr/>
          <p:nvPr/>
        </p:nvGrpSpPr>
        <p:grpSpPr>
          <a:xfrm>
            <a:off x="5553000" y="1685880"/>
            <a:ext cx="1985760" cy="1585440"/>
            <a:chOff x="5553000" y="1685880"/>
            <a:chExt cx="1985760" cy="1585440"/>
          </a:xfrm>
        </p:grpSpPr>
        <p:pic>
          <p:nvPicPr>
            <p:cNvPr id="1492" name="object 6" descr=""/>
            <p:cNvPicPr/>
            <p:nvPr/>
          </p:nvPicPr>
          <p:blipFill>
            <a:blip r:embed="rId2"/>
            <a:stretch/>
          </p:blipFill>
          <p:spPr>
            <a:xfrm>
              <a:off x="5553000" y="1685880"/>
              <a:ext cx="1985760" cy="1585440"/>
            </a:xfrm>
            <a:prstGeom prst="rect">
              <a:avLst/>
            </a:prstGeom>
            <a:noFill/>
            <a:ln w="0">
              <a:noFill/>
            </a:ln>
          </p:spPr>
        </p:pic>
        <p:pic>
          <p:nvPicPr>
            <p:cNvPr id="1493" name="object 7" descr=""/>
            <p:cNvPicPr/>
            <p:nvPr/>
          </p:nvPicPr>
          <p:blipFill>
            <a:blip r:embed="rId3"/>
            <a:stretch/>
          </p:blipFill>
          <p:spPr>
            <a:xfrm>
              <a:off x="5810400" y="1876320"/>
              <a:ext cx="1385640" cy="852120"/>
            </a:xfrm>
            <a:prstGeom prst="rect">
              <a:avLst/>
            </a:prstGeom>
            <a:noFill/>
            <a:ln w="0">
              <a:noFill/>
            </a:ln>
          </p:spPr>
        </p:pic>
        <p:sp>
          <p:nvSpPr>
            <p:cNvPr id="1494" name="object 8"/>
            <p:cNvSpPr/>
            <p:nvPr/>
          </p:nvSpPr>
          <p:spPr>
            <a:xfrm>
              <a:off x="5622840" y="1732680"/>
              <a:ext cx="1850040" cy="1104480"/>
            </a:xfrm>
            <a:custGeom>
              <a:avLst/>
              <a:gdLst>
                <a:gd name="textAreaLeft" fmla="*/ 0 w 1850040"/>
                <a:gd name="textAreaRight" fmla="*/ 1850400 w 1850040"/>
                <a:gd name="textAreaTop" fmla="*/ 0 h 1104480"/>
                <a:gd name="textAreaBottom" fmla="*/ 1104840 h 1104480"/>
              </a:gdLst>
              <a:ahLst/>
              <a:rect l="textAreaLeft" t="textAreaTop" r="textAreaRight" b="textAreaBottom"/>
              <a:pathLst>
                <a:path w="1850390" h="1104900">
                  <a:moveTo>
                    <a:pt x="1441825" y="0"/>
                  </a:moveTo>
                  <a:lnTo>
                    <a:pt x="1396478" y="3042"/>
                  </a:lnTo>
                  <a:lnTo>
                    <a:pt x="1352816" y="14063"/>
                  </a:lnTo>
                  <a:lnTo>
                    <a:pt x="1312596" y="32937"/>
                  </a:lnTo>
                  <a:lnTo>
                    <a:pt x="1277572" y="59539"/>
                  </a:lnTo>
                  <a:lnTo>
                    <a:pt x="1263716" y="46371"/>
                  </a:lnTo>
                  <a:lnTo>
                    <a:pt x="1231049" y="24320"/>
                  </a:lnTo>
                  <a:lnTo>
                    <a:pt x="1165131" y="2546"/>
                  </a:lnTo>
                  <a:lnTo>
                    <a:pt x="1116800" y="47"/>
                  </a:lnTo>
                  <a:lnTo>
                    <a:pt x="1069943" y="7580"/>
                  </a:lnTo>
                  <a:lnTo>
                    <a:pt x="1026950" y="24501"/>
                  </a:lnTo>
                  <a:lnTo>
                    <a:pt x="990207" y="50164"/>
                  </a:lnTo>
                  <a:lnTo>
                    <a:pt x="962104" y="83923"/>
                  </a:lnTo>
                  <a:lnTo>
                    <a:pt x="949916" y="74855"/>
                  </a:lnTo>
                  <a:lnTo>
                    <a:pt x="909018" y="52173"/>
                  </a:lnTo>
                  <a:lnTo>
                    <a:pt x="860007" y="36522"/>
                  </a:lnTo>
                  <a:lnTo>
                    <a:pt x="809565" y="30519"/>
                  </a:lnTo>
                  <a:lnTo>
                    <a:pt x="759542" y="33705"/>
                  </a:lnTo>
                  <a:lnTo>
                    <a:pt x="711790" y="45620"/>
                  </a:lnTo>
                  <a:lnTo>
                    <a:pt x="668159" y="65803"/>
                  </a:lnTo>
                  <a:lnTo>
                    <a:pt x="630500" y="93794"/>
                  </a:lnTo>
                  <a:lnTo>
                    <a:pt x="600662" y="129135"/>
                  </a:lnTo>
                  <a:lnTo>
                    <a:pt x="557195" y="112234"/>
                  </a:lnTo>
                  <a:lnTo>
                    <a:pt x="511239" y="101465"/>
                  </a:lnTo>
                  <a:lnTo>
                    <a:pt x="463735" y="97006"/>
                  </a:lnTo>
                  <a:lnTo>
                    <a:pt x="415623" y="99036"/>
                  </a:lnTo>
                  <a:lnTo>
                    <a:pt x="364827" y="108493"/>
                  </a:lnTo>
                  <a:lnTo>
                    <a:pt x="318230" y="124680"/>
                  </a:lnTo>
                  <a:lnTo>
                    <a:pt x="276530" y="146849"/>
                  </a:lnTo>
                  <a:lnTo>
                    <a:pt x="240428" y="174252"/>
                  </a:lnTo>
                  <a:lnTo>
                    <a:pt x="210623" y="206140"/>
                  </a:lnTo>
                  <a:lnTo>
                    <a:pt x="187814" y="241765"/>
                  </a:lnTo>
                  <a:lnTo>
                    <a:pt x="172700" y="280379"/>
                  </a:lnTo>
                  <a:lnTo>
                    <a:pt x="165980" y="321232"/>
                  </a:lnTo>
                  <a:lnTo>
                    <a:pt x="168354" y="363577"/>
                  </a:lnTo>
                  <a:lnTo>
                    <a:pt x="166830" y="367133"/>
                  </a:lnTo>
                  <a:lnTo>
                    <a:pt x="124099" y="374956"/>
                  </a:lnTo>
                  <a:lnTo>
                    <a:pt x="85296" y="390469"/>
                  </a:lnTo>
                  <a:lnTo>
                    <a:pt x="51923" y="412889"/>
                  </a:lnTo>
                  <a:lnTo>
                    <a:pt x="25479" y="441428"/>
                  </a:lnTo>
                  <a:lnTo>
                    <a:pt x="6261" y="479072"/>
                  </a:lnTo>
                  <a:lnTo>
                    <a:pt x="0" y="518169"/>
                  </a:lnTo>
                  <a:lnTo>
                    <a:pt x="6064" y="556744"/>
                  </a:lnTo>
                  <a:lnTo>
                    <a:pt x="23824" y="592822"/>
                  </a:lnTo>
                  <a:lnTo>
                    <a:pt x="52646" y="624426"/>
                  </a:lnTo>
                  <a:lnTo>
                    <a:pt x="91900" y="649581"/>
                  </a:lnTo>
                  <a:lnTo>
                    <a:pt x="67542" y="675993"/>
                  </a:lnTo>
                  <a:lnTo>
                    <a:pt x="50959" y="705715"/>
                  </a:lnTo>
                  <a:lnTo>
                    <a:pt x="42591" y="737628"/>
                  </a:lnTo>
                  <a:lnTo>
                    <a:pt x="42878" y="770612"/>
                  </a:lnTo>
                  <a:lnTo>
                    <a:pt x="55293" y="809953"/>
                  </a:lnTo>
                  <a:lnTo>
                    <a:pt x="79163" y="844079"/>
                  </a:lnTo>
                  <a:lnTo>
                    <a:pt x="112522" y="871736"/>
                  </a:lnTo>
                  <a:lnTo>
                    <a:pt x="153406" y="891667"/>
                  </a:lnTo>
                  <a:lnTo>
                    <a:pt x="199850" y="902616"/>
                  </a:lnTo>
                  <a:lnTo>
                    <a:pt x="249888" y="903327"/>
                  </a:lnTo>
                  <a:lnTo>
                    <a:pt x="253317" y="908153"/>
                  </a:lnTo>
                  <a:lnTo>
                    <a:pt x="281530" y="940798"/>
                  </a:lnTo>
                  <a:lnTo>
                    <a:pt x="314440" y="969018"/>
                  </a:lnTo>
                  <a:lnTo>
                    <a:pt x="351346" y="992670"/>
                  </a:lnTo>
                  <a:lnTo>
                    <a:pt x="391548" y="1011612"/>
                  </a:lnTo>
                  <a:lnTo>
                    <a:pt x="434347" y="1025702"/>
                  </a:lnTo>
                  <a:lnTo>
                    <a:pt x="479042" y="1034797"/>
                  </a:lnTo>
                  <a:lnTo>
                    <a:pt x="524933" y="1038754"/>
                  </a:lnTo>
                  <a:lnTo>
                    <a:pt x="571320" y="1037431"/>
                  </a:lnTo>
                  <a:lnTo>
                    <a:pt x="617503" y="1030685"/>
                  </a:lnTo>
                  <a:lnTo>
                    <a:pt x="662780" y="1018374"/>
                  </a:lnTo>
                  <a:lnTo>
                    <a:pt x="706453" y="1000355"/>
                  </a:lnTo>
                  <a:lnTo>
                    <a:pt x="737598" y="1032034"/>
                  </a:lnTo>
                  <a:lnTo>
                    <a:pt x="774637" y="1058712"/>
                  </a:lnTo>
                  <a:lnTo>
                    <a:pt x="816699" y="1079865"/>
                  </a:lnTo>
                  <a:lnTo>
                    <a:pt x="862917" y="1094970"/>
                  </a:lnTo>
                  <a:lnTo>
                    <a:pt x="913948" y="1103610"/>
                  </a:lnTo>
                  <a:lnTo>
                    <a:pt x="964593" y="1104680"/>
                  </a:lnTo>
                  <a:lnTo>
                    <a:pt x="1013836" y="1098625"/>
                  </a:lnTo>
                  <a:lnTo>
                    <a:pt x="1060661" y="1085891"/>
                  </a:lnTo>
                  <a:lnTo>
                    <a:pt x="1104053" y="1066923"/>
                  </a:lnTo>
                  <a:lnTo>
                    <a:pt x="1142995" y="1042166"/>
                  </a:lnTo>
                  <a:lnTo>
                    <a:pt x="1176471" y="1012066"/>
                  </a:lnTo>
                  <a:lnTo>
                    <a:pt x="1203466" y="977068"/>
                  </a:lnTo>
                  <a:lnTo>
                    <a:pt x="1222962" y="937617"/>
                  </a:lnTo>
                  <a:lnTo>
                    <a:pt x="1253056" y="950651"/>
                  </a:lnTo>
                  <a:lnTo>
                    <a:pt x="1284923" y="960160"/>
                  </a:lnTo>
                  <a:lnTo>
                    <a:pt x="1318099" y="966049"/>
                  </a:lnTo>
                  <a:lnTo>
                    <a:pt x="1352121" y="968224"/>
                  </a:lnTo>
                  <a:lnTo>
                    <a:pt x="1402026" y="964459"/>
                  </a:lnTo>
                  <a:lnTo>
                    <a:pt x="1448582" y="953032"/>
                  </a:lnTo>
                  <a:lnTo>
                    <a:pt x="1490786" y="934747"/>
                  </a:lnTo>
                  <a:lnTo>
                    <a:pt x="1527635" y="910407"/>
                  </a:lnTo>
                  <a:lnTo>
                    <a:pt x="1558127" y="880817"/>
                  </a:lnTo>
                  <a:lnTo>
                    <a:pt x="1581257" y="846780"/>
                  </a:lnTo>
                  <a:lnTo>
                    <a:pt x="1596023" y="809100"/>
                  </a:lnTo>
                  <a:lnTo>
                    <a:pt x="1601422" y="768580"/>
                  </a:lnTo>
                  <a:lnTo>
                    <a:pt x="1637883" y="762391"/>
                  </a:lnTo>
                  <a:lnTo>
                    <a:pt x="1706043" y="739059"/>
                  </a:lnTo>
                  <a:lnTo>
                    <a:pt x="1775420" y="693378"/>
                  </a:lnTo>
                  <a:lnTo>
                    <a:pt x="1806120" y="660376"/>
                  </a:lnTo>
                  <a:lnTo>
                    <a:pt x="1828879" y="624153"/>
                  </a:lnTo>
                  <a:lnTo>
                    <a:pt x="1843549" y="585644"/>
                  </a:lnTo>
                  <a:lnTo>
                    <a:pt x="1849977" y="545784"/>
                  </a:lnTo>
                  <a:lnTo>
                    <a:pt x="1848014" y="505507"/>
                  </a:lnTo>
                  <a:lnTo>
                    <a:pt x="1837509" y="465747"/>
                  </a:lnTo>
                  <a:lnTo>
                    <a:pt x="1818312" y="427439"/>
                  </a:lnTo>
                  <a:lnTo>
                    <a:pt x="1790271" y="391517"/>
                  </a:lnTo>
                  <a:lnTo>
                    <a:pt x="1793292" y="385493"/>
                  </a:lnTo>
                  <a:lnTo>
                    <a:pt x="1796050" y="379420"/>
                  </a:lnTo>
                  <a:lnTo>
                    <a:pt x="1798522" y="373301"/>
                  </a:lnTo>
                  <a:lnTo>
                    <a:pt x="1800685" y="367133"/>
                  </a:lnTo>
                  <a:lnTo>
                    <a:pt x="1808629" y="324666"/>
                  </a:lnTo>
                  <a:lnTo>
                    <a:pt x="1804692" y="283194"/>
                  </a:lnTo>
                  <a:lnTo>
                    <a:pt x="1789839" y="244086"/>
                  </a:lnTo>
                  <a:lnTo>
                    <a:pt x="1765032" y="208710"/>
                  </a:lnTo>
                  <a:lnTo>
                    <a:pt x="1731237" y="178435"/>
                  </a:lnTo>
                  <a:lnTo>
                    <a:pt x="1689418" y="154628"/>
                  </a:lnTo>
                  <a:lnTo>
                    <a:pt x="1640538" y="138660"/>
                  </a:lnTo>
                  <a:lnTo>
                    <a:pt x="1631174" y="110561"/>
                  </a:lnTo>
                  <a:lnTo>
                    <a:pt x="1595729" y="60650"/>
                  </a:lnTo>
                  <a:lnTo>
                    <a:pt x="1530559" y="18345"/>
                  </a:lnTo>
                  <a:lnTo>
                    <a:pt x="1487104" y="5059"/>
                  </a:lnTo>
                  <a:lnTo>
                    <a:pt x="14418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95" name="object 9" descr=""/>
            <p:cNvPicPr/>
            <p:nvPr/>
          </p:nvPicPr>
          <p:blipFill>
            <a:blip r:embed="rId4"/>
            <a:stretch/>
          </p:blipFill>
          <p:spPr>
            <a:xfrm>
              <a:off x="6726600" y="2816640"/>
              <a:ext cx="226440" cy="363600"/>
            </a:xfrm>
            <a:prstGeom prst="rect">
              <a:avLst/>
            </a:prstGeom>
            <a:noFill/>
            <a:ln w="0">
              <a:noFill/>
            </a:ln>
          </p:spPr>
        </p:pic>
        <p:sp>
          <p:nvSpPr>
            <p:cNvPr id="1496" name="object 10"/>
            <p:cNvSpPr/>
            <p:nvPr/>
          </p:nvSpPr>
          <p:spPr>
            <a:xfrm>
              <a:off x="5622840" y="1732680"/>
              <a:ext cx="1850040" cy="1104480"/>
            </a:xfrm>
            <a:custGeom>
              <a:avLst/>
              <a:gdLst>
                <a:gd name="textAreaLeft" fmla="*/ 0 w 1850040"/>
                <a:gd name="textAreaRight" fmla="*/ 1850400 w 1850040"/>
                <a:gd name="textAreaTop" fmla="*/ 0 h 1104480"/>
                <a:gd name="textAreaBottom" fmla="*/ 1104840 h 1104480"/>
              </a:gdLst>
              <a:ahLst/>
              <a:rect l="textAreaLeft" t="textAreaTop" r="textAreaRight" b="textAreaBottom"/>
              <a:pathLst>
                <a:path w="1850390" h="1104900">
                  <a:moveTo>
                    <a:pt x="168354" y="363577"/>
                  </a:moveTo>
                  <a:lnTo>
                    <a:pt x="165980" y="321232"/>
                  </a:lnTo>
                  <a:lnTo>
                    <a:pt x="172700" y="280379"/>
                  </a:lnTo>
                  <a:lnTo>
                    <a:pt x="187814" y="241765"/>
                  </a:lnTo>
                  <a:lnTo>
                    <a:pt x="210623" y="206140"/>
                  </a:lnTo>
                  <a:lnTo>
                    <a:pt x="240428" y="174252"/>
                  </a:lnTo>
                  <a:lnTo>
                    <a:pt x="276530" y="146849"/>
                  </a:lnTo>
                  <a:lnTo>
                    <a:pt x="318230" y="124680"/>
                  </a:lnTo>
                  <a:lnTo>
                    <a:pt x="364827" y="108493"/>
                  </a:lnTo>
                  <a:lnTo>
                    <a:pt x="415623" y="99036"/>
                  </a:lnTo>
                  <a:lnTo>
                    <a:pt x="463735" y="97006"/>
                  </a:lnTo>
                  <a:lnTo>
                    <a:pt x="511239" y="101465"/>
                  </a:lnTo>
                  <a:lnTo>
                    <a:pt x="557195" y="112234"/>
                  </a:lnTo>
                  <a:lnTo>
                    <a:pt x="600662" y="129135"/>
                  </a:lnTo>
                  <a:lnTo>
                    <a:pt x="630500" y="93794"/>
                  </a:lnTo>
                  <a:lnTo>
                    <a:pt x="668159" y="65803"/>
                  </a:lnTo>
                  <a:lnTo>
                    <a:pt x="711790" y="45620"/>
                  </a:lnTo>
                  <a:lnTo>
                    <a:pt x="759542" y="33705"/>
                  </a:lnTo>
                  <a:lnTo>
                    <a:pt x="809565" y="30519"/>
                  </a:lnTo>
                  <a:lnTo>
                    <a:pt x="860007" y="36522"/>
                  </a:lnTo>
                  <a:lnTo>
                    <a:pt x="909018" y="52173"/>
                  </a:lnTo>
                  <a:lnTo>
                    <a:pt x="949916" y="74855"/>
                  </a:lnTo>
                  <a:lnTo>
                    <a:pt x="962104" y="83923"/>
                  </a:lnTo>
                  <a:lnTo>
                    <a:pt x="990207" y="50164"/>
                  </a:lnTo>
                  <a:lnTo>
                    <a:pt x="1026950" y="24501"/>
                  </a:lnTo>
                  <a:lnTo>
                    <a:pt x="1069943" y="7580"/>
                  </a:lnTo>
                  <a:lnTo>
                    <a:pt x="1116800" y="47"/>
                  </a:lnTo>
                  <a:lnTo>
                    <a:pt x="1165131" y="2546"/>
                  </a:lnTo>
                  <a:lnTo>
                    <a:pt x="1212548" y="15724"/>
                  </a:lnTo>
                  <a:lnTo>
                    <a:pt x="1248156" y="34584"/>
                  </a:lnTo>
                  <a:lnTo>
                    <a:pt x="1277572" y="59539"/>
                  </a:lnTo>
                  <a:lnTo>
                    <a:pt x="1312596" y="32937"/>
                  </a:lnTo>
                  <a:lnTo>
                    <a:pt x="1352816" y="14063"/>
                  </a:lnTo>
                  <a:lnTo>
                    <a:pt x="1396478" y="3042"/>
                  </a:lnTo>
                  <a:lnTo>
                    <a:pt x="1441825" y="0"/>
                  </a:lnTo>
                  <a:lnTo>
                    <a:pt x="1487104" y="5059"/>
                  </a:lnTo>
                  <a:lnTo>
                    <a:pt x="1530559" y="18345"/>
                  </a:lnTo>
                  <a:lnTo>
                    <a:pt x="1570434" y="39981"/>
                  </a:lnTo>
                  <a:lnTo>
                    <a:pt x="1616107" y="84368"/>
                  </a:lnTo>
                  <a:lnTo>
                    <a:pt x="1640538" y="138660"/>
                  </a:lnTo>
                  <a:lnTo>
                    <a:pt x="1689418" y="154628"/>
                  </a:lnTo>
                  <a:lnTo>
                    <a:pt x="1731237" y="178435"/>
                  </a:lnTo>
                  <a:lnTo>
                    <a:pt x="1765032" y="208710"/>
                  </a:lnTo>
                  <a:lnTo>
                    <a:pt x="1789839" y="244086"/>
                  </a:lnTo>
                  <a:lnTo>
                    <a:pt x="1804692" y="283194"/>
                  </a:lnTo>
                  <a:lnTo>
                    <a:pt x="1808629" y="324666"/>
                  </a:lnTo>
                  <a:lnTo>
                    <a:pt x="1800685" y="367133"/>
                  </a:lnTo>
                  <a:lnTo>
                    <a:pt x="1798522" y="373301"/>
                  </a:lnTo>
                  <a:lnTo>
                    <a:pt x="1796050" y="379420"/>
                  </a:lnTo>
                  <a:lnTo>
                    <a:pt x="1793292" y="385493"/>
                  </a:lnTo>
                  <a:lnTo>
                    <a:pt x="1790271" y="391517"/>
                  </a:lnTo>
                  <a:lnTo>
                    <a:pt x="1818312" y="427439"/>
                  </a:lnTo>
                  <a:lnTo>
                    <a:pt x="1837509" y="465747"/>
                  </a:lnTo>
                  <a:lnTo>
                    <a:pt x="1848014" y="505507"/>
                  </a:lnTo>
                  <a:lnTo>
                    <a:pt x="1849977" y="545784"/>
                  </a:lnTo>
                  <a:lnTo>
                    <a:pt x="1843549" y="585644"/>
                  </a:lnTo>
                  <a:lnTo>
                    <a:pt x="1828879" y="624153"/>
                  </a:lnTo>
                  <a:lnTo>
                    <a:pt x="1806120" y="660376"/>
                  </a:lnTo>
                  <a:lnTo>
                    <a:pt x="1775420" y="693378"/>
                  </a:lnTo>
                  <a:lnTo>
                    <a:pt x="1736931" y="722225"/>
                  </a:lnTo>
                  <a:lnTo>
                    <a:pt x="1672892" y="752499"/>
                  </a:lnTo>
                  <a:lnTo>
                    <a:pt x="1601422" y="768580"/>
                  </a:lnTo>
                  <a:lnTo>
                    <a:pt x="1596023" y="809100"/>
                  </a:lnTo>
                  <a:lnTo>
                    <a:pt x="1581257" y="846780"/>
                  </a:lnTo>
                  <a:lnTo>
                    <a:pt x="1558127" y="880817"/>
                  </a:lnTo>
                  <a:lnTo>
                    <a:pt x="1527635" y="910407"/>
                  </a:lnTo>
                  <a:lnTo>
                    <a:pt x="1490786" y="934747"/>
                  </a:lnTo>
                  <a:lnTo>
                    <a:pt x="1448582" y="953032"/>
                  </a:lnTo>
                  <a:lnTo>
                    <a:pt x="1402026" y="964459"/>
                  </a:lnTo>
                  <a:lnTo>
                    <a:pt x="1352121" y="968224"/>
                  </a:lnTo>
                  <a:lnTo>
                    <a:pt x="1318099" y="966049"/>
                  </a:lnTo>
                  <a:lnTo>
                    <a:pt x="1284923" y="960160"/>
                  </a:lnTo>
                  <a:lnTo>
                    <a:pt x="1253056" y="950651"/>
                  </a:lnTo>
                  <a:lnTo>
                    <a:pt x="1222962" y="937617"/>
                  </a:lnTo>
                  <a:lnTo>
                    <a:pt x="1203466" y="977068"/>
                  </a:lnTo>
                  <a:lnTo>
                    <a:pt x="1176471" y="1012066"/>
                  </a:lnTo>
                  <a:lnTo>
                    <a:pt x="1142995" y="1042166"/>
                  </a:lnTo>
                  <a:lnTo>
                    <a:pt x="1104053" y="1066923"/>
                  </a:lnTo>
                  <a:lnTo>
                    <a:pt x="1060661" y="1085891"/>
                  </a:lnTo>
                  <a:lnTo>
                    <a:pt x="1013836" y="1098625"/>
                  </a:lnTo>
                  <a:lnTo>
                    <a:pt x="964593" y="1104680"/>
                  </a:lnTo>
                  <a:lnTo>
                    <a:pt x="913948" y="1103610"/>
                  </a:lnTo>
                  <a:lnTo>
                    <a:pt x="862917" y="1094970"/>
                  </a:lnTo>
                  <a:lnTo>
                    <a:pt x="816699" y="1079865"/>
                  </a:lnTo>
                  <a:lnTo>
                    <a:pt x="774637" y="1058712"/>
                  </a:lnTo>
                  <a:lnTo>
                    <a:pt x="737598" y="1032034"/>
                  </a:lnTo>
                  <a:lnTo>
                    <a:pt x="706453" y="1000355"/>
                  </a:lnTo>
                  <a:lnTo>
                    <a:pt x="662780" y="1018374"/>
                  </a:lnTo>
                  <a:lnTo>
                    <a:pt x="617503" y="1030685"/>
                  </a:lnTo>
                  <a:lnTo>
                    <a:pt x="571320" y="1037431"/>
                  </a:lnTo>
                  <a:lnTo>
                    <a:pt x="524933" y="1038754"/>
                  </a:lnTo>
                  <a:lnTo>
                    <a:pt x="479042" y="1034797"/>
                  </a:lnTo>
                  <a:lnTo>
                    <a:pt x="434347" y="1025702"/>
                  </a:lnTo>
                  <a:lnTo>
                    <a:pt x="391548" y="1011612"/>
                  </a:lnTo>
                  <a:lnTo>
                    <a:pt x="351346" y="992670"/>
                  </a:lnTo>
                  <a:lnTo>
                    <a:pt x="314440" y="969018"/>
                  </a:lnTo>
                  <a:lnTo>
                    <a:pt x="281530" y="940798"/>
                  </a:lnTo>
                  <a:lnTo>
                    <a:pt x="253317" y="908153"/>
                  </a:lnTo>
                  <a:lnTo>
                    <a:pt x="252174" y="906502"/>
                  </a:lnTo>
                  <a:lnTo>
                    <a:pt x="251031" y="904978"/>
                  </a:lnTo>
                  <a:lnTo>
                    <a:pt x="249888" y="903327"/>
                  </a:lnTo>
                  <a:lnTo>
                    <a:pt x="199850" y="902616"/>
                  </a:lnTo>
                  <a:lnTo>
                    <a:pt x="153406" y="891667"/>
                  </a:lnTo>
                  <a:lnTo>
                    <a:pt x="112522" y="871736"/>
                  </a:lnTo>
                  <a:lnTo>
                    <a:pt x="79163" y="844079"/>
                  </a:lnTo>
                  <a:lnTo>
                    <a:pt x="55293" y="809953"/>
                  </a:lnTo>
                  <a:lnTo>
                    <a:pt x="42878" y="770612"/>
                  </a:lnTo>
                  <a:lnTo>
                    <a:pt x="42591" y="737628"/>
                  </a:lnTo>
                  <a:lnTo>
                    <a:pt x="50959" y="705715"/>
                  </a:lnTo>
                  <a:lnTo>
                    <a:pt x="67542" y="675993"/>
                  </a:lnTo>
                  <a:lnTo>
                    <a:pt x="91900" y="649581"/>
                  </a:lnTo>
                  <a:lnTo>
                    <a:pt x="52646" y="624426"/>
                  </a:lnTo>
                  <a:lnTo>
                    <a:pt x="23824" y="592822"/>
                  </a:lnTo>
                  <a:lnTo>
                    <a:pt x="6064" y="556744"/>
                  </a:lnTo>
                  <a:lnTo>
                    <a:pt x="0" y="518169"/>
                  </a:lnTo>
                  <a:lnTo>
                    <a:pt x="6261" y="479072"/>
                  </a:lnTo>
                  <a:lnTo>
                    <a:pt x="25479" y="441428"/>
                  </a:lnTo>
                  <a:lnTo>
                    <a:pt x="51923" y="412889"/>
                  </a:lnTo>
                  <a:lnTo>
                    <a:pt x="85296" y="390469"/>
                  </a:lnTo>
                  <a:lnTo>
                    <a:pt x="124099" y="374956"/>
                  </a:lnTo>
                  <a:lnTo>
                    <a:pt x="166830" y="367133"/>
                  </a:lnTo>
                  <a:lnTo>
                    <a:pt x="168354" y="363577"/>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97" name="object 11" descr=""/>
            <p:cNvPicPr/>
            <p:nvPr/>
          </p:nvPicPr>
          <p:blipFill>
            <a:blip r:embed="rId5"/>
            <a:stretch/>
          </p:blipFill>
          <p:spPr>
            <a:xfrm>
              <a:off x="6712560" y="2802240"/>
              <a:ext cx="254880" cy="392040"/>
            </a:xfrm>
            <a:prstGeom prst="rect">
              <a:avLst/>
            </a:prstGeom>
            <a:noFill/>
            <a:ln w="0">
              <a:noFill/>
            </a:ln>
          </p:spPr>
        </p:pic>
        <p:sp>
          <p:nvSpPr>
            <p:cNvPr id="1498" name="object 12"/>
            <p:cNvSpPr/>
            <p:nvPr/>
          </p:nvSpPr>
          <p:spPr>
            <a:xfrm>
              <a:off x="5716800" y="1788840"/>
              <a:ext cx="1695240" cy="939960"/>
            </a:xfrm>
            <a:custGeom>
              <a:avLst/>
              <a:gdLst>
                <a:gd name="textAreaLeft" fmla="*/ 0 w 1695240"/>
                <a:gd name="textAreaRight" fmla="*/ 1695600 w 1695240"/>
                <a:gd name="textAreaTop" fmla="*/ 0 h 939960"/>
                <a:gd name="textAreaBottom" fmla="*/ 940320 h 939960"/>
              </a:gdLst>
              <a:ahLst/>
              <a:rect l="textAreaLeft" t="textAreaTop" r="textAreaRight" b="textAreaBottom"/>
              <a:pathLst>
                <a:path w="1695450" h="940435">
                  <a:moveTo>
                    <a:pt x="108331" y="609600"/>
                  </a:moveTo>
                  <a:lnTo>
                    <a:pt x="80045" y="609639"/>
                  </a:lnTo>
                  <a:lnTo>
                    <a:pt x="52260" y="606202"/>
                  </a:lnTo>
                  <a:lnTo>
                    <a:pt x="25427" y="599384"/>
                  </a:lnTo>
                  <a:lnTo>
                    <a:pt x="0" y="589280"/>
                  </a:lnTo>
                </a:path>
                <a:path w="1695450" h="940435">
                  <a:moveTo>
                    <a:pt x="203962" y="832739"/>
                  </a:moveTo>
                  <a:lnTo>
                    <a:pt x="192416" y="836124"/>
                  </a:lnTo>
                  <a:lnTo>
                    <a:pt x="180657" y="838866"/>
                  </a:lnTo>
                  <a:lnTo>
                    <a:pt x="168707" y="840990"/>
                  </a:lnTo>
                  <a:lnTo>
                    <a:pt x="156591" y="842518"/>
                  </a:lnTo>
                </a:path>
                <a:path w="1695450" h="940435">
                  <a:moveTo>
                    <a:pt x="612394" y="939927"/>
                  </a:moveTo>
                  <a:lnTo>
                    <a:pt x="604178" y="929264"/>
                  </a:lnTo>
                  <a:lnTo>
                    <a:pt x="596677" y="918257"/>
                  </a:lnTo>
                  <a:lnTo>
                    <a:pt x="589891" y="906940"/>
                  </a:lnTo>
                  <a:lnTo>
                    <a:pt x="583819" y="895350"/>
                  </a:lnTo>
                </a:path>
                <a:path w="1695450" h="940435">
                  <a:moveTo>
                    <a:pt x="1140714" y="828929"/>
                  </a:moveTo>
                  <a:lnTo>
                    <a:pt x="1138999" y="841281"/>
                  </a:lnTo>
                  <a:lnTo>
                    <a:pt x="1136523" y="853551"/>
                  </a:lnTo>
                  <a:lnTo>
                    <a:pt x="1133284" y="865701"/>
                  </a:lnTo>
                  <a:lnTo>
                    <a:pt x="1129284" y="877697"/>
                  </a:lnTo>
                </a:path>
                <a:path w="1695450" h="940435">
                  <a:moveTo>
                    <a:pt x="1367409" y="527177"/>
                  </a:moveTo>
                  <a:lnTo>
                    <a:pt x="1414863" y="551789"/>
                  </a:lnTo>
                  <a:lnTo>
                    <a:pt x="1453612" y="583808"/>
                  </a:lnTo>
                  <a:lnTo>
                    <a:pt x="1482541" y="621771"/>
                  </a:lnTo>
                  <a:lnTo>
                    <a:pt x="1500533" y="664215"/>
                  </a:lnTo>
                  <a:lnTo>
                    <a:pt x="1506474" y="709676"/>
                  </a:lnTo>
                </a:path>
                <a:path w="1695450" h="940435">
                  <a:moveTo>
                    <a:pt x="1695450" y="332867"/>
                  </a:moveTo>
                  <a:lnTo>
                    <a:pt x="1683714" y="352079"/>
                  </a:lnTo>
                  <a:lnTo>
                    <a:pt x="1669383" y="369982"/>
                  </a:lnTo>
                  <a:lnTo>
                    <a:pt x="1652623" y="386409"/>
                  </a:lnTo>
                  <a:lnTo>
                    <a:pt x="1633601" y="401193"/>
                  </a:lnTo>
                </a:path>
                <a:path w="1695450" h="940435">
                  <a:moveTo>
                    <a:pt x="1546860" y="78867"/>
                  </a:moveTo>
                  <a:lnTo>
                    <a:pt x="1548411" y="86891"/>
                  </a:lnTo>
                  <a:lnTo>
                    <a:pt x="1549463" y="94964"/>
                  </a:lnTo>
                  <a:lnTo>
                    <a:pt x="1550038" y="103084"/>
                  </a:lnTo>
                  <a:lnTo>
                    <a:pt x="1550162" y="111252"/>
                  </a:lnTo>
                </a:path>
                <a:path w="1695450" h="940435">
                  <a:moveTo>
                    <a:pt x="1151381" y="41148"/>
                  </a:moveTo>
                  <a:lnTo>
                    <a:pt x="1157950" y="30200"/>
                  </a:lnTo>
                  <a:lnTo>
                    <a:pt x="1165447" y="19669"/>
                  </a:lnTo>
                  <a:lnTo>
                    <a:pt x="1173849" y="9590"/>
                  </a:lnTo>
                  <a:lnTo>
                    <a:pt x="1183131" y="0"/>
                  </a:lnTo>
                </a:path>
                <a:path w="1695450" h="940435">
                  <a:moveTo>
                    <a:pt x="854710" y="60833"/>
                  </a:moveTo>
                  <a:lnTo>
                    <a:pt x="857521" y="51669"/>
                  </a:lnTo>
                  <a:lnTo>
                    <a:pt x="861012" y="42672"/>
                  </a:lnTo>
                  <a:lnTo>
                    <a:pt x="865193" y="33865"/>
                  </a:lnTo>
                  <a:lnTo>
                    <a:pt x="870076" y="25273"/>
                  </a:lnTo>
                </a:path>
                <a:path w="1695450" h="940435">
                  <a:moveTo>
                    <a:pt x="506475" y="72898"/>
                  </a:moveTo>
                  <a:lnTo>
                    <a:pt x="521329" y="80492"/>
                  </a:lnTo>
                  <a:lnTo>
                    <a:pt x="535574" y="88788"/>
                  </a:lnTo>
                  <a:lnTo>
                    <a:pt x="549177" y="97776"/>
                  </a:lnTo>
                  <a:lnTo>
                    <a:pt x="562102" y="107442"/>
                  </a:lnTo>
                </a:path>
                <a:path w="1695450" h="940435">
                  <a:moveTo>
                    <a:pt x="84074" y="343916"/>
                  </a:moveTo>
                  <a:lnTo>
                    <a:pt x="81029" y="334992"/>
                  </a:lnTo>
                  <a:lnTo>
                    <a:pt x="78390" y="325961"/>
                  </a:lnTo>
                  <a:lnTo>
                    <a:pt x="76180" y="316859"/>
                  </a:lnTo>
                  <a:lnTo>
                    <a:pt x="74422" y="307721"/>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499" name="object 13"/>
          <p:cNvSpPr/>
          <p:nvPr/>
        </p:nvSpPr>
        <p:spPr>
          <a:xfrm>
            <a:off x="5996520" y="1956600"/>
            <a:ext cx="970560" cy="1094760"/>
          </a:xfrm>
          <a:prstGeom prst="rect">
            <a:avLst/>
          </a:prstGeom>
          <a:noFill/>
          <a:ln w="0">
            <a:noFill/>
          </a:ln>
        </p:spPr>
        <p:style>
          <a:lnRef idx="0"/>
          <a:fillRef idx="0"/>
          <a:effectRef idx="0"/>
          <a:fontRef idx="minor"/>
        </p:style>
        <p:txBody>
          <a:bodyPr lIns="0" rIns="0" tIns="28080" bIns="0" anchor="t">
            <a:spAutoFit/>
          </a:bodyPr>
          <a:p>
            <a:pPr marL="50040" indent="-38160" defTabSz="914400">
              <a:lnSpc>
                <a:spcPts val="2100"/>
              </a:lnSpc>
              <a:spcBef>
                <a:spcPts val="221"/>
              </a:spcBef>
              <a:tabLst>
                <a:tab algn="l" pos="0"/>
              </a:tabLst>
            </a:pPr>
            <a:r>
              <a:rPr b="0" lang="en-US" sz="1800" strike="noStrike" u="none">
                <a:solidFill>
                  <a:srgbClr val="ffffff"/>
                </a:solidFill>
                <a:uFillTx/>
                <a:latin typeface="Trebuchet MS"/>
              </a:rPr>
              <a:t>Takes</a:t>
            </a:r>
            <a:r>
              <a:rPr b="0" lang="en-US" sz="1800" spc="125" strike="noStrike" u="none">
                <a:solidFill>
                  <a:srgbClr val="ffffff"/>
                </a:solidFill>
                <a:uFillTx/>
                <a:latin typeface="Trebuchet MS"/>
              </a:rPr>
              <a:t> </a:t>
            </a:r>
            <a:r>
              <a:rPr b="0" lang="en-US" sz="1800" spc="34" strike="noStrike" u="none">
                <a:solidFill>
                  <a:srgbClr val="ffffff"/>
                </a:solidFill>
                <a:uFillTx/>
                <a:latin typeface="Trebuchet MS"/>
              </a:rPr>
              <a:t>up </a:t>
            </a:r>
            <a:r>
              <a:rPr b="0" lang="en-US" sz="1800" spc="40" strike="noStrike" u="none">
                <a:solidFill>
                  <a:srgbClr val="ffffff"/>
                </a:solidFill>
                <a:uFillTx/>
                <a:latin typeface="Trebuchet MS"/>
              </a:rPr>
              <a:t>memory</a:t>
            </a:r>
            <a:endParaRPr b="0" lang="en-US" sz="1800" strike="noStrike" u="none">
              <a:solidFill>
                <a:srgbClr val="000000"/>
              </a:solidFill>
              <a:uFillTx/>
              <a:latin typeface="Arial"/>
            </a:endParaRPr>
          </a:p>
        </p:txBody>
      </p:sp>
      <p:sp>
        <p:nvSpPr>
          <p:cNvPr id="1500" name="PlaceHolder 2"/>
          <p:cNvSpPr>
            <a:spLocks noGrp="1"/>
          </p:cNvSpPr>
          <p:nvPr>
            <p:ph type="ftr" idx="127"/>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501" name="PlaceHolder 3"/>
          <p:cNvSpPr>
            <a:spLocks noGrp="1"/>
          </p:cNvSpPr>
          <p:nvPr>
            <p:ph type="sldNum" idx="128"/>
          </p:nvPr>
        </p:nvSpPr>
        <p:spPr>
          <a:xfrm>
            <a:off x="8610480" y="6356160"/>
            <a:ext cx="2742840" cy="365400"/>
          </a:xfrm>
          <a:prstGeom prst="rect">
            <a:avLst/>
          </a:prstGeom>
          <a:noFill/>
          <a:ln w="0">
            <a:noFill/>
          </a:ln>
        </p:spPr>
        <p:txBody>
          <a:bodyPr lIns="0" rIns="0" tIns="0" bIns="0" anchor="ctr">
            <a:noAutofit/>
          </a:bodyPr>
          <a:lstStyle>
            <a:lvl1pPr marL="112320" indent="0" algn="r" defTabSz="914400">
              <a:lnSpc>
                <a:spcPct val="100000"/>
              </a:lnSpc>
              <a:buNone/>
              <a:defRPr b="0" lang="en-US" sz="1200" spc="-26" strike="noStrike" u="none">
                <a:solidFill>
                  <a:schemeClr val="dk1">
                    <a:tint val="75000"/>
                  </a:schemeClr>
                </a:solidFill>
                <a:uFillTx/>
                <a:latin typeface="Calibri"/>
              </a:defRPr>
            </a:lvl1pPr>
          </a:lstStyle>
          <a:p>
            <a:pPr marL="112320" indent="0" algn="r" defTabSz="914400">
              <a:lnSpc>
                <a:spcPct val="100000"/>
              </a:lnSpc>
              <a:buNone/>
            </a:pPr>
            <a:r>
              <a:rPr b="0" lang="en-US" sz="1200" spc="-26" strike="noStrike" u="none">
                <a:solidFill>
                  <a:schemeClr val="dk1">
                    <a:tint val="75000"/>
                  </a:schemeClr>
                </a:solidFill>
                <a:uFillTx/>
                <a:latin typeface="Calibri"/>
              </a:rPr>
              <a:t>76</a:t>
            </a:r>
            <a:endParaRPr b="0" lang="en-US" sz="1200" strike="noStrike" u="none">
              <a:solidFill>
                <a:srgbClr val="000000"/>
              </a:solidFill>
              <a:uFillTx/>
              <a:latin typeface="Times New Roman"/>
            </a:endParaRPr>
          </a:p>
        </p:txBody>
      </p:sp>
      <p:sp>
        <p:nvSpPr>
          <p:cNvPr id="1502" name="object 14"/>
          <p:cNvSpPr/>
          <p:nvPr/>
        </p:nvSpPr>
        <p:spPr>
          <a:xfrm>
            <a:off x="402840" y="3056040"/>
            <a:ext cx="9416520" cy="3405600"/>
          </a:xfrm>
          <a:prstGeom prst="rect">
            <a:avLst/>
          </a:prstGeom>
          <a:noFill/>
          <a:ln w="0">
            <a:noFill/>
          </a:ln>
        </p:spPr>
        <p:style>
          <a:lnRef idx="0"/>
          <a:fillRef idx="0"/>
          <a:effectRef idx="0"/>
          <a:fontRef idx="minor"/>
        </p:style>
        <p:txBody>
          <a:bodyPr lIns="0" rIns="0" tIns="15840" bIns="0" anchor="t">
            <a:spAutoFit/>
          </a:bodyPr>
          <a:p>
            <a:pPr marL="3566160" defTabSz="914400">
              <a:lnSpc>
                <a:spcPct val="100000"/>
              </a:lnSpc>
              <a:spcBef>
                <a:spcPts val="125"/>
              </a:spcBef>
            </a:pPr>
            <a:r>
              <a:rPr b="0" lang="en-US" sz="4118" spc="136" strike="noStrike" u="none" baseline="-21000">
                <a:solidFill>
                  <a:schemeClr val="dk1"/>
                </a:solidFill>
                <a:uFillTx/>
                <a:latin typeface="Cambria Math"/>
              </a:rPr>
              <a:t>𝑋</a:t>
            </a:r>
            <a:r>
              <a:rPr b="0" lang="en-US" sz="2000" spc="91" strike="noStrike" u="none">
                <a:solidFill>
                  <a:schemeClr val="dk1"/>
                </a:solidFill>
                <a:uFillTx/>
                <a:latin typeface="Cambria Math"/>
              </a:rPr>
              <a:t>𝐼𝑛𝑡</a:t>
            </a:r>
            <a:r>
              <a:rPr b="0" lang="en-US" sz="2000" spc="91" strike="noStrike" u="none">
                <a:solidFill>
                  <a:schemeClr val="dk1"/>
                </a:solidFill>
                <a:uFillTx/>
                <a:latin typeface="Cambria Math"/>
              </a:rPr>
              <a:t>8</a:t>
            </a:r>
            <a:r>
              <a:rPr b="0" lang="en-US" sz="2000" spc="26"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15" strike="noStrike" u="none" baseline="-21000">
                <a:solidFill>
                  <a:schemeClr val="dk1"/>
                </a:solidFill>
                <a:uFillTx/>
                <a:latin typeface="Cambria Math"/>
              </a:rPr>
              <a:t> </a:t>
            </a:r>
            <a:r>
              <a:rPr b="0" lang="en-US" sz="4118" spc="96" strike="noStrike" u="none" baseline="-21000">
                <a:solidFill>
                  <a:schemeClr val="dk1"/>
                </a:solidFill>
                <a:uFillTx/>
                <a:latin typeface="Cambria Math"/>
              </a:rPr>
              <a:t>𝑟𝑜𝑢𝑛𝑑(𝑐</a:t>
            </a:r>
            <a:r>
              <a:rPr b="0" lang="en-US" sz="2000" spc="65" strike="noStrike" u="none">
                <a:solidFill>
                  <a:schemeClr val="dk1"/>
                </a:solidFill>
                <a:uFillTx/>
                <a:latin typeface="Cambria Math"/>
              </a:rPr>
              <a:t>𝐹𝑃32</a:t>
            </a:r>
            <a:r>
              <a:rPr b="0" lang="en-US" sz="4118" spc="96" strike="noStrike" u="none" baseline="-21000">
                <a:solidFill>
                  <a:schemeClr val="dk1"/>
                </a:solidFill>
                <a:uFillTx/>
                <a:latin typeface="Cambria Math"/>
              </a:rPr>
              <a:t>𝑋</a:t>
            </a:r>
            <a:r>
              <a:rPr b="0" lang="en-US" sz="2000" spc="65" strike="noStrike" u="none">
                <a:solidFill>
                  <a:schemeClr val="dk1"/>
                </a:solidFill>
                <a:uFillTx/>
                <a:latin typeface="Cambria Math"/>
              </a:rPr>
              <a:t>𝐹𝑃32</a:t>
            </a:r>
            <a:r>
              <a:rPr b="0" lang="en-US" sz="4118" spc="96" strike="noStrike" u="none" baseline="-21000">
                <a:solidFill>
                  <a:schemeClr val="dk1"/>
                </a:solidFill>
                <a:uFillTx/>
                <a:latin typeface="Cambria Math"/>
              </a:rPr>
              <a:t>)</a:t>
            </a:r>
            <a:endParaRPr b="0" lang="en-US" sz="412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spcBef>
                <a:spcPts val="1344"/>
              </a:spcBef>
            </a:pPr>
            <a:endParaRPr b="0" lang="en-US" sz="2000" strike="noStrike" u="none">
              <a:solidFill>
                <a:srgbClr val="000000"/>
              </a:solidFill>
              <a:uFillTx/>
              <a:latin typeface="Arial"/>
            </a:endParaRPr>
          </a:p>
          <a:p>
            <a:pPr marL="38160" defTabSz="914400">
              <a:lnSpc>
                <a:spcPct val="100000"/>
              </a:lnSpc>
            </a:pPr>
            <a:r>
              <a:rPr b="0" lang="en-US" sz="2750" spc="150" strike="noStrike" u="none">
                <a:solidFill>
                  <a:srgbClr val="464646"/>
                </a:solidFill>
                <a:uFillTx/>
                <a:latin typeface="Trebuchet MS"/>
              </a:rPr>
              <a:t>Which</a:t>
            </a:r>
            <a:r>
              <a:rPr b="0" lang="en-US" sz="2750" spc="-119" strike="noStrike" u="none">
                <a:solidFill>
                  <a:srgbClr val="464646"/>
                </a:solidFill>
                <a:uFillTx/>
                <a:latin typeface="Trebuchet MS"/>
              </a:rPr>
              <a:t> </a:t>
            </a:r>
            <a:r>
              <a:rPr b="0" lang="en-US" sz="2750" spc="221" strike="noStrike" u="none">
                <a:solidFill>
                  <a:srgbClr val="464646"/>
                </a:solidFill>
                <a:uFillTx/>
                <a:latin typeface="Trebuchet MS"/>
              </a:rPr>
              <a:t>is</a:t>
            </a:r>
            <a:r>
              <a:rPr b="0" lang="en-US" sz="2750" spc="-105" strike="noStrike" u="none">
                <a:solidFill>
                  <a:srgbClr val="464646"/>
                </a:solidFill>
                <a:uFillTx/>
                <a:latin typeface="Trebuchet MS"/>
              </a:rPr>
              <a:t> </a:t>
            </a:r>
            <a:r>
              <a:rPr b="0" lang="en-US" sz="2750" spc="65" strike="noStrike" u="none">
                <a:solidFill>
                  <a:srgbClr val="464646"/>
                </a:solidFill>
                <a:uFillTx/>
                <a:latin typeface="Trebuchet MS"/>
              </a:rPr>
              <a:t>not</a:t>
            </a:r>
            <a:r>
              <a:rPr b="0" lang="en-US" sz="2750" spc="-79"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111" strike="noStrike" u="none">
                <a:solidFill>
                  <a:srgbClr val="464646"/>
                </a:solidFill>
                <a:uFillTx/>
                <a:latin typeface="Trebuchet MS"/>
              </a:rPr>
              <a:t> </a:t>
            </a:r>
            <a:r>
              <a:rPr b="0" lang="en-US" sz="2750" spc="85" strike="noStrike" u="none">
                <a:solidFill>
                  <a:srgbClr val="464646"/>
                </a:solidFill>
                <a:uFillTx/>
                <a:latin typeface="Trebuchet MS"/>
              </a:rPr>
              <a:t>issue,</a:t>
            </a:r>
            <a:r>
              <a:rPr b="0" lang="en-US" sz="2750" spc="-99" strike="noStrike" u="none">
                <a:solidFill>
                  <a:srgbClr val="464646"/>
                </a:solidFill>
                <a:uFillTx/>
                <a:latin typeface="Trebuchet MS"/>
              </a:rPr>
              <a:t> </a:t>
            </a:r>
            <a:r>
              <a:rPr b="0" lang="en-US" sz="2750" spc="230" strike="noStrike" u="none">
                <a:solidFill>
                  <a:srgbClr val="464646"/>
                </a:solidFill>
                <a:uFillTx/>
                <a:latin typeface="Trebuchet MS"/>
              </a:rPr>
              <a:t>as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it’s</a:t>
            </a:r>
            <a:r>
              <a:rPr b="0" lang="en-US" sz="2750" spc="-105" strike="noStrike" u="none">
                <a:solidFill>
                  <a:srgbClr val="464646"/>
                </a:solidFill>
                <a:uFillTx/>
                <a:latin typeface="Trebuchet MS"/>
              </a:rPr>
              <a:t> </a:t>
            </a:r>
            <a:r>
              <a:rPr b="0" lang="en-US" sz="2750" spc="91" strike="noStrike" u="none">
                <a:solidFill>
                  <a:srgbClr val="464646"/>
                </a:solidFill>
                <a:uFillTx/>
                <a:latin typeface="Trebuchet MS"/>
              </a:rPr>
              <a:t>just</a:t>
            </a:r>
            <a:r>
              <a:rPr b="0" lang="en-US" sz="2750" spc="-79" strike="noStrike" u="none">
                <a:solidFill>
                  <a:srgbClr val="464646"/>
                </a:solidFill>
                <a:uFillTx/>
                <a:latin typeface="Trebuchet MS"/>
              </a:rPr>
              <a:t> </a:t>
            </a:r>
            <a:r>
              <a:rPr b="0" lang="en-US" sz="2750" spc="-490" strike="noStrike" u="none">
                <a:solidFill>
                  <a:srgbClr val="464646"/>
                </a:solidFill>
                <a:uFillTx/>
                <a:latin typeface="Trebuchet MS"/>
              </a:rPr>
              <a:t>1</a:t>
            </a:r>
            <a:r>
              <a:rPr b="0" lang="en-US" sz="2750" spc="-119" strike="noStrike" u="none">
                <a:solidFill>
                  <a:srgbClr val="464646"/>
                </a:solidFill>
                <a:uFillTx/>
                <a:latin typeface="Trebuchet MS"/>
              </a:rPr>
              <a:t> </a:t>
            </a:r>
            <a:r>
              <a:rPr b="0" lang="en-US" sz="2750" spc="54" strike="noStrike" u="none">
                <a:solidFill>
                  <a:srgbClr val="464646"/>
                </a:solidFill>
                <a:uFillTx/>
                <a:latin typeface="Trebuchet MS"/>
              </a:rPr>
              <a:t>constant.</a:t>
            </a:r>
            <a:r>
              <a:rPr b="0" lang="en-US" sz="2750" spc="-150" strike="noStrike" u="none">
                <a:solidFill>
                  <a:srgbClr val="464646"/>
                </a:solidFill>
                <a:uFillTx/>
                <a:latin typeface="Trebuchet MS"/>
              </a:rPr>
              <a:t> </a:t>
            </a:r>
            <a:r>
              <a:rPr b="0" lang="en-US" sz="2750" spc="159" strike="noStrike" u="none">
                <a:solidFill>
                  <a:srgbClr val="464646"/>
                </a:solidFill>
                <a:uFillTx/>
                <a:latin typeface="Trebuchet MS"/>
              </a:rPr>
              <a:t>Right?</a:t>
            </a:r>
            <a:endParaRPr b="0" lang="en-US" sz="2750" strike="noStrike" u="none">
              <a:solidFill>
                <a:srgbClr val="000000"/>
              </a:solidFill>
              <a:uFillTx/>
              <a:latin typeface="Arial"/>
            </a:endParaRPr>
          </a:p>
          <a:p>
            <a:pPr defTabSz="914400">
              <a:lnSpc>
                <a:spcPct val="100000"/>
              </a:lnSpc>
              <a:spcBef>
                <a:spcPts val="1885"/>
              </a:spcBef>
            </a:pPr>
            <a:endParaRPr b="0" lang="en-US" sz="2750" strike="noStrike" u="none">
              <a:solidFill>
                <a:srgbClr val="000000"/>
              </a:solidFill>
              <a:uFillTx/>
              <a:latin typeface="Arial"/>
            </a:endParaRPr>
          </a:p>
          <a:p>
            <a:pPr marL="38160" defTabSz="914400">
              <a:lnSpc>
                <a:spcPct val="100000"/>
              </a:lnSpc>
            </a:pPr>
            <a:r>
              <a:rPr b="0" lang="en-US" sz="2750" spc="-20" strike="noStrike" u="none">
                <a:solidFill>
                  <a:srgbClr val="464646"/>
                </a:solidFill>
                <a:uFillTx/>
                <a:latin typeface="Trebuchet MS"/>
              </a:rPr>
              <a:t>Now,</a:t>
            </a:r>
            <a:r>
              <a:rPr b="0" lang="en-US" sz="2750" spc="-113"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139" strike="noStrike" u="none">
                <a:solidFill>
                  <a:srgbClr val="464646"/>
                </a:solidFill>
                <a:uFillTx/>
                <a:latin typeface="Trebuchet MS"/>
              </a:rPr>
              <a:t>think</a:t>
            </a:r>
            <a:r>
              <a:rPr b="0" lang="en-US" sz="2750" spc="-170" strike="noStrike" u="none">
                <a:solidFill>
                  <a:srgbClr val="464646"/>
                </a:solidFill>
                <a:uFillTx/>
                <a:latin typeface="Trebuchet MS"/>
              </a:rPr>
              <a:t> </a:t>
            </a:r>
            <a:r>
              <a:rPr b="0" lang="en-US" sz="2750" spc="111" strike="noStrike" u="none">
                <a:solidFill>
                  <a:srgbClr val="464646"/>
                </a:solidFill>
                <a:uFillTx/>
                <a:latin typeface="Trebuchet MS"/>
              </a:rPr>
              <a:t>about</a:t>
            </a:r>
            <a:r>
              <a:rPr b="0" lang="en-US" sz="2750" spc="-159" strike="noStrike" u="none">
                <a:solidFill>
                  <a:srgbClr val="464646"/>
                </a:solidFill>
                <a:uFillTx/>
                <a:latin typeface="Trebuchet MS"/>
              </a:rPr>
              <a:t> </a:t>
            </a:r>
            <a:r>
              <a:rPr b="0" lang="en-US" sz="2750" spc="156" strike="noStrike" u="none">
                <a:solidFill>
                  <a:srgbClr val="464646"/>
                </a:solidFill>
                <a:uFillTx/>
                <a:latin typeface="Trebuchet MS"/>
              </a:rPr>
              <a:t>this</a:t>
            </a:r>
            <a:r>
              <a:rPr b="0" lang="en-US" sz="2750" spc="-111"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3" strike="noStrike" u="none">
                <a:solidFill>
                  <a:srgbClr val="464646"/>
                </a:solidFill>
                <a:uFillTx/>
                <a:latin typeface="Trebuchet MS"/>
              </a:rPr>
              <a:t>terms</a:t>
            </a:r>
            <a:r>
              <a:rPr b="0" lang="en-US" sz="2750" spc="-18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networks….</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3" name="object 2" descr=""/>
          <p:cNvPicPr/>
          <p:nvPr/>
        </p:nvPicPr>
        <p:blipFill>
          <a:blip r:embed="rId1"/>
          <a:stretch/>
        </p:blipFill>
        <p:spPr>
          <a:xfrm>
            <a:off x="11030040" y="47520"/>
            <a:ext cx="809280" cy="809280"/>
          </a:xfrm>
          <a:prstGeom prst="rect">
            <a:avLst/>
          </a:prstGeom>
          <a:noFill/>
          <a:ln w="0">
            <a:noFill/>
          </a:ln>
        </p:spPr>
      </p:pic>
      <p:sp>
        <p:nvSpPr>
          <p:cNvPr id="1504"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505" name="PlaceHolder 2"/>
          <p:cNvSpPr>
            <a:spLocks noGrp="1"/>
          </p:cNvSpPr>
          <p:nvPr>
            <p:ph type="ftr" idx="129"/>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506" name="PlaceHolder 3"/>
          <p:cNvSpPr>
            <a:spLocks noGrp="1"/>
          </p:cNvSpPr>
          <p:nvPr>
            <p:ph type="sldNum" idx="130"/>
          </p:nvPr>
        </p:nvSpPr>
        <p:spPr>
          <a:xfrm>
            <a:off x="8610480" y="6356160"/>
            <a:ext cx="2742840" cy="365400"/>
          </a:xfrm>
          <a:prstGeom prst="rect">
            <a:avLst/>
          </a:prstGeom>
          <a:noFill/>
          <a:ln w="0">
            <a:noFill/>
          </a:ln>
        </p:spPr>
        <p:txBody>
          <a:bodyPr lIns="0" rIns="0" tIns="0" bIns="0" anchor="ctr">
            <a:noAutofit/>
          </a:bodyPr>
          <a:lstStyle>
            <a:lvl1pPr marL="112320" indent="0" algn="r" defTabSz="914400">
              <a:lnSpc>
                <a:spcPct val="100000"/>
              </a:lnSpc>
              <a:buNone/>
              <a:defRPr b="0" lang="en-US" sz="1200" spc="-26" strike="noStrike" u="none">
                <a:solidFill>
                  <a:schemeClr val="dk1">
                    <a:tint val="75000"/>
                  </a:schemeClr>
                </a:solidFill>
                <a:uFillTx/>
                <a:latin typeface="Calibri"/>
              </a:defRPr>
            </a:lvl1pPr>
          </a:lstStyle>
          <a:p>
            <a:pPr marL="112320" indent="0" algn="r" defTabSz="914400">
              <a:lnSpc>
                <a:spcPct val="100000"/>
              </a:lnSpc>
              <a:buNone/>
            </a:pPr>
            <a:r>
              <a:rPr b="0" lang="en-US" sz="1200" spc="-26" strike="noStrike" u="none">
                <a:solidFill>
                  <a:schemeClr val="dk1">
                    <a:tint val="75000"/>
                  </a:schemeClr>
                </a:solidFill>
                <a:uFillTx/>
                <a:latin typeface="Calibri"/>
              </a:rPr>
              <a:t>77</a:t>
            </a:r>
            <a:endParaRPr b="0" lang="en-US" sz="1200" strike="noStrike" u="none">
              <a:solidFill>
                <a:srgbClr val="000000"/>
              </a:solidFill>
              <a:uFillTx/>
              <a:latin typeface="Times New Roman"/>
            </a:endParaRPr>
          </a:p>
        </p:txBody>
      </p:sp>
      <p:sp>
        <p:nvSpPr>
          <p:cNvPr id="1507" name="object 4"/>
          <p:cNvSpPr/>
          <p:nvPr/>
        </p:nvSpPr>
        <p:spPr>
          <a:xfrm>
            <a:off x="5422320" y="3382200"/>
            <a:ext cx="135720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60" strike="noStrike" u="none">
                <a:solidFill>
                  <a:schemeClr val="dk1"/>
                </a:solidFill>
                <a:uFillTx/>
                <a:latin typeface="Trebuchet MS"/>
              </a:rPr>
              <a:t>Weight</a:t>
            </a:r>
            <a:r>
              <a:rPr b="0" lang="en-US" sz="1550" spc="-96" strike="noStrike" u="none">
                <a:solidFill>
                  <a:schemeClr val="dk1"/>
                </a:solidFill>
                <a:uFillTx/>
                <a:latin typeface="Trebuchet MS"/>
              </a:rPr>
              <a:t> </a:t>
            </a:r>
            <a:r>
              <a:rPr b="0" lang="en-US" sz="1550" spc="-11" strike="noStrike" u="none">
                <a:solidFill>
                  <a:schemeClr val="dk1"/>
                </a:solidFill>
                <a:uFillTx/>
                <a:latin typeface="Trebuchet MS"/>
              </a:rPr>
              <a:t>Tensor</a:t>
            </a:r>
            <a:endParaRPr b="0" lang="en-US" sz="1550" strike="noStrike" u="none">
              <a:solidFill>
                <a:srgbClr val="000000"/>
              </a:solidFill>
              <a:uFillTx/>
              <a:latin typeface="Arial"/>
            </a:endParaRPr>
          </a:p>
        </p:txBody>
      </p:sp>
      <p:graphicFrame>
        <p:nvGraphicFramePr>
          <p:cNvPr id="1508" name="object 5"/>
          <p:cNvGraphicFramePr/>
          <p:nvPr/>
        </p:nvGraphicFramePr>
        <p:xfrm>
          <a:off x="4876920" y="3828960"/>
          <a:ext cx="2437920" cy="2227320"/>
        </p:xfrm>
        <a:graphic>
          <a:graphicData uri="http://schemas.openxmlformats.org/drawingml/2006/table">
            <a:tbl>
              <a:tblPr/>
              <a:tblGrid>
                <a:gridCol w="485640"/>
                <a:gridCol w="485640"/>
                <a:gridCol w="495000"/>
                <a:gridCol w="485640"/>
                <a:gridCol w="485640"/>
              </a:tblGrid>
              <a:tr h="438120">
                <a:tc>
                  <a:txBody>
                    <a:bodyPr lIns="0" rIns="0" tIns="116640" bIns="0" anchor="t">
                      <a:noAutofit/>
                    </a:bodyPr>
                    <a:p>
                      <a:pPr marL="7560" algn="ctr" defTabSz="914400">
                        <a:lnSpc>
                          <a:spcPct val="100000"/>
                        </a:lnSpc>
                        <a:spcBef>
                          <a:spcPts val="918"/>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marL="7560" algn="ctr" defTabSz="914400">
                        <a:lnSpc>
                          <a:spcPct val="100000"/>
                        </a:lnSpc>
                        <a:spcBef>
                          <a:spcPts val="918"/>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47480">
                <a:tc>
                  <a:txBody>
                    <a:bodyPr lIns="0" rIns="0" tIns="123480" bIns="0" anchor="t">
                      <a:noAutofit/>
                    </a:bodyPr>
                    <a:p>
                      <a:pPr marL="9360" algn="ctr" defTabSz="914400">
                        <a:lnSpc>
                          <a:spcPct val="100000"/>
                        </a:lnSpc>
                        <a:spcBef>
                          <a:spcPts val="975"/>
                        </a:spcBef>
                      </a:pPr>
                      <a:r>
                        <a:rPr b="0" lang="en-US" sz="1200" spc="-26" strike="noStrike" u="none">
                          <a:solidFill>
                            <a:srgbClr val="000000"/>
                          </a:solidFill>
                          <a:uFillTx/>
                          <a:latin typeface="Trebuchet MS"/>
                        </a:rPr>
                        <a:t>-1.0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480" bIns="0" anchor="t">
                      <a:noAutofit/>
                    </a:bodyPr>
                    <a:p>
                      <a:pPr marL="7560" algn="ctr" defTabSz="914400">
                        <a:lnSpc>
                          <a:spcPct val="100000"/>
                        </a:lnSpc>
                        <a:spcBef>
                          <a:spcPts val="975"/>
                        </a:spcBef>
                      </a:pPr>
                      <a:r>
                        <a:rPr b="0" lang="en-US" sz="1200" spc="-26" strike="noStrike" u="none">
                          <a:solidFill>
                            <a:srgbClr val="000000"/>
                          </a:solidFill>
                          <a:uFillTx/>
                          <a:latin typeface="Trebuchet MS"/>
                        </a:rPr>
                        <a:t>0.2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480" bIns="0" anchor="t">
                      <a:noAutofit/>
                    </a:bodyPr>
                    <a:p>
                      <a:pPr algn="ctr" defTabSz="914400">
                        <a:lnSpc>
                          <a:spcPct val="100000"/>
                        </a:lnSpc>
                        <a:spcBef>
                          <a:spcPts val="975"/>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480" bIns="0" anchor="t">
                      <a:noAutofit/>
                    </a:bodyPr>
                    <a:p>
                      <a:pPr algn="ctr" defTabSz="914400">
                        <a:lnSpc>
                          <a:spcPct val="100000"/>
                        </a:lnSpc>
                        <a:spcBef>
                          <a:spcPts val="975"/>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480" bIns="0" anchor="t">
                      <a:noAutofit/>
                    </a:bodyPr>
                    <a:p>
                      <a:pPr algn="ctr" defTabSz="914400">
                        <a:lnSpc>
                          <a:spcPct val="100000"/>
                        </a:lnSpc>
                        <a:spcBef>
                          <a:spcPts val="975"/>
                        </a:spcBef>
                      </a:pP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37400">
                <a:tc>
                  <a:txBody>
                    <a:bodyPr lIns="0" rIns="0" tIns="120600" bIns="0" anchor="t">
                      <a:noAutofit/>
                    </a:bodyPr>
                    <a:p>
                      <a:pPr marL="6840" algn="ctr" defTabSz="914400">
                        <a:lnSpc>
                          <a:spcPct val="100000"/>
                        </a:lnSpc>
                        <a:spcBef>
                          <a:spcPts val="950"/>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0600" bIns="0" anchor="t">
                      <a:noAutofit/>
                    </a:bodyPr>
                    <a:p>
                      <a:pPr marL="10800" algn="ctr" defTabSz="914400">
                        <a:lnSpc>
                          <a:spcPct val="100000"/>
                        </a:lnSpc>
                        <a:spcBef>
                          <a:spcPts val="950"/>
                        </a:spcBef>
                      </a:pPr>
                      <a:r>
                        <a:rPr b="0" lang="en-US" sz="1200" spc="-26" strike="noStrike" u="none">
                          <a:solidFill>
                            <a:srgbClr val="000000"/>
                          </a:solidFill>
                          <a:uFillTx/>
                          <a:latin typeface="Trebuchet MS"/>
                        </a:rPr>
                        <a:t>-1.5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0600" bIns="0" anchor="t">
                      <a:noAutofit/>
                    </a:bodyPr>
                    <a:p>
                      <a:pPr algn="ctr" defTabSz="914400">
                        <a:lnSpc>
                          <a:spcPct val="100000"/>
                        </a:lnSpc>
                        <a:spcBef>
                          <a:spcPts val="950"/>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0600" bIns="0" anchor="t">
                      <a:noAutofit/>
                    </a:bodyPr>
                    <a:p>
                      <a:pPr algn="ctr" defTabSz="914400">
                        <a:lnSpc>
                          <a:spcPct val="100000"/>
                        </a:lnSpc>
                        <a:spcBef>
                          <a:spcPts val="950"/>
                        </a:spcBef>
                      </a:pPr>
                      <a:r>
                        <a:rPr b="0" lang="en-US" sz="1200" spc="-26" strike="noStrike" u="none">
                          <a:solidFill>
                            <a:srgbClr val="000000"/>
                          </a:solidFill>
                          <a:uFillTx/>
                          <a:latin typeface="Trebuchet MS"/>
                        </a:rPr>
                        <a:t>0.8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0600" bIns="0" anchor="t">
                      <a:noAutofit/>
                    </a:bodyPr>
                    <a:p>
                      <a:pPr algn="ctr" defTabSz="914400">
                        <a:lnSpc>
                          <a:spcPct val="100000"/>
                        </a:lnSpc>
                        <a:spcBef>
                          <a:spcPts val="950"/>
                        </a:spcBef>
                      </a:pPr>
                      <a:r>
                        <a:rPr b="0" lang="en-US" sz="1200" spc="-26" strike="noStrike" u="none">
                          <a:solidFill>
                            <a:srgbClr val="000000"/>
                          </a:solidFill>
                          <a:uFillTx/>
                          <a:latin typeface="Trebuchet MS"/>
                        </a:rPr>
                        <a:t>0.5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51800">
                <a:tc>
                  <a:txBody>
                    <a:bodyPr lIns="0" rIns="0" tIns="127440" bIns="0" anchor="t">
                      <a:noAutofit/>
                    </a:bodyPr>
                    <a:p>
                      <a:pPr marL="9360" algn="ctr" defTabSz="914400">
                        <a:lnSpc>
                          <a:spcPct val="100000"/>
                        </a:lnSpc>
                        <a:spcBef>
                          <a:spcPts val="1006"/>
                        </a:spcBef>
                      </a:pPr>
                      <a:r>
                        <a:rPr b="0" lang="en-US" sz="1200" spc="-26" strike="noStrike" u="none">
                          <a:solidFill>
                            <a:srgbClr val="000000"/>
                          </a:solidFill>
                          <a:uFillTx/>
                          <a:latin typeface="Trebuchet MS"/>
                        </a:rPr>
                        <a:t>1.2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7440" bIns="0" anchor="t">
                      <a:noAutofit/>
                    </a:bodyPr>
                    <a:p>
                      <a:pPr marL="11520" algn="ctr" defTabSz="914400">
                        <a:lnSpc>
                          <a:spcPct val="100000"/>
                        </a:lnSpc>
                        <a:spcBef>
                          <a:spcPts val="1006"/>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7440" bIns="0" anchor="t">
                      <a:noAutofit/>
                    </a:bodyPr>
                    <a:p>
                      <a:pPr algn="ctr" defTabSz="914400">
                        <a:lnSpc>
                          <a:spcPct val="100000"/>
                        </a:lnSpc>
                        <a:spcBef>
                          <a:spcPts val="1006"/>
                        </a:spcBef>
                      </a:pP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7440" bIns="0" anchor="t">
                      <a:noAutofit/>
                    </a:bodyPr>
                    <a:p>
                      <a:pPr algn="ctr" defTabSz="914400">
                        <a:lnSpc>
                          <a:spcPct val="100000"/>
                        </a:lnSpc>
                        <a:spcBef>
                          <a:spcPts val="1006"/>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7440" bIns="0" anchor="t">
                      <a:noAutofit/>
                    </a:bodyPr>
                    <a:p>
                      <a:pPr algn="ctr" defTabSz="914400">
                        <a:lnSpc>
                          <a:spcPct val="100000"/>
                        </a:lnSpc>
                        <a:spcBef>
                          <a:spcPts val="1006"/>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451800">
                <a:tc>
                  <a:txBody>
                    <a:bodyPr lIns="0" rIns="0" tIns="128160" bIns="0" anchor="t">
                      <a:noAutofit/>
                    </a:bodyPr>
                    <a:p>
                      <a:pPr marL="6840" algn="ctr" defTabSz="914400">
                        <a:lnSpc>
                          <a:spcPct val="100000"/>
                        </a:lnSpc>
                        <a:spcBef>
                          <a:spcPts val="1009"/>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8160" bIns="0" anchor="t">
                      <a:noAutofit/>
                    </a:bodyPr>
                    <a:p>
                      <a:pPr marL="7560" algn="ctr" defTabSz="914400">
                        <a:lnSpc>
                          <a:spcPct val="100000"/>
                        </a:lnSpc>
                        <a:spcBef>
                          <a:spcPts val="1009"/>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8160" bIns="0" anchor="t">
                      <a:noAutofit/>
                    </a:bodyPr>
                    <a:p>
                      <a:pPr marL="2520" algn="ctr" defTabSz="914400">
                        <a:lnSpc>
                          <a:spcPct val="100000"/>
                        </a:lnSpc>
                        <a:spcBef>
                          <a:spcPts val="1009"/>
                        </a:spcBef>
                      </a:pPr>
                      <a:r>
                        <a:rPr b="0" lang="en-US" sz="1200" spc="-26" strike="noStrike" u="none">
                          <a:solidFill>
                            <a:srgbClr val="000000"/>
                          </a:solidFill>
                          <a:uFillTx/>
                          <a:latin typeface="Trebuchet MS"/>
                        </a:rPr>
                        <a:t>-1.4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8160" bIns="0" anchor="t">
                      <a:noAutofit/>
                    </a:bodyPr>
                    <a:p>
                      <a:pPr algn="ctr" defTabSz="914400">
                        <a:lnSpc>
                          <a:spcPct val="100000"/>
                        </a:lnSpc>
                        <a:spcBef>
                          <a:spcPts val="1009"/>
                        </a:spcBef>
                      </a:pPr>
                      <a:r>
                        <a:rPr b="0" lang="en-US" sz="1200" spc="-26"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8160" bIns="0" anchor="t">
                      <a:noAutofit/>
                    </a:bodyPr>
                    <a:p>
                      <a:pPr algn="ctr" defTabSz="914400">
                        <a:lnSpc>
                          <a:spcPct val="100000"/>
                        </a:lnSpc>
                        <a:spcBef>
                          <a:spcPts val="1009"/>
                        </a:spcBef>
                      </a:pPr>
                      <a:r>
                        <a:rPr b="0" lang="en-US" sz="1200" spc="-26" strike="noStrike" u="none">
                          <a:solidFill>
                            <a:srgbClr val="000000"/>
                          </a:solidFill>
                          <a:uFillTx/>
                          <a:latin typeface="Trebuchet MS"/>
                        </a:rPr>
                        <a:t>-1.1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sp>
        <p:nvSpPr>
          <p:cNvPr id="1509" name="object 6"/>
          <p:cNvSpPr/>
          <p:nvPr/>
        </p:nvSpPr>
        <p:spPr>
          <a:xfrm>
            <a:off x="428400" y="1176120"/>
            <a:ext cx="9369720" cy="22424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Now,</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136" strike="noStrike" u="none">
                <a:solidFill>
                  <a:srgbClr val="464646"/>
                </a:solidFill>
                <a:uFillTx/>
                <a:latin typeface="Trebuchet MS"/>
              </a:rPr>
              <a:t>think</a:t>
            </a:r>
            <a:r>
              <a:rPr b="0" lang="en-US" sz="2750" spc="-170" strike="noStrike" u="none">
                <a:solidFill>
                  <a:srgbClr val="464646"/>
                </a:solidFill>
                <a:uFillTx/>
                <a:latin typeface="Trebuchet MS"/>
              </a:rPr>
              <a:t> </a:t>
            </a:r>
            <a:r>
              <a:rPr b="0" lang="en-US" sz="2750" spc="111" strike="noStrike" u="none">
                <a:solidFill>
                  <a:srgbClr val="464646"/>
                </a:solidFill>
                <a:uFillTx/>
                <a:latin typeface="Trebuchet MS"/>
              </a:rPr>
              <a:t>about</a:t>
            </a:r>
            <a:r>
              <a:rPr b="0" lang="en-US" sz="2750" spc="-159"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3" strike="noStrike" u="none">
                <a:solidFill>
                  <a:srgbClr val="464646"/>
                </a:solidFill>
                <a:uFillTx/>
                <a:latin typeface="Trebuchet MS"/>
              </a:rPr>
              <a:t>terms</a:t>
            </a:r>
            <a:r>
              <a:rPr b="0" lang="en-US" sz="2750" spc="-18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networks….</a:t>
            </a:r>
            <a:endParaRPr b="0" lang="en-US" sz="2750" strike="noStrike" u="none">
              <a:solidFill>
                <a:srgbClr val="000000"/>
              </a:solidFill>
              <a:uFillTx/>
              <a:latin typeface="Arial"/>
            </a:endParaRPr>
          </a:p>
          <a:p>
            <a:pPr defTabSz="914400">
              <a:lnSpc>
                <a:spcPct val="100000"/>
              </a:lnSpc>
              <a:spcBef>
                <a:spcPts val="1814"/>
              </a:spcBef>
            </a:pPr>
            <a:endParaRPr b="0" lang="en-US" sz="2750" strike="noStrike" u="none">
              <a:solidFill>
                <a:srgbClr val="000000"/>
              </a:solidFill>
              <a:uFillTx/>
              <a:latin typeface="Arial"/>
            </a:endParaRPr>
          </a:p>
          <a:p>
            <a:pPr marL="12600" defTabSz="914400">
              <a:lnSpc>
                <a:spcPct val="101000"/>
              </a:lnSpc>
            </a:pPr>
            <a:r>
              <a:rPr b="0" lang="en-US" sz="2400" spc="-34" strike="noStrike" u="none">
                <a:solidFill>
                  <a:srgbClr val="404040"/>
                </a:solidFill>
                <a:uFillTx/>
                <a:latin typeface="Trebuchet MS"/>
              </a:rPr>
              <a:t>Let’s</a:t>
            </a:r>
            <a:r>
              <a:rPr b="0" lang="en-US" sz="2400" spc="-85" strike="noStrike" u="none">
                <a:solidFill>
                  <a:srgbClr val="404040"/>
                </a:solidFill>
                <a:uFillTx/>
                <a:latin typeface="Trebuchet MS"/>
              </a:rPr>
              <a:t> </a:t>
            </a:r>
            <a:r>
              <a:rPr b="0" lang="en-US" sz="2400" strike="noStrike" u="none">
                <a:solidFill>
                  <a:srgbClr val="404040"/>
                </a:solidFill>
                <a:uFillTx/>
                <a:latin typeface="Trebuchet MS"/>
              </a:rPr>
              <a:t>take</a:t>
            </a:r>
            <a:r>
              <a:rPr b="0" lang="en-US" sz="2400" spc="-65"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25" strike="noStrike" u="none">
                <a:solidFill>
                  <a:srgbClr val="404040"/>
                </a:solidFill>
                <a:uFillTx/>
                <a:latin typeface="Trebuchet MS"/>
              </a:rPr>
              <a:t> </a:t>
            </a:r>
            <a:r>
              <a:rPr b="0" lang="en-US" sz="2400" spc="79" strike="noStrike" u="none">
                <a:solidFill>
                  <a:srgbClr val="c0504d"/>
                </a:solidFill>
                <a:uFillTx/>
                <a:latin typeface="Trebuchet MS"/>
              </a:rPr>
              <a:t>5x5</a:t>
            </a:r>
            <a:r>
              <a:rPr b="0" lang="en-US" sz="2400" spc="-74" strike="noStrike" u="none">
                <a:solidFill>
                  <a:srgbClr val="c0504d"/>
                </a:solidFill>
                <a:uFillTx/>
                <a:latin typeface="Trebuchet MS"/>
              </a:rPr>
              <a:t> </a:t>
            </a:r>
            <a:r>
              <a:rPr b="0" lang="en-US" sz="2400" spc="71" strike="noStrike" u="none">
                <a:solidFill>
                  <a:srgbClr val="404040"/>
                </a:solidFill>
                <a:uFillTx/>
                <a:latin typeface="Trebuchet MS"/>
              </a:rPr>
              <a:t>matrix</a:t>
            </a:r>
            <a:r>
              <a:rPr b="0" lang="en-US" sz="2400" spc="-164"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156" strike="noStrike" u="none">
                <a:solidFill>
                  <a:srgbClr val="404040"/>
                </a:solidFill>
                <a:uFillTx/>
                <a:latin typeface="Trebuchet MS"/>
              </a:rPr>
              <a:t> </a:t>
            </a:r>
            <a:r>
              <a:rPr b="0" lang="en-US" sz="2400" strike="noStrike" u="none">
                <a:solidFill>
                  <a:srgbClr val="404040"/>
                </a:solidFill>
                <a:uFillTx/>
                <a:latin typeface="Trebuchet MS"/>
              </a:rPr>
              <a:t>be</a:t>
            </a:r>
            <a:r>
              <a:rPr b="0" lang="en-US" sz="2400" spc="-156"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79" strike="noStrike" u="none">
                <a:solidFill>
                  <a:srgbClr val="404040"/>
                </a:solidFill>
                <a:uFillTx/>
                <a:latin typeface="Trebuchet MS"/>
              </a:rPr>
              <a:t> </a:t>
            </a:r>
            <a:r>
              <a:rPr b="0" lang="en-US" sz="2400" spc="79" strike="noStrike" u="none">
                <a:solidFill>
                  <a:srgbClr val="4f81bc"/>
                </a:solidFill>
                <a:uFillTx/>
                <a:latin typeface="Trebuchet MS"/>
              </a:rPr>
              <a:t>weights</a:t>
            </a:r>
            <a:r>
              <a:rPr b="0" lang="en-US" sz="2400" spc="-136" strike="noStrike" u="none">
                <a:solidFill>
                  <a:srgbClr val="4f81bc"/>
                </a:solidFill>
                <a:uFillTx/>
                <a:latin typeface="Trebuchet MS"/>
              </a:rPr>
              <a:t> </a:t>
            </a:r>
            <a:r>
              <a:rPr b="0" lang="en-US" sz="2400" spc="99" strike="noStrike" u="none">
                <a:solidFill>
                  <a:srgbClr val="404040"/>
                </a:solidFill>
                <a:uFillTx/>
                <a:latin typeface="Trebuchet MS"/>
              </a:rPr>
              <a:t>in</a:t>
            </a:r>
            <a:r>
              <a:rPr b="0" lang="en-US" sz="2400" spc="-65"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76" strike="noStrike" u="none">
                <a:solidFill>
                  <a:srgbClr val="404040"/>
                </a:solidFill>
                <a:uFillTx/>
                <a:latin typeface="Trebuchet MS"/>
              </a:rPr>
              <a:t> </a:t>
            </a:r>
            <a:r>
              <a:rPr b="0" lang="en-US" sz="2400" spc="-11" strike="noStrike" u="none">
                <a:solidFill>
                  <a:srgbClr val="404040"/>
                </a:solidFill>
                <a:uFillTx/>
                <a:latin typeface="Trebuchet MS"/>
              </a:rPr>
              <a:t>neural network:</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0" name="object 2" descr=""/>
          <p:cNvPicPr/>
          <p:nvPr/>
        </p:nvPicPr>
        <p:blipFill>
          <a:blip r:embed="rId1"/>
          <a:stretch/>
        </p:blipFill>
        <p:spPr>
          <a:xfrm>
            <a:off x="11030040" y="47520"/>
            <a:ext cx="809280" cy="809280"/>
          </a:xfrm>
          <a:prstGeom prst="rect">
            <a:avLst/>
          </a:prstGeom>
          <a:noFill/>
          <a:ln w="0">
            <a:noFill/>
          </a:ln>
        </p:spPr>
      </p:pic>
      <p:sp>
        <p:nvSpPr>
          <p:cNvPr id="1511"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512" name="object 4"/>
          <p:cNvSpPr/>
          <p:nvPr/>
        </p:nvSpPr>
        <p:spPr>
          <a:xfrm>
            <a:off x="428400" y="1176120"/>
            <a:ext cx="9369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Now,</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136" strike="noStrike" u="none">
                <a:solidFill>
                  <a:srgbClr val="464646"/>
                </a:solidFill>
                <a:uFillTx/>
                <a:latin typeface="Trebuchet MS"/>
              </a:rPr>
              <a:t>think</a:t>
            </a:r>
            <a:r>
              <a:rPr b="0" lang="en-US" sz="2750" spc="-170" strike="noStrike" u="none">
                <a:solidFill>
                  <a:srgbClr val="464646"/>
                </a:solidFill>
                <a:uFillTx/>
                <a:latin typeface="Trebuchet MS"/>
              </a:rPr>
              <a:t> </a:t>
            </a:r>
            <a:r>
              <a:rPr b="0" lang="en-US" sz="2750" spc="111" strike="noStrike" u="none">
                <a:solidFill>
                  <a:srgbClr val="464646"/>
                </a:solidFill>
                <a:uFillTx/>
                <a:latin typeface="Trebuchet MS"/>
              </a:rPr>
              <a:t>about</a:t>
            </a:r>
            <a:r>
              <a:rPr b="0" lang="en-US" sz="2750" spc="-159"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3" strike="noStrike" u="none">
                <a:solidFill>
                  <a:srgbClr val="464646"/>
                </a:solidFill>
                <a:uFillTx/>
                <a:latin typeface="Trebuchet MS"/>
              </a:rPr>
              <a:t>terms</a:t>
            </a:r>
            <a:r>
              <a:rPr b="0" lang="en-US" sz="2750" spc="-18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networks….</a:t>
            </a:r>
            <a:endParaRPr b="0" lang="en-US" sz="2750" strike="noStrike" u="none">
              <a:solidFill>
                <a:srgbClr val="000000"/>
              </a:solidFill>
              <a:uFillTx/>
              <a:latin typeface="Arial"/>
            </a:endParaRPr>
          </a:p>
        </p:txBody>
      </p:sp>
      <p:graphicFrame>
        <p:nvGraphicFramePr>
          <p:cNvPr id="1513" name="object 5"/>
          <p:cNvGraphicFramePr/>
          <p:nvPr/>
        </p:nvGraphicFramePr>
        <p:xfrm>
          <a:off x="7991640" y="2486160"/>
          <a:ext cx="2428560" cy="2227680"/>
        </p:xfrm>
        <a:graphic>
          <a:graphicData uri="http://schemas.openxmlformats.org/drawingml/2006/table">
            <a:tbl>
              <a:tblPr/>
              <a:tblGrid>
                <a:gridCol w="485640"/>
                <a:gridCol w="485640"/>
                <a:gridCol w="485640"/>
                <a:gridCol w="485640"/>
                <a:gridCol w="485640"/>
              </a:tblGrid>
              <a:tr h="438120">
                <a:tc>
                  <a:txBody>
                    <a:bodyPr lIns="0" rIns="0" tIns="118080" bIns="0" anchor="t">
                      <a:noAutofit/>
                    </a:bodyPr>
                    <a:p>
                      <a:pPr marL="1440" algn="ctr" defTabSz="914400">
                        <a:lnSpc>
                          <a:spcPct val="100000"/>
                        </a:lnSpc>
                        <a:spcBef>
                          <a:spcPts val="930"/>
                        </a:spcBef>
                      </a:pPr>
                      <a:r>
                        <a:rPr b="0" lang="en-US" sz="1200" spc="-26" strike="noStrike" u="none">
                          <a:solidFill>
                            <a:srgbClr val="000000"/>
                          </a:solidFill>
                          <a:uFillTx/>
                          <a:latin typeface="Trebuchet MS"/>
                        </a:rPr>
                        <a:t>-</a:t>
                      </a:r>
                      <a:r>
                        <a:rPr b="0" lang="en-US" sz="1200" spc="11" strike="noStrike" u="none">
                          <a:solidFill>
                            <a:srgbClr val="000000"/>
                          </a:solidFill>
                          <a:uFillTx/>
                          <a:latin typeface="Trebuchet MS"/>
                        </a:rPr>
                        <a:t>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18080" bIns="0" anchor="t">
                      <a:noAutofit/>
                    </a:bodyPr>
                    <a:p>
                      <a:pPr marL="1440" algn="ctr" defTabSz="914400">
                        <a:lnSpc>
                          <a:spcPct val="100000"/>
                        </a:lnSpc>
                        <a:spcBef>
                          <a:spcPts val="930"/>
                        </a:spcBef>
                      </a:pPr>
                      <a:r>
                        <a:rPr b="0" lang="en-US" sz="1200" spc="-26" strike="noStrike" u="none">
                          <a:solidFill>
                            <a:srgbClr val="000000"/>
                          </a:solidFill>
                          <a:uFillTx/>
                          <a:latin typeface="Trebuchet MS"/>
                        </a:rPr>
                        <a:t>-</a:t>
                      </a:r>
                      <a:r>
                        <a:rPr b="0" lang="en-US" sz="1200" spc="31" strike="noStrike" u="none">
                          <a:solidFill>
                            <a:srgbClr val="000000"/>
                          </a:solidFill>
                          <a:uFillTx/>
                          <a:latin typeface="Trebuchet MS"/>
                        </a:rPr>
                        <a:t>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18080" bIns="0" anchor="t">
                      <a:noAutofit/>
                    </a:bodyPr>
                    <a:p>
                      <a:pPr marL="2520" algn="ctr" defTabSz="914400">
                        <a:lnSpc>
                          <a:spcPct val="100000"/>
                        </a:lnSpc>
                        <a:spcBef>
                          <a:spcPts val="930"/>
                        </a:spcBef>
                      </a:pPr>
                      <a:r>
                        <a:rPr b="0" lang="en-US" sz="1200" spc="54" strike="noStrike" u="none">
                          <a:solidFill>
                            <a:srgbClr val="000000"/>
                          </a:solidFill>
                          <a:uFillTx/>
                          <a:latin typeface="Trebuchet MS"/>
                        </a:rPr>
                        <a:t>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18080" bIns="0" anchor="t">
                      <a:noAutofit/>
                    </a:bodyPr>
                    <a:p>
                      <a:pPr marL="13320" algn="ctr" defTabSz="914400">
                        <a:lnSpc>
                          <a:spcPct val="100000"/>
                        </a:lnSpc>
                        <a:spcBef>
                          <a:spcPts val="930"/>
                        </a:spcBef>
                      </a:pPr>
                      <a:r>
                        <a:rPr b="0" lang="en-US" sz="1200" spc="-20" strike="noStrike" u="none">
                          <a:solidFill>
                            <a:srgbClr val="000000"/>
                          </a:solidFill>
                          <a:uFillTx/>
                          <a:latin typeface="Trebuchet MS"/>
                        </a:rPr>
                        <a:t>-</a:t>
                      </a:r>
                      <a:r>
                        <a:rPr b="0" lang="en-US" sz="1200" spc="91"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18080" bIns="0" anchor="t">
                      <a:noAutofit/>
                    </a:bodyPr>
                    <a:p>
                      <a:pPr marL="14760" algn="ctr" defTabSz="914400">
                        <a:lnSpc>
                          <a:spcPct val="100000"/>
                        </a:lnSpc>
                        <a:spcBef>
                          <a:spcPts val="930"/>
                        </a:spcBef>
                      </a:pPr>
                      <a:r>
                        <a:rPr b="0" lang="en-US" sz="1200" spc="-26" strike="noStrike" u="none">
                          <a:solidFill>
                            <a:srgbClr val="000000"/>
                          </a:solidFill>
                          <a:uFillTx/>
                          <a:latin typeface="Trebuchet MS"/>
                        </a:rPr>
                        <a:t>16</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r h="447480">
                <a:tc>
                  <a:txBody>
                    <a:bodyPr lIns="0" rIns="0" tIns="124200" bIns="0" anchor="t">
                      <a:noAutofit/>
                    </a:bodyPr>
                    <a:p>
                      <a:pPr algn="ctr" defTabSz="914400">
                        <a:lnSpc>
                          <a:spcPct val="100000"/>
                        </a:lnSpc>
                        <a:spcBef>
                          <a:spcPts val="981"/>
                        </a:spcBef>
                      </a:pPr>
                      <a:r>
                        <a:rPr b="0" lang="en-US" sz="1200" spc="-26" strike="noStrike" u="none">
                          <a:solidFill>
                            <a:srgbClr val="000000"/>
                          </a:solidFill>
                          <a:uFillTx/>
                          <a:latin typeface="Trebuchet MS"/>
                        </a:rPr>
                        <a:t>-</a:t>
                      </a:r>
                      <a:r>
                        <a:rPr b="0" lang="en-US" sz="1200" spc="31" strike="noStrike" u="none">
                          <a:solidFill>
                            <a:srgbClr val="000000"/>
                          </a:solidFill>
                          <a:uFillTx/>
                          <a:latin typeface="Trebuchet MS"/>
                        </a:rPr>
                        <a:t>60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4200" bIns="0" anchor="t">
                      <a:noAutofit/>
                    </a:bodyPr>
                    <a:p>
                      <a:pPr marL="11520" algn="ctr" defTabSz="914400">
                        <a:lnSpc>
                          <a:spcPct val="100000"/>
                        </a:lnSpc>
                        <a:spcBef>
                          <a:spcPts val="981"/>
                        </a:spcBef>
                      </a:pPr>
                      <a:r>
                        <a:rPr b="0" lang="en-US" sz="1200" spc="-26" strike="noStrike" u="none">
                          <a:solidFill>
                            <a:srgbClr val="000000"/>
                          </a:solidFill>
                          <a:uFillTx/>
                          <a:latin typeface="Trebuchet MS"/>
                        </a:rPr>
                        <a:t>10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4200" bIns="0" anchor="t">
                      <a:noAutofit/>
                    </a:bodyPr>
                    <a:p>
                      <a:pPr algn="ctr" defTabSz="914400">
                        <a:lnSpc>
                          <a:spcPct val="100000"/>
                        </a:lnSpc>
                        <a:spcBef>
                          <a:spcPts val="981"/>
                        </a:spcBef>
                      </a:pPr>
                      <a:r>
                        <a:rPr b="0" lang="en-US" sz="1200" spc="34" strike="noStrike" u="none">
                          <a:solidFill>
                            <a:srgbClr val="000000"/>
                          </a:solidFill>
                          <a:uFillTx/>
                          <a:latin typeface="Trebuchet MS"/>
                        </a:rPr>
                        <a:t>40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4200" bIns="0" anchor="t">
                      <a:noAutofit/>
                    </a:bodyPr>
                    <a:p>
                      <a:pPr marL="13320" algn="ctr" defTabSz="914400">
                        <a:lnSpc>
                          <a:spcPct val="100000"/>
                        </a:lnSpc>
                        <a:spcBef>
                          <a:spcPts val="981"/>
                        </a:spcBef>
                      </a:pPr>
                      <a:r>
                        <a:rPr b="0" lang="en-US" sz="1200" spc="96" strike="noStrike" u="none">
                          <a:solidFill>
                            <a:srgbClr val="000000"/>
                          </a:solidFill>
                          <a:uFillTx/>
                          <a:latin typeface="Trebuchet MS"/>
                        </a:rPr>
                        <a:t>99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4200" bIns="0" anchor="t">
                      <a:noAutofit/>
                    </a:bodyPr>
                    <a:p>
                      <a:pPr marL="2520" algn="ctr" defTabSz="914400">
                        <a:lnSpc>
                          <a:spcPct val="100000"/>
                        </a:lnSpc>
                        <a:spcBef>
                          <a:spcPts val="981"/>
                        </a:spcBef>
                      </a:pPr>
                      <a:r>
                        <a:rPr b="0" lang="en-US" sz="1200" spc="-26" strike="noStrike" u="none">
                          <a:solidFill>
                            <a:srgbClr val="000000"/>
                          </a:solidFill>
                          <a:uFillTx/>
                          <a:latin typeface="Trebuchet MS"/>
                        </a:rPr>
                        <a:t>-57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r h="447480">
                <a:tc>
                  <a:txBody>
                    <a:bodyPr lIns="0" rIns="0" tIns="121680" bIns="0" anchor="t">
                      <a:noAutofit/>
                    </a:bodyPr>
                    <a:p>
                      <a:pPr marL="1440" algn="ctr" defTabSz="914400">
                        <a:lnSpc>
                          <a:spcPct val="100000"/>
                        </a:lnSpc>
                        <a:spcBef>
                          <a:spcPts val="961"/>
                        </a:spcBef>
                      </a:pPr>
                      <a:r>
                        <a:rPr b="0" lang="en-US" sz="1200" spc="-26" strike="noStrike" u="none">
                          <a:solidFill>
                            <a:srgbClr val="000000"/>
                          </a:solidFill>
                          <a:uFillTx/>
                          <a:latin typeface="Trebuchet MS"/>
                        </a:rPr>
                        <a:t>-</a:t>
                      </a:r>
                      <a:r>
                        <a:rPr b="0" lang="en-US" sz="1200" spc="11" strike="noStrike" u="none">
                          <a:solidFill>
                            <a:srgbClr val="000000"/>
                          </a:solidFill>
                          <a:uFillTx/>
                          <a:latin typeface="Trebuchet MS"/>
                        </a:rPr>
                        <a:t>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1680" bIns="0" anchor="t">
                      <a:noAutofit/>
                    </a:bodyPr>
                    <a:p>
                      <a:pPr marL="1800" algn="ctr" defTabSz="914400">
                        <a:lnSpc>
                          <a:spcPct val="100000"/>
                        </a:lnSpc>
                        <a:spcBef>
                          <a:spcPts val="961"/>
                        </a:spcBef>
                      </a:pPr>
                      <a:r>
                        <a:rPr b="0" lang="en-US" sz="1200" spc="-26" strike="noStrike" u="none">
                          <a:solidFill>
                            <a:srgbClr val="000000"/>
                          </a:solidFill>
                          <a:uFillTx/>
                          <a:latin typeface="Trebuchet MS"/>
                        </a:rPr>
                        <a:t>-</a:t>
                      </a:r>
                      <a:r>
                        <a:rPr b="0" lang="en-US" sz="1200" spc="91" strike="noStrike" u="none">
                          <a:solidFill>
                            <a:srgbClr val="000000"/>
                          </a:solidFill>
                          <a:uFillTx/>
                          <a:latin typeface="Trebuchet MS"/>
                        </a:rPr>
                        <a:t>88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1680" bIns="0" anchor="t">
                      <a:noAutofit/>
                    </a:bodyPr>
                    <a:p>
                      <a:pPr marL="3240" algn="ctr" defTabSz="914400">
                        <a:lnSpc>
                          <a:spcPct val="100000"/>
                        </a:lnSpc>
                        <a:spcBef>
                          <a:spcPts val="961"/>
                        </a:spcBef>
                      </a:pPr>
                      <a:r>
                        <a:rPr b="0" lang="en-US" sz="1200" spc="-26" strike="noStrike" u="none">
                          <a:solidFill>
                            <a:srgbClr val="000000"/>
                          </a:solidFill>
                          <a:uFillTx/>
                          <a:latin typeface="Trebuchet MS"/>
                        </a:rPr>
                        <a:t>-</a:t>
                      </a:r>
                      <a:r>
                        <a:rPr b="0" lang="en-US" sz="1200" spc="34" strike="noStrike" u="none">
                          <a:solidFill>
                            <a:srgbClr val="000000"/>
                          </a:solidFill>
                          <a:uFillTx/>
                          <a:latin typeface="Trebuchet MS"/>
                        </a:rPr>
                        <a:t>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1680" bIns="0" anchor="t">
                      <a:noAutofit/>
                    </a:bodyPr>
                    <a:p>
                      <a:pPr marL="1440" algn="ctr" defTabSz="914400">
                        <a:lnSpc>
                          <a:spcPct val="100000"/>
                        </a:lnSpc>
                        <a:spcBef>
                          <a:spcPts val="961"/>
                        </a:spcBef>
                      </a:pPr>
                      <a:r>
                        <a:rPr b="0" lang="en-US" sz="1200" spc="45" strike="noStrike" u="none">
                          <a:solidFill>
                            <a:srgbClr val="000000"/>
                          </a:solidFill>
                          <a:uFillTx/>
                          <a:latin typeface="Trebuchet MS"/>
                        </a:rPr>
                        <a:t>48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121680" bIns="0" anchor="t">
                      <a:noAutofit/>
                    </a:bodyPr>
                    <a:p>
                      <a:pPr marL="15120" algn="ctr" defTabSz="914400">
                        <a:lnSpc>
                          <a:spcPct val="100000"/>
                        </a:lnSpc>
                        <a:spcBef>
                          <a:spcPts val="961"/>
                        </a:spcBef>
                      </a:pPr>
                      <a:r>
                        <a:rPr b="0" lang="en-US" sz="1200" spc="31" strike="noStrike" u="none">
                          <a:solidFill>
                            <a:srgbClr val="000000"/>
                          </a:solidFill>
                          <a:uFillTx/>
                          <a:latin typeface="Trebuchet MS"/>
                        </a:rPr>
                        <a:t>27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r h="442440">
                <a:tc>
                  <a:txBody>
                    <a:bodyPr lIns="0" rIns="0" tIns="118440" bIns="0" anchor="t">
                      <a:noAutofit/>
                    </a:bodyPr>
                    <a:p>
                      <a:pPr marL="6840" algn="ctr" defTabSz="914400">
                        <a:lnSpc>
                          <a:spcPct val="100000"/>
                        </a:lnSpc>
                        <a:spcBef>
                          <a:spcPts val="935"/>
                        </a:spcBef>
                      </a:pPr>
                      <a:r>
                        <a:rPr b="0" lang="en-US" sz="1200" spc="-26" strike="noStrike" u="none">
                          <a:solidFill>
                            <a:srgbClr val="000000"/>
                          </a:solidFill>
                          <a:uFillTx/>
                          <a:latin typeface="Trebuchet MS"/>
                        </a:rPr>
                        <a:t>72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c3d59b"/>
                    </a:solidFill>
                  </a:tcPr>
                </a:tc>
                <a:tc>
                  <a:txBody>
                    <a:bodyPr lIns="0" rIns="0" tIns="118440" bIns="0" anchor="t">
                      <a:noAutofit/>
                    </a:bodyPr>
                    <a:p>
                      <a:pPr algn="ctr" defTabSz="914400">
                        <a:lnSpc>
                          <a:spcPct val="100000"/>
                        </a:lnSpc>
                        <a:spcBef>
                          <a:spcPts val="935"/>
                        </a:spcBef>
                      </a:pPr>
                      <a:r>
                        <a:rPr b="0" lang="en-US" sz="1200" spc="-26" strike="noStrike" u="none">
                          <a:solidFill>
                            <a:srgbClr val="000000"/>
                          </a:solidFill>
                          <a:uFillTx/>
                          <a:latin typeface="Trebuchet MS"/>
                        </a:rPr>
                        <a:t>-100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c3d59b"/>
                    </a:solidFill>
                  </a:tcPr>
                </a:tc>
                <a:tc>
                  <a:txBody>
                    <a:bodyPr lIns="0" rIns="0" tIns="118440" bIns="0" anchor="t">
                      <a:noAutofit/>
                    </a:bodyPr>
                    <a:p>
                      <a:pPr algn="ctr" defTabSz="914400">
                        <a:lnSpc>
                          <a:spcPct val="100000"/>
                        </a:lnSpc>
                        <a:spcBef>
                          <a:spcPts val="935"/>
                        </a:spcBef>
                      </a:pPr>
                      <a:r>
                        <a:rPr b="0" lang="en-US" sz="1200" spc="-26" strike="noStrike" u="none">
                          <a:solidFill>
                            <a:srgbClr val="000000"/>
                          </a:solidFill>
                          <a:uFillTx/>
                          <a:latin typeface="Trebuchet MS"/>
                        </a:rPr>
                        <a:t>-</a:t>
                      </a:r>
                      <a:r>
                        <a:rPr b="0" lang="en-US" sz="1200" spc="40" strike="noStrike" u="none">
                          <a:solidFill>
                            <a:srgbClr val="000000"/>
                          </a:solidFill>
                          <a:uFillTx/>
                          <a:latin typeface="Trebuchet MS"/>
                        </a:rPr>
                        <a:t>50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c3d59b"/>
                    </a:solidFill>
                  </a:tcPr>
                </a:tc>
                <a:tc>
                  <a:txBody>
                    <a:bodyPr lIns="0" rIns="0" tIns="118440" bIns="0" anchor="t">
                      <a:noAutofit/>
                    </a:bodyPr>
                    <a:p>
                      <a:pPr marL="14040" algn="ctr" defTabSz="914400">
                        <a:lnSpc>
                          <a:spcPct val="100000"/>
                        </a:lnSpc>
                        <a:spcBef>
                          <a:spcPts val="935"/>
                        </a:spcBef>
                      </a:pPr>
                      <a:r>
                        <a:rPr b="0" lang="en-US" sz="1200" spc="-26" strike="noStrike" u="none">
                          <a:solidFill>
                            <a:srgbClr val="000000"/>
                          </a:solidFill>
                          <a:uFillTx/>
                          <a:latin typeface="Trebuchet MS"/>
                        </a:rPr>
                        <a:t>-18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c3d59b"/>
                    </a:solidFill>
                  </a:tcPr>
                </a:tc>
                <a:tc>
                  <a:txBody>
                    <a:bodyPr lIns="0" rIns="0" tIns="118440" bIns="0" anchor="t">
                      <a:noAutofit/>
                    </a:bodyPr>
                    <a:p>
                      <a:pPr marL="720" algn="ctr" defTabSz="914400">
                        <a:lnSpc>
                          <a:spcPct val="100000"/>
                        </a:lnSpc>
                        <a:spcBef>
                          <a:spcPts val="935"/>
                        </a:spcBef>
                      </a:pPr>
                      <a:r>
                        <a:rPr b="0" lang="en-US" sz="1200" spc="34" strike="noStrike" u="none">
                          <a:solidFill>
                            <a:srgbClr val="000000"/>
                          </a:solidFill>
                          <a:uFillTx/>
                          <a:latin typeface="Trebuchet MS"/>
                        </a:rPr>
                        <a:t>40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c3d59b"/>
                    </a:solidFill>
                  </a:tcPr>
                </a:tc>
              </a:tr>
              <a:tr h="451800">
                <a:tc>
                  <a:txBody>
                    <a:bodyPr lIns="0" rIns="0" tIns="129240" bIns="0" anchor="t">
                      <a:noAutofit/>
                    </a:bodyPr>
                    <a:p>
                      <a:pPr marL="11520" algn="ctr" defTabSz="914400">
                        <a:lnSpc>
                          <a:spcPct val="100000"/>
                        </a:lnSpc>
                        <a:spcBef>
                          <a:spcPts val="1020"/>
                        </a:spcBef>
                      </a:pPr>
                      <a:r>
                        <a:rPr b="0" lang="en-US" sz="1200" spc="96"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c3d59b"/>
                    </a:solidFill>
                  </a:tcPr>
                </a:tc>
                <a:tc>
                  <a:txBody>
                    <a:bodyPr lIns="0" rIns="0" tIns="129240" bIns="0" anchor="t">
                      <a:noAutofit/>
                    </a:bodyPr>
                    <a:p>
                      <a:pPr marL="2520" algn="ctr" defTabSz="914400">
                        <a:lnSpc>
                          <a:spcPct val="100000"/>
                        </a:lnSpc>
                        <a:spcBef>
                          <a:spcPts val="1020"/>
                        </a:spcBef>
                      </a:pPr>
                      <a:r>
                        <a:rPr b="0" lang="en-US" sz="1200" spc="74" strike="noStrike" u="none">
                          <a:solidFill>
                            <a:srgbClr val="000000"/>
                          </a:solidFill>
                          <a:uFillTx/>
                          <a:latin typeface="Trebuchet MS"/>
                        </a:rPr>
                        <a:t>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c3d59b"/>
                    </a:solidFill>
                  </a:tcPr>
                </a:tc>
                <a:tc>
                  <a:txBody>
                    <a:bodyPr lIns="0" rIns="0" tIns="129240" bIns="0" anchor="t">
                      <a:noAutofit/>
                    </a:bodyPr>
                    <a:p>
                      <a:pPr marL="2520" algn="ctr" defTabSz="914400">
                        <a:lnSpc>
                          <a:spcPct val="100000"/>
                        </a:lnSpc>
                        <a:spcBef>
                          <a:spcPts val="1020"/>
                        </a:spcBef>
                      </a:pPr>
                      <a:r>
                        <a:rPr b="0" lang="en-US" sz="1200" spc="-26" strike="noStrike" u="none">
                          <a:solidFill>
                            <a:srgbClr val="000000"/>
                          </a:solidFill>
                          <a:uFillTx/>
                          <a:latin typeface="Trebuchet MS"/>
                        </a:rPr>
                        <a:t>-81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c3d59b"/>
                    </a:solidFill>
                  </a:tcPr>
                </a:tc>
                <a:tc>
                  <a:txBody>
                    <a:bodyPr lIns="0" rIns="0" tIns="129240" bIns="0" anchor="t">
                      <a:noAutofit/>
                    </a:bodyPr>
                    <a:p>
                      <a:pPr marL="4320" algn="ctr" defTabSz="914400">
                        <a:lnSpc>
                          <a:spcPct val="100000"/>
                        </a:lnSpc>
                        <a:spcBef>
                          <a:spcPts val="1020"/>
                        </a:spcBef>
                      </a:pPr>
                      <a:r>
                        <a:rPr b="0" lang="en-US" sz="1200" spc="-26" strike="noStrike" u="none">
                          <a:solidFill>
                            <a:srgbClr val="000000"/>
                          </a:solidFill>
                          <a:uFillTx/>
                          <a:latin typeface="Trebuchet MS"/>
                        </a:rPr>
                        <a:t>127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c3d59b"/>
                    </a:solidFill>
                  </a:tcPr>
                </a:tc>
                <a:tc>
                  <a:txBody>
                    <a:bodyPr lIns="0" rIns="0" tIns="129240" bIns="0" anchor="t">
                      <a:noAutofit/>
                    </a:bodyPr>
                    <a:p>
                      <a:pPr algn="ctr" defTabSz="914400">
                        <a:lnSpc>
                          <a:spcPct val="100000"/>
                        </a:lnSpc>
                        <a:spcBef>
                          <a:spcPts val="1020"/>
                        </a:spcBef>
                      </a:pPr>
                      <a:r>
                        <a:rPr b="0" lang="en-US" sz="1200" spc="-26" strike="noStrike" u="none">
                          <a:solidFill>
                            <a:srgbClr val="000000"/>
                          </a:solidFill>
                          <a:uFillTx/>
                          <a:latin typeface="Trebuchet MS"/>
                        </a:rPr>
                        <a:t>-66</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c3d59b"/>
                    </a:solidFill>
                  </a:tcPr>
                </a:tc>
              </a:tr>
            </a:tbl>
          </a:graphicData>
        </a:graphic>
      </p:graphicFrame>
      <p:grpSp>
        <p:nvGrpSpPr>
          <p:cNvPr id="1514" name="object 6"/>
          <p:cNvGrpSpPr/>
          <p:nvPr/>
        </p:nvGrpSpPr>
        <p:grpSpPr>
          <a:xfrm>
            <a:off x="4381560" y="3333600"/>
            <a:ext cx="3538080" cy="261720"/>
            <a:chOff x="4381560" y="3333600"/>
            <a:chExt cx="3538080" cy="261720"/>
          </a:xfrm>
        </p:grpSpPr>
        <p:pic>
          <p:nvPicPr>
            <p:cNvPr id="1515" name="object 7" descr=""/>
            <p:cNvPicPr/>
            <p:nvPr/>
          </p:nvPicPr>
          <p:blipFill>
            <a:blip r:embed="rId2"/>
            <a:stretch/>
          </p:blipFill>
          <p:spPr>
            <a:xfrm>
              <a:off x="4381560" y="3333600"/>
              <a:ext cx="3538080" cy="261720"/>
            </a:xfrm>
            <a:prstGeom prst="rect">
              <a:avLst/>
            </a:prstGeom>
            <a:noFill/>
            <a:ln w="0">
              <a:noFill/>
            </a:ln>
          </p:spPr>
        </p:pic>
        <p:sp>
          <p:nvSpPr>
            <p:cNvPr id="1516" name="object 8"/>
            <p:cNvSpPr/>
            <p:nvPr/>
          </p:nvSpPr>
          <p:spPr>
            <a:xfrm>
              <a:off x="4433760" y="3405240"/>
              <a:ext cx="3356280" cy="75960"/>
            </a:xfrm>
            <a:custGeom>
              <a:avLst/>
              <a:gdLst>
                <a:gd name="textAreaLeft" fmla="*/ 0 w 3356280"/>
                <a:gd name="textAreaRight" fmla="*/ 3356640 w 3356280"/>
                <a:gd name="textAreaTop" fmla="*/ 0 h 75960"/>
                <a:gd name="textAreaBottom" fmla="*/ 76320 h 75960"/>
              </a:gdLst>
              <a:ahLst/>
              <a:rect l="textAreaLeft" t="textAreaTop" r="textAreaRight" b="textAreaBottom"/>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517" name="object 9"/>
          <p:cNvSpPr/>
          <p:nvPr/>
        </p:nvSpPr>
        <p:spPr>
          <a:xfrm>
            <a:off x="4485600" y="2791080"/>
            <a:ext cx="3243240" cy="1578600"/>
          </a:xfrm>
          <a:prstGeom prst="rect">
            <a:avLst/>
          </a:prstGeom>
          <a:noFill/>
          <a:ln w="0">
            <a:noFill/>
          </a:ln>
        </p:spPr>
        <p:style>
          <a:lnRef idx="0"/>
          <a:fillRef idx="0"/>
          <a:effectRef idx="0"/>
          <a:fontRef idx="minor"/>
        </p:style>
        <p:txBody>
          <a:bodyPr lIns="0" rIns="0" tIns="203760" bIns="0" anchor="t">
            <a:spAutoFit/>
          </a:bodyPr>
          <a:p>
            <a:pPr algn="ctr" defTabSz="914400">
              <a:lnSpc>
                <a:spcPct val="100000"/>
              </a:lnSpc>
              <a:spcBef>
                <a:spcPts val="1604"/>
              </a:spcBef>
            </a:pPr>
            <a:r>
              <a:rPr b="0" lang="en-US" sz="2400" spc="54" strike="noStrike" u="none">
                <a:solidFill>
                  <a:srgbClr val="404040"/>
                </a:solidFill>
                <a:uFillTx/>
                <a:latin typeface="Trebuchet MS"/>
              </a:rPr>
              <a:t>Rescale</a:t>
            </a:r>
            <a:r>
              <a:rPr b="0" lang="en-US" sz="2400" spc="-164" strike="noStrike" u="none">
                <a:solidFill>
                  <a:srgbClr val="404040"/>
                </a:solidFill>
                <a:uFillTx/>
                <a:latin typeface="Trebuchet MS"/>
              </a:rPr>
              <a:t> </a:t>
            </a:r>
            <a:r>
              <a:rPr b="0" lang="en-US" sz="2400" strike="noStrike" u="none">
                <a:solidFill>
                  <a:srgbClr val="404040"/>
                </a:solidFill>
                <a:uFillTx/>
                <a:latin typeface="Trebuchet MS"/>
              </a:rPr>
              <a:t>all</a:t>
            </a:r>
            <a:r>
              <a:rPr b="0" lang="en-US" sz="2400" spc="-60" strike="noStrike" u="none">
                <a:solidFill>
                  <a:srgbClr val="404040"/>
                </a:solidFill>
                <a:uFillTx/>
                <a:latin typeface="Trebuchet MS"/>
              </a:rPr>
              <a:t> </a:t>
            </a:r>
            <a:r>
              <a:rPr b="0" lang="en-US" sz="2400" spc="34" strike="noStrike" u="none">
                <a:solidFill>
                  <a:srgbClr val="404040"/>
                </a:solidFill>
                <a:uFillTx/>
                <a:latin typeface="Trebuchet MS"/>
              </a:rPr>
              <a:t>parameters</a:t>
            </a:r>
            <a:endParaRPr b="0" lang="en-US" sz="2400" strike="noStrike" u="none">
              <a:solidFill>
                <a:srgbClr val="000000"/>
              </a:solidFill>
              <a:uFillTx/>
              <a:latin typeface="Arial"/>
            </a:endParaRPr>
          </a:p>
          <a:p>
            <a:pPr algn="ctr" defTabSz="914400">
              <a:lnSpc>
                <a:spcPct val="100000"/>
              </a:lnSpc>
              <a:spcBef>
                <a:spcPts val="1769"/>
              </a:spcBef>
            </a:pPr>
            <a:r>
              <a:rPr b="0" lang="en-US" sz="2750" strike="noStrike" u="none">
                <a:solidFill>
                  <a:srgbClr val="464646"/>
                </a:solidFill>
                <a:uFillTx/>
                <a:latin typeface="Cambria Math"/>
              </a:rPr>
              <a:t>𝑢𝑠𝑖𝑛𝑔</a:t>
            </a:r>
            <a:r>
              <a:rPr b="0" lang="en-US" sz="2750" spc="139" strike="noStrike" u="none">
                <a:solidFill>
                  <a:srgbClr val="464646"/>
                </a:solidFill>
                <a:uFillTx/>
                <a:latin typeface="Cambria Math"/>
              </a:rPr>
              <a:t> </a:t>
            </a:r>
            <a:r>
              <a:rPr b="0" lang="en-US" sz="2750" spc="-51" strike="noStrike" u="none">
                <a:solidFill>
                  <a:srgbClr val="464646"/>
                </a:solidFill>
                <a:uFillTx/>
                <a:latin typeface="Cambria Math"/>
              </a:rPr>
              <a:t>𝑐</a:t>
            </a:r>
            <a:endParaRPr b="0" lang="en-US" sz="2750" strike="noStrike" u="none">
              <a:solidFill>
                <a:srgbClr val="000000"/>
              </a:solidFill>
              <a:uFillTx/>
              <a:latin typeface="Arial"/>
            </a:endParaRPr>
          </a:p>
        </p:txBody>
      </p:sp>
      <p:grpSp>
        <p:nvGrpSpPr>
          <p:cNvPr id="1518" name="object 10"/>
          <p:cNvGrpSpPr/>
          <p:nvPr/>
        </p:nvGrpSpPr>
        <p:grpSpPr>
          <a:xfrm>
            <a:off x="4162320" y="4038480"/>
            <a:ext cx="3117600" cy="2307600"/>
            <a:chOff x="4162320" y="4038480"/>
            <a:chExt cx="3117600" cy="2307600"/>
          </a:xfrm>
        </p:grpSpPr>
        <p:sp>
          <p:nvSpPr>
            <p:cNvPr id="1519" name="object 11"/>
            <p:cNvSpPr/>
            <p:nvPr/>
          </p:nvSpPr>
          <p:spPr>
            <a:xfrm>
              <a:off x="5213880" y="6019560"/>
              <a:ext cx="2066040" cy="326520"/>
            </a:xfrm>
            <a:custGeom>
              <a:avLst/>
              <a:gdLst>
                <a:gd name="textAreaLeft" fmla="*/ 0 w 2066040"/>
                <a:gd name="textAreaRight" fmla="*/ 2066400 w 2066040"/>
                <a:gd name="textAreaTop" fmla="*/ 0 h 326520"/>
                <a:gd name="textAreaBottom" fmla="*/ 326880 h 326520"/>
              </a:gdLst>
              <a:ahLst/>
              <a:rect l="textAreaLeft" t="textAreaTop" r="textAreaRight" b="textAreaBottom"/>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20" name="object 12" descr=""/>
            <p:cNvPicPr/>
            <p:nvPr/>
          </p:nvPicPr>
          <p:blipFill>
            <a:blip r:embed="rId3"/>
            <a:stretch/>
          </p:blipFill>
          <p:spPr>
            <a:xfrm>
              <a:off x="4162320" y="4648320"/>
              <a:ext cx="1518840" cy="1452240"/>
            </a:xfrm>
            <a:prstGeom prst="rect">
              <a:avLst/>
            </a:prstGeom>
            <a:noFill/>
            <a:ln w="0">
              <a:noFill/>
            </a:ln>
          </p:spPr>
        </p:pic>
        <p:sp>
          <p:nvSpPr>
            <p:cNvPr id="1521" name="object 13"/>
            <p:cNvSpPr/>
            <p:nvPr/>
          </p:nvSpPr>
          <p:spPr>
            <a:xfrm>
              <a:off x="4215600" y="4681800"/>
              <a:ext cx="1340640" cy="1274040"/>
            </a:xfrm>
            <a:custGeom>
              <a:avLst/>
              <a:gdLst>
                <a:gd name="textAreaLeft" fmla="*/ 0 w 1340640"/>
                <a:gd name="textAreaRight" fmla="*/ 1341000 w 1340640"/>
                <a:gd name="textAreaTop" fmla="*/ 0 h 1274040"/>
                <a:gd name="textAreaBottom" fmla="*/ 1274400 h 1274040"/>
              </a:gdLst>
              <a:ahLst/>
              <a:rect l="textAreaLeft" t="textAreaTop" r="textAreaRight" b="textAreaBottom"/>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22" name="object 14" descr=""/>
            <p:cNvPicPr/>
            <p:nvPr/>
          </p:nvPicPr>
          <p:blipFill>
            <a:blip r:embed="rId4"/>
            <a:stretch/>
          </p:blipFill>
          <p:spPr>
            <a:xfrm>
              <a:off x="6039000" y="4038480"/>
              <a:ext cx="537840" cy="2071440"/>
            </a:xfrm>
            <a:prstGeom prst="rect">
              <a:avLst/>
            </a:prstGeom>
            <a:noFill/>
            <a:ln w="0">
              <a:noFill/>
            </a:ln>
          </p:spPr>
        </p:pic>
        <p:sp>
          <p:nvSpPr>
            <p:cNvPr id="1523" name="object 15"/>
            <p:cNvSpPr/>
            <p:nvPr/>
          </p:nvSpPr>
          <p:spPr>
            <a:xfrm>
              <a:off x="6097680" y="4079160"/>
              <a:ext cx="372960" cy="1878480"/>
            </a:xfrm>
            <a:custGeom>
              <a:avLst/>
              <a:gdLst>
                <a:gd name="textAreaLeft" fmla="*/ 0 w 372960"/>
                <a:gd name="textAreaRight" fmla="*/ 373320 w 372960"/>
                <a:gd name="textAreaTop" fmla="*/ 0 h 1878480"/>
                <a:gd name="textAreaBottom" fmla="*/ 1878840 h 1878480"/>
              </a:gdLst>
              <a:ahLst/>
              <a:rect l="textAreaLeft" t="textAreaTop" r="textAreaRight" b="textAreaBottom"/>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524" name="object 16"/>
          <p:cNvGrpSpPr/>
          <p:nvPr/>
        </p:nvGrpSpPr>
        <p:grpSpPr>
          <a:xfrm>
            <a:off x="8210520" y="4838760"/>
            <a:ext cx="499680" cy="1195200"/>
            <a:chOff x="8210520" y="4838760"/>
            <a:chExt cx="499680" cy="1195200"/>
          </a:xfrm>
        </p:grpSpPr>
        <p:pic>
          <p:nvPicPr>
            <p:cNvPr id="1525" name="object 17" descr=""/>
            <p:cNvPicPr/>
            <p:nvPr/>
          </p:nvPicPr>
          <p:blipFill>
            <a:blip r:embed="rId5"/>
            <a:stretch/>
          </p:blipFill>
          <p:spPr>
            <a:xfrm>
              <a:off x="8210520" y="4838760"/>
              <a:ext cx="499680" cy="1195200"/>
            </a:xfrm>
            <a:prstGeom prst="rect">
              <a:avLst/>
            </a:prstGeom>
            <a:noFill/>
            <a:ln w="0">
              <a:noFill/>
            </a:ln>
          </p:spPr>
        </p:pic>
        <p:sp>
          <p:nvSpPr>
            <p:cNvPr id="1526" name="object 18"/>
            <p:cNvSpPr/>
            <p:nvPr/>
          </p:nvSpPr>
          <p:spPr>
            <a:xfrm>
              <a:off x="8334000" y="4878000"/>
              <a:ext cx="328680" cy="1006920"/>
            </a:xfrm>
            <a:custGeom>
              <a:avLst/>
              <a:gdLst>
                <a:gd name="textAreaLeft" fmla="*/ 0 w 328680"/>
                <a:gd name="textAreaRight" fmla="*/ 329040 w 328680"/>
                <a:gd name="textAreaTop" fmla="*/ 0 h 1006920"/>
                <a:gd name="textAreaBottom" fmla="*/ 1007280 h 1006920"/>
              </a:gdLst>
              <a:ahLst/>
              <a:rect l="textAreaLeft" t="textAreaTop" r="textAreaRight" b="textAreaBottom"/>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527" name="object 19"/>
          <p:cNvSpPr/>
          <p:nvPr/>
        </p:nvSpPr>
        <p:spPr>
          <a:xfrm>
            <a:off x="7932960" y="1955520"/>
            <a:ext cx="25567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45" strike="noStrike" u="none">
                <a:solidFill>
                  <a:schemeClr val="dk1"/>
                </a:solidFill>
                <a:uFillTx/>
                <a:latin typeface="Trebuchet MS"/>
              </a:rPr>
              <a:t>Rescaled</a:t>
            </a:r>
            <a:r>
              <a:rPr b="0" lang="en-US" sz="1800" strike="noStrike" u="none">
                <a:solidFill>
                  <a:schemeClr val="dk1"/>
                </a:solidFill>
                <a:uFillTx/>
                <a:latin typeface="Trebuchet MS"/>
              </a:rPr>
              <a:t> Weight</a:t>
            </a:r>
            <a:r>
              <a:rPr b="0" lang="en-US" sz="1800" spc="20" strike="noStrike" u="none">
                <a:solidFill>
                  <a:schemeClr val="dk1"/>
                </a:solidFill>
                <a:uFillTx/>
                <a:latin typeface="Trebuchet MS"/>
              </a:rPr>
              <a:t> </a:t>
            </a:r>
            <a:r>
              <a:rPr b="0" lang="en-US" sz="1800" spc="-11" strike="noStrike" u="none">
                <a:solidFill>
                  <a:schemeClr val="dk1"/>
                </a:solidFill>
                <a:uFillTx/>
                <a:latin typeface="Trebuchet MS"/>
              </a:rPr>
              <a:t>Tensor</a:t>
            </a:r>
            <a:endParaRPr b="0" lang="en-US" sz="1800" strike="noStrike" u="none">
              <a:solidFill>
                <a:srgbClr val="000000"/>
              </a:solidFill>
              <a:uFillTx/>
              <a:latin typeface="Arial"/>
            </a:endParaRPr>
          </a:p>
        </p:txBody>
      </p:sp>
      <p:sp>
        <p:nvSpPr>
          <p:cNvPr id="1528" name="object 22"/>
          <p:cNvSpPr/>
          <p:nvPr/>
        </p:nvSpPr>
        <p:spPr>
          <a:xfrm>
            <a:off x="5321880" y="5948640"/>
            <a:ext cx="1848600" cy="564840"/>
          </a:xfrm>
          <a:prstGeom prst="rect">
            <a:avLst/>
          </a:prstGeom>
          <a:noFill/>
          <a:ln w="0">
            <a:noFill/>
          </a:ln>
        </p:spPr>
        <p:style>
          <a:lnRef idx="0"/>
          <a:fillRef idx="0"/>
          <a:effectRef idx="0"/>
          <a:fontRef idx="minor"/>
        </p:style>
        <p:txBody>
          <a:bodyPr lIns="0" rIns="0" tIns="0" bIns="0" anchor="t">
            <a:spAutoFit/>
          </a:bodyPr>
          <a:p>
            <a:pPr marL="12600" defTabSz="914400">
              <a:lnSpc>
                <a:spcPts val="2225"/>
              </a:lnSpc>
            </a:pPr>
            <a:r>
              <a:rPr b="0" lang="en-US" sz="4118" spc="136" strike="noStrike" u="none" baseline="-21000">
                <a:solidFill>
                  <a:schemeClr val="dk1"/>
                </a:solidFill>
                <a:uFillTx/>
                <a:latin typeface="Cambria Math"/>
              </a:rPr>
              <a:t>𝑊</a:t>
            </a:r>
            <a:r>
              <a:rPr b="0" lang="en-US" sz="2000" spc="91" strike="noStrike" u="none">
                <a:solidFill>
                  <a:schemeClr val="dk1"/>
                </a:solidFill>
                <a:uFillTx/>
                <a:latin typeface="Cambria Math"/>
              </a:rPr>
              <a:t>𝐹𝑃</a:t>
            </a:r>
            <a:r>
              <a:rPr b="0" lang="en-US" sz="2000" spc="91" strike="noStrike" u="none">
                <a:solidFill>
                  <a:schemeClr val="dk1"/>
                </a:solidFill>
                <a:uFillTx/>
                <a:latin typeface="Cambria Math"/>
              </a:rPr>
              <a:t>32</a:t>
            </a:r>
            <a:r>
              <a:rPr b="0" lang="en-US" sz="4118" spc="136" strike="noStrike" u="none" baseline="-21000">
                <a:solidFill>
                  <a:schemeClr val="dk1"/>
                </a:solidFill>
                <a:uFillTx/>
                <a:latin typeface="Cambria Math"/>
              </a:rPr>
              <a:t>𝑐</a:t>
            </a:r>
            <a:r>
              <a:rPr b="0" lang="en-US" sz="2000" spc="91" strike="noStrike" u="none">
                <a:solidFill>
                  <a:schemeClr val="dk1"/>
                </a:solidFill>
                <a:uFillTx/>
                <a:latin typeface="Cambria Math"/>
              </a:rPr>
              <a:t>𝐹𝑃32</a:t>
            </a:r>
            <a:endParaRPr b="0" lang="en-US" sz="2000" strike="noStrike" u="none">
              <a:solidFill>
                <a:srgbClr val="000000"/>
              </a:solidFill>
              <a:uFillTx/>
              <a:latin typeface="Arial"/>
            </a:endParaRPr>
          </a:p>
        </p:txBody>
      </p:sp>
      <p:sp>
        <p:nvSpPr>
          <p:cNvPr id="1529" name="object 23"/>
          <p:cNvSpPr/>
          <p:nvPr/>
        </p:nvSpPr>
        <p:spPr>
          <a:xfrm>
            <a:off x="7404480" y="5948640"/>
            <a:ext cx="1279800" cy="282960"/>
          </a:xfrm>
          <a:prstGeom prst="rect">
            <a:avLst/>
          </a:prstGeom>
          <a:noFill/>
          <a:ln w="0">
            <a:noFill/>
          </a:ln>
        </p:spPr>
        <p:style>
          <a:lnRef idx="0"/>
          <a:fillRef idx="0"/>
          <a:effectRef idx="0"/>
          <a:fontRef idx="minor"/>
        </p:style>
        <p:txBody>
          <a:bodyPr lIns="0" rIns="0" tIns="0" bIns="0" anchor="t">
            <a:spAutoFit/>
          </a:bodyPr>
          <a:p>
            <a:pPr marL="12600" defTabSz="914400">
              <a:lnSpc>
                <a:spcPts val="2225"/>
              </a:lnSpc>
            </a:pPr>
            <a:r>
              <a:rPr b="0" lang="en-US" sz="4118" strike="noStrike" u="none" baseline="-21000">
                <a:solidFill>
                  <a:schemeClr val="dk1"/>
                </a:solidFill>
                <a:uFillTx/>
                <a:latin typeface="Cambria Math"/>
              </a:rPr>
              <a:t>=</a:t>
            </a:r>
            <a:r>
              <a:rPr b="0" lang="en-US" sz="4118" spc="306" strike="noStrike" u="none" baseline="-21000">
                <a:solidFill>
                  <a:schemeClr val="dk1"/>
                </a:solidFill>
                <a:uFillTx/>
                <a:latin typeface="Cambria Math"/>
              </a:rPr>
              <a:t> </a:t>
            </a:r>
            <a:r>
              <a:rPr b="0" lang="en-US" sz="4118" spc="128" strike="noStrike" u="none" baseline="-21000">
                <a:solidFill>
                  <a:schemeClr val="dk1"/>
                </a:solidFill>
                <a:uFillTx/>
                <a:latin typeface="Cambria Math"/>
              </a:rPr>
              <a:t>𝑊</a:t>
            </a:r>
            <a:r>
              <a:rPr b="0" lang="en-US" sz="2000" spc="85" strike="noStrike" u="none">
                <a:solidFill>
                  <a:schemeClr val="dk1"/>
                </a:solidFill>
                <a:uFillTx/>
                <a:latin typeface="Cambria Math"/>
              </a:rPr>
              <a:t>𝐼𝑛𝑡8</a:t>
            </a:r>
            <a:endParaRPr b="0" lang="en-US" sz="2000" strike="noStrike" u="none">
              <a:solidFill>
                <a:srgbClr val="000000"/>
              </a:solidFill>
              <a:uFillTx/>
              <a:latin typeface="Arial"/>
            </a:endParaRPr>
          </a:p>
        </p:txBody>
      </p:sp>
      <p:sp>
        <p:nvSpPr>
          <p:cNvPr id="1530" name="object 24"/>
          <p:cNvSpPr/>
          <p:nvPr/>
        </p:nvSpPr>
        <p:spPr>
          <a:xfrm>
            <a:off x="4187520" y="6005160"/>
            <a:ext cx="1001520" cy="357120"/>
          </a:xfrm>
          <a:prstGeom prst="rect">
            <a:avLst/>
          </a:prstGeom>
          <a:noFill/>
          <a:ln w="0">
            <a:noFill/>
          </a:ln>
        </p:spPr>
        <p:style>
          <a:lnRef idx="0"/>
          <a:fillRef idx="0"/>
          <a:effectRef idx="0"/>
          <a:fontRef idx="minor"/>
        </p:style>
        <p:txBody>
          <a:bodyPr lIns="0" rIns="0" tIns="0" bIns="0" anchor="t">
            <a:spAutoFit/>
          </a:bodyPr>
          <a:p>
            <a:pPr marL="12600" defTabSz="914400">
              <a:lnSpc>
                <a:spcPts val="2809"/>
              </a:lnSpc>
            </a:pPr>
            <a:r>
              <a:rPr b="0" lang="en-US" sz="2750" spc="-11" strike="noStrike" u="none">
                <a:solidFill>
                  <a:schemeClr val="dk1"/>
                </a:solidFill>
                <a:uFillTx/>
                <a:latin typeface="Cambria Math"/>
              </a:rPr>
              <a:t>𝑟𝑜𝑢𝑛𝑑</a:t>
            </a:r>
            <a:endParaRPr b="0" lang="en-US" sz="2750" strike="noStrike" u="none">
              <a:solidFill>
                <a:srgbClr val="000000"/>
              </a:solidFill>
              <a:uFillTx/>
              <a:latin typeface="Arial"/>
            </a:endParaRPr>
          </a:p>
        </p:txBody>
      </p:sp>
      <p:sp>
        <p:nvSpPr>
          <p:cNvPr id="1531" name="object 25"/>
          <p:cNvSpPr/>
          <p:nvPr/>
        </p:nvSpPr>
        <p:spPr>
          <a:xfrm>
            <a:off x="291960" y="6024600"/>
            <a:ext cx="3543120" cy="892080"/>
          </a:xfrm>
          <a:prstGeom prst="rect">
            <a:avLst/>
          </a:prstGeom>
          <a:noFill/>
          <a:ln w="0">
            <a:noFill/>
          </a:ln>
        </p:spPr>
        <p:style>
          <a:lnRef idx="0"/>
          <a:fillRef idx="0"/>
          <a:effectRef idx="0"/>
          <a:fontRef idx="minor"/>
        </p:style>
        <p:txBody>
          <a:bodyPr lIns="0" rIns="0" tIns="0" bIns="0" anchor="t">
            <a:spAutoFit/>
          </a:bodyPr>
          <a:p>
            <a:pPr marL="148680" defTabSz="914400">
              <a:lnSpc>
                <a:spcPts val="2361"/>
              </a:lnSpc>
            </a:pPr>
            <a:r>
              <a:rPr b="0" lang="en-US" sz="2000" strike="noStrike" u="none">
                <a:solidFill>
                  <a:schemeClr val="dk1"/>
                </a:solidFill>
                <a:uFillTx/>
                <a:latin typeface="Trebuchet MS"/>
              </a:rPr>
              <a:t>If</a:t>
            </a:r>
            <a:r>
              <a:rPr b="0" lang="en-US" sz="2000" spc="-119" strike="noStrike" u="none">
                <a:solidFill>
                  <a:schemeClr val="dk1"/>
                </a:solidFill>
                <a:uFillTx/>
                <a:latin typeface="Trebuchet MS"/>
              </a:rPr>
              <a:t> </a:t>
            </a:r>
            <a:r>
              <a:rPr b="0" lang="en-US" sz="2000" spc="-45" strike="noStrike" u="none">
                <a:solidFill>
                  <a:schemeClr val="dk1"/>
                </a:solidFill>
                <a:uFillTx/>
                <a:latin typeface="Trebuchet MS"/>
              </a:rPr>
              <a:t>we</a:t>
            </a:r>
            <a:r>
              <a:rPr b="0" lang="en-US" sz="2000" spc="-74" strike="noStrike" u="none">
                <a:solidFill>
                  <a:schemeClr val="dk1"/>
                </a:solidFill>
                <a:uFillTx/>
                <a:latin typeface="Trebuchet MS"/>
              </a:rPr>
              <a:t> </a:t>
            </a:r>
            <a:r>
              <a:rPr b="0" lang="en-US" sz="2000" spc="65" strike="noStrike" u="none">
                <a:solidFill>
                  <a:schemeClr val="dk1"/>
                </a:solidFill>
                <a:uFillTx/>
                <a:latin typeface="Trebuchet MS"/>
              </a:rPr>
              <a:t>bring</a:t>
            </a:r>
            <a:r>
              <a:rPr b="0" lang="en-US" sz="2000" spc="-105" strike="noStrike" u="none">
                <a:solidFill>
                  <a:schemeClr val="dk1"/>
                </a:solidFill>
                <a:uFillTx/>
                <a:latin typeface="Trebuchet MS"/>
              </a:rPr>
              <a:t> </a:t>
            </a:r>
            <a:r>
              <a:rPr b="0" lang="en-US" sz="2000" spc="91" strike="noStrike" u="none">
                <a:solidFill>
                  <a:schemeClr val="dk1"/>
                </a:solidFill>
                <a:uFillTx/>
                <a:latin typeface="Trebuchet MS"/>
              </a:rPr>
              <a:t>back</a:t>
            </a:r>
            <a:r>
              <a:rPr b="0" lang="en-US" sz="2000" spc="-125" strike="noStrike" u="none">
                <a:solidFill>
                  <a:schemeClr val="dk1"/>
                </a:solidFill>
                <a:uFillTx/>
                <a:latin typeface="Trebuchet MS"/>
              </a:rPr>
              <a:t> </a:t>
            </a:r>
            <a:r>
              <a:rPr b="0" lang="en-US" sz="2000" strike="noStrike" u="none">
                <a:solidFill>
                  <a:schemeClr val="dk1"/>
                </a:solidFill>
                <a:uFillTx/>
                <a:latin typeface="Trebuchet MS"/>
              </a:rPr>
              <a:t>the</a:t>
            </a:r>
            <a:r>
              <a:rPr b="0" lang="en-US" sz="2000" spc="-74" strike="noStrike" u="none">
                <a:solidFill>
                  <a:schemeClr val="dk1"/>
                </a:solidFill>
                <a:uFillTx/>
                <a:latin typeface="Trebuchet MS"/>
              </a:rPr>
              <a:t> </a:t>
            </a:r>
            <a:r>
              <a:rPr b="0" lang="en-US" sz="2000" spc="-11" strike="noStrike" u="none">
                <a:solidFill>
                  <a:schemeClr val="dk1"/>
                </a:solidFill>
                <a:uFillTx/>
                <a:latin typeface="Trebuchet MS"/>
              </a:rPr>
              <a:t>formula:</a:t>
            </a:r>
            <a:endParaRPr b="0" lang="en-US" sz="2000" strike="noStrike" u="none">
              <a:solidFill>
                <a:srgbClr val="000000"/>
              </a:solidFill>
              <a:uFillTx/>
              <a:latin typeface="Arial"/>
            </a:endParaRPr>
          </a:p>
          <a:p>
            <a:pPr marL="12600" defTabSz="914400">
              <a:lnSpc>
                <a:spcPct val="100000"/>
              </a:lnSpc>
              <a:spcBef>
                <a:spcPts val="984"/>
              </a:spcBef>
            </a:pPr>
            <a:r>
              <a:rPr b="0" lang="en-US" sz="1100" spc="-11"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532" name="object 26"/>
          <p:cNvSpPr/>
          <p:nvPr/>
        </p:nvSpPr>
        <p:spPr>
          <a:xfrm>
            <a:off x="11724120" y="6491160"/>
            <a:ext cx="20016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31" strike="noStrike" u="none">
                <a:solidFill>
                  <a:srgbClr val="888888"/>
                </a:solidFill>
                <a:uFillTx/>
                <a:latin typeface="Trebuchet MS"/>
              </a:rPr>
              <a:t>78</a:t>
            </a:r>
            <a:endParaRPr b="0" lang="en-US" sz="1200" strike="noStrike" u="none">
              <a:solidFill>
                <a:srgbClr val="000000"/>
              </a:solidFill>
              <a:uFillTx/>
              <a:latin typeface="Arial"/>
            </a:endParaRPr>
          </a:p>
        </p:txBody>
      </p:sp>
      <p:sp>
        <p:nvSpPr>
          <p:cNvPr id="1533" name="object 20"/>
          <p:cNvSpPr/>
          <p:nvPr/>
        </p:nvSpPr>
        <p:spPr>
          <a:xfrm>
            <a:off x="1852920" y="2007000"/>
            <a:ext cx="137520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71" strike="noStrike" u="none">
                <a:solidFill>
                  <a:schemeClr val="dk1"/>
                </a:solidFill>
                <a:uFillTx/>
                <a:latin typeface="Trebuchet MS"/>
              </a:rPr>
              <a:t>Weight</a:t>
            </a:r>
            <a:r>
              <a:rPr b="0" lang="en-US" sz="1550" spc="-85" strike="noStrike" u="none">
                <a:solidFill>
                  <a:schemeClr val="dk1"/>
                </a:solidFill>
                <a:uFillTx/>
                <a:latin typeface="Trebuchet MS"/>
              </a:rPr>
              <a:t> </a:t>
            </a:r>
            <a:r>
              <a:rPr b="0" lang="en-US" sz="1550" spc="-11" strike="noStrike" u="none">
                <a:solidFill>
                  <a:schemeClr val="dk1"/>
                </a:solidFill>
                <a:uFillTx/>
                <a:latin typeface="Trebuchet MS"/>
              </a:rPr>
              <a:t>Tensor</a:t>
            </a:r>
            <a:endParaRPr b="0" lang="en-US" sz="1550" strike="noStrike" u="none">
              <a:solidFill>
                <a:srgbClr val="000000"/>
              </a:solidFill>
              <a:uFillTx/>
              <a:latin typeface="Arial"/>
            </a:endParaRPr>
          </a:p>
        </p:txBody>
      </p:sp>
      <p:graphicFrame>
        <p:nvGraphicFramePr>
          <p:cNvPr id="1534" name="object 21"/>
          <p:cNvGraphicFramePr/>
          <p:nvPr/>
        </p:nvGraphicFramePr>
        <p:xfrm>
          <a:off x="1324080" y="2448000"/>
          <a:ext cx="2428560" cy="2227680"/>
        </p:xfrm>
        <a:graphic>
          <a:graphicData uri="http://schemas.openxmlformats.org/drawingml/2006/table">
            <a:tbl>
              <a:tblPr/>
              <a:tblGrid>
                <a:gridCol w="485640"/>
                <a:gridCol w="485640"/>
                <a:gridCol w="485640"/>
                <a:gridCol w="485640"/>
                <a:gridCol w="485640"/>
              </a:tblGrid>
              <a:tr h="447480">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47480">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-1.0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marL="2520" algn="ctr" defTabSz="914400">
                        <a:lnSpc>
                          <a:spcPct val="100000"/>
                        </a:lnSpc>
                        <a:spcBef>
                          <a:spcPts val="944"/>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38120">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-1.5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51800">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1.2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marL="720" algn="ctr" defTabSz="914400">
                        <a:lnSpc>
                          <a:spcPct val="100000"/>
                        </a:lnSpc>
                        <a:spcBef>
                          <a:spcPts val="969"/>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0" strike="noStrike" u="none">
                          <a:solidFill>
                            <a:srgbClr val="000000"/>
                          </a:solidFill>
                          <a:uFillTx/>
                          <a:latin typeface="Trebuchet MS"/>
                        </a:rPr>
                        <a:t>-</a:t>
                      </a: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442440">
                <a:tc>
                  <a:txBody>
                    <a:bodyPr lIns="0" rIns="0" tIns="124200" bIns="0" anchor="t">
                      <a:noAutofit/>
                    </a:bodyPr>
                    <a:p>
                      <a:pPr algn="ctr" defTabSz="914400">
                        <a:lnSpc>
                          <a:spcPct val="100000"/>
                        </a:lnSpc>
                        <a:spcBef>
                          <a:spcPts val="981"/>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algn="ctr" defTabSz="914400">
                        <a:lnSpc>
                          <a:spcPct val="100000"/>
                        </a:lnSpc>
                        <a:spcBef>
                          <a:spcPts val="981"/>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1440" algn="ctr" defTabSz="914400">
                        <a:lnSpc>
                          <a:spcPct val="100000"/>
                        </a:lnSpc>
                        <a:spcBef>
                          <a:spcPts val="981"/>
                        </a:spcBef>
                      </a:pPr>
                      <a:r>
                        <a:rPr b="0" lang="en-US" sz="1200" spc="-26" strike="noStrike" u="none">
                          <a:solidFill>
                            <a:srgbClr val="000000"/>
                          </a:solidFill>
                          <a:uFillTx/>
                          <a:latin typeface="Trebuchet MS"/>
                        </a:rPr>
                        <a:t>-1.4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1440" algn="ctr" defTabSz="914400">
                        <a:lnSpc>
                          <a:spcPct val="100000"/>
                        </a:lnSpc>
                        <a:spcBef>
                          <a:spcPts val="981"/>
                        </a:spcBef>
                      </a:pPr>
                      <a:r>
                        <a:rPr b="0" lang="en-US" sz="1200" spc="-26"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2520" algn="ctr" defTabSz="914400">
                        <a:lnSpc>
                          <a:spcPct val="100000"/>
                        </a:lnSpc>
                        <a:spcBef>
                          <a:spcPts val="981"/>
                        </a:spcBef>
                      </a:pPr>
                      <a:r>
                        <a:rPr b="0" lang="en-US" sz="1200" spc="-26" strike="noStrike" u="none">
                          <a:solidFill>
                            <a:srgbClr val="000000"/>
                          </a:solidFill>
                          <a:uFillTx/>
                          <a:latin typeface="Trebuchet MS"/>
                        </a:rPr>
                        <a:t>-1.1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279" name="PlaceHolder 2"/>
          <p:cNvSpPr>
            <a:spLocks noGrp="1"/>
          </p:cNvSpPr>
          <p:nvPr>
            <p:ph type="ftr" idx="48"/>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280" name="object 3"/>
          <p:cNvSpPr/>
          <p:nvPr/>
        </p:nvSpPr>
        <p:spPr>
          <a:xfrm>
            <a:off x="577080" y="801360"/>
            <a:ext cx="10843560" cy="5211000"/>
          </a:xfrm>
          <a:prstGeom prst="rect">
            <a:avLst/>
          </a:prstGeom>
          <a:noFill/>
          <a:ln w="0">
            <a:solidFill>
              <a:srgbClr val="4472c4"/>
            </a:solidFill>
          </a:ln>
        </p:spPr>
        <p:style>
          <a:lnRef idx="0"/>
          <a:fillRef idx="0"/>
          <a:effectRef idx="0"/>
          <a:fontRef idx="minor"/>
        </p:style>
        <p:txBody>
          <a:bodyPr lIns="0" rIns="0" tIns="107280" bIns="0" anchor="t">
            <a:spAutoFit/>
          </a:bodyPr>
          <a:p>
            <a:pPr marL="469800" indent="-457200" defTabSz="914400">
              <a:lnSpc>
                <a:spcPct val="100000"/>
              </a:lnSpc>
              <a:spcBef>
                <a:spcPts val="845"/>
              </a:spcBef>
              <a:buClr>
                <a:srgbClr val="404040"/>
              </a:buClr>
              <a:buFont typeface="Arial MT"/>
              <a:buChar char="•"/>
              <a:tabLst>
                <a:tab algn="l" pos="469800"/>
              </a:tabLst>
            </a:pPr>
            <a:r>
              <a:rPr b="0" lang="en-US" sz="2750" spc="65" strike="noStrike" u="none">
                <a:solidFill>
                  <a:srgbClr val="404040"/>
                </a:solidFill>
                <a:uFillTx/>
                <a:latin typeface="Trebuchet MS"/>
              </a:rPr>
              <a:t>Training</a:t>
            </a:r>
            <a:r>
              <a:rPr b="0" lang="en-US" sz="2750" spc="-156" strike="noStrike" u="none">
                <a:solidFill>
                  <a:srgbClr val="404040"/>
                </a:solidFill>
                <a:uFillTx/>
                <a:latin typeface="Trebuchet MS"/>
              </a:rPr>
              <a:t> </a:t>
            </a:r>
            <a:r>
              <a:rPr b="0" lang="en-US" sz="2750" strike="noStrike" u="none">
                <a:solidFill>
                  <a:srgbClr val="404040"/>
                </a:solidFill>
                <a:uFillTx/>
                <a:latin typeface="Trebuchet MS"/>
              </a:rPr>
              <a:t>Cycle</a:t>
            </a:r>
            <a:r>
              <a:rPr b="0" lang="en-US" sz="2750" spc="-159" strike="noStrike" u="none">
                <a:solidFill>
                  <a:srgbClr val="404040"/>
                </a:solidFill>
                <a:uFillTx/>
                <a:latin typeface="Trebuchet MS"/>
              </a:rPr>
              <a:t> </a:t>
            </a:r>
            <a:r>
              <a:rPr b="0" lang="en-US" sz="2750" spc="349" strike="noStrike" u="none">
                <a:solidFill>
                  <a:srgbClr val="404040"/>
                </a:solidFill>
                <a:uFillTx/>
                <a:latin typeface="Trebuchet MS"/>
              </a:rPr>
              <a:t>–</a:t>
            </a:r>
            <a:r>
              <a:rPr b="0" lang="en-US" sz="2750" spc="-156" strike="noStrike" u="none">
                <a:solidFill>
                  <a:srgbClr val="404040"/>
                </a:solidFill>
                <a:uFillTx/>
                <a:latin typeface="Trebuchet MS"/>
              </a:rPr>
              <a:t> </a:t>
            </a:r>
            <a:r>
              <a:rPr b="0" lang="en-US" sz="2750" spc="54" strike="noStrike" u="none">
                <a:solidFill>
                  <a:srgbClr val="404040"/>
                </a:solidFill>
                <a:uFillTx/>
                <a:latin typeface="Trebuchet MS"/>
              </a:rPr>
              <a:t>LLM</a:t>
            </a:r>
            <a:endParaRPr b="0" lang="en-US" sz="2750" strike="noStrike" u="none">
              <a:solidFill>
                <a:srgbClr val="000000"/>
              </a:solidFill>
              <a:uFillTx/>
              <a:latin typeface="Arial"/>
            </a:endParaRPr>
          </a:p>
          <a:p>
            <a:pPr marL="469800" indent="-457200" defTabSz="914400">
              <a:lnSpc>
                <a:spcPct val="100000"/>
              </a:lnSpc>
              <a:spcBef>
                <a:spcPts val="754"/>
              </a:spcBef>
              <a:buClr>
                <a:srgbClr val="464646"/>
              </a:buClr>
              <a:buFont typeface="Arial MT"/>
              <a:buChar char="•"/>
              <a:tabLst>
                <a:tab algn="l" pos="469800"/>
              </a:tabLst>
            </a:pPr>
            <a:r>
              <a:rPr b="0" lang="en-US" sz="2750" spc="96" strike="noStrike" u="none">
                <a:solidFill>
                  <a:srgbClr val="464646"/>
                </a:solidFill>
                <a:highlight>
                  <a:srgbClr val="ffff00"/>
                </a:highlight>
                <a:uFillTx/>
                <a:latin typeface="Trebuchet MS"/>
              </a:rPr>
              <a:t>Instruction-</a:t>
            </a:r>
            <a:r>
              <a:rPr b="0" lang="en-US" sz="2750" spc="139" strike="noStrike" u="none">
                <a:solidFill>
                  <a:srgbClr val="464646"/>
                </a:solidFill>
                <a:highlight>
                  <a:srgbClr val="ffff00"/>
                </a:highlight>
                <a:uFillTx/>
                <a:latin typeface="Trebuchet MS"/>
              </a:rPr>
              <a:t>tuning</a:t>
            </a:r>
            <a:endParaRPr b="0" lang="en-US" sz="2750" strike="noStrike" u="none">
              <a:solidFill>
                <a:srgbClr val="000000"/>
              </a:solidFill>
              <a:uFillTx/>
              <a:latin typeface="Arial"/>
            </a:endParaRPr>
          </a:p>
          <a:p>
            <a:pPr lvl="1" marL="1213560" indent="-457200" defTabSz="914400">
              <a:lnSpc>
                <a:spcPct val="100000"/>
              </a:lnSpc>
              <a:spcBef>
                <a:spcPts val="581"/>
              </a:spcBef>
              <a:buClr>
                <a:srgbClr val="464646"/>
              </a:buClr>
              <a:buFont typeface="Arial MT"/>
              <a:buChar char="•"/>
              <a:tabLst>
                <a:tab algn="l" pos="1213560"/>
              </a:tabLst>
            </a:pPr>
            <a:r>
              <a:rPr b="0" lang="en-US" sz="2400" strike="noStrike" u="none">
                <a:solidFill>
                  <a:srgbClr val="464646"/>
                </a:solidFill>
                <a:highlight>
                  <a:srgbClr val="ffff00"/>
                </a:highlight>
                <a:uFillTx/>
                <a:latin typeface="Trebuchet MS"/>
              </a:rPr>
              <a:t>Full</a:t>
            </a:r>
            <a:r>
              <a:rPr b="0" lang="en-US" sz="2400" spc="-26" strike="noStrike" u="none">
                <a:solidFill>
                  <a:srgbClr val="464646"/>
                </a:solidFill>
                <a:highlight>
                  <a:srgbClr val="ffff00"/>
                </a:highlight>
                <a:uFillTx/>
                <a:latin typeface="Trebuchet MS"/>
              </a:rPr>
              <a:t> </a:t>
            </a:r>
            <a:r>
              <a:rPr b="0" lang="en-US" sz="2400" spc="-11" strike="noStrike" u="none">
                <a:solidFill>
                  <a:srgbClr val="464646"/>
                </a:solidFill>
                <a:highlight>
                  <a:srgbClr val="ffff00"/>
                </a:highlight>
                <a:uFillTx/>
                <a:latin typeface="Trebuchet MS"/>
              </a:rPr>
              <a:t>Parameter</a:t>
            </a:r>
            <a:endParaRPr b="0" lang="en-US" sz="2400" strike="noStrike" u="none">
              <a:solidFill>
                <a:srgbClr val="000000"/>
              </a:solidFill>
              <a:uFillTx/>
              <a:latin typeface="Arial"/>
            </a:endParaRPr>
          </a:p>
          <a:p>
            <a:pPr lvl="1" marL="1213560" indent="-457200" defTabSz="914400">
              <a:lnSpc>
                <a:spcPct val="100000"/>
              </a:lnSpc>
              <a:spcBef>
                <a:spcPts val="575"/>
              </a:spcBef>
              <a:buClr>
                <a:srgbClr val="464646"/>
              </a:buClr>
              <a:buFont typeface="Arial MT"/>
              <a:buChar char="•"/>
              <a:tabLst>
                <a:tab algn="l" pos="121356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-Sparse Adapters-IA3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35" name="object 2"/>
          <p:cNvGrpSpPr/>
          <p:nvPr/>
        </p:nvGrpSpPr>
        <p:grpSpPr>
          <a:xfrm>
            <a:off x="1328760" y="2452680"/>
            <a:ext cx="9095760" cy="3893400"/>
            <a:chOff x="1328760" y="2452680"/>
            <a:chExt cx="9095760" cy="3893400"/>
          </a:xfrm>
        </p:grpSpPr>
        <p:sp>
          <p:nvSpPr>
            <p:cNvPr id="1536" name="object 3"/>
            <p:cNvSpPr/>
            <p:nvPr/>
          </p:nvSpPr>
          <p:spPr>
            <a:xfrm>
              <a:off x="799632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37" name="object 4"/>
            <p:cNvSpPr/>
            <p:nvPr/>
          </p:nvSpPr>
          <p:spPr>
            <a:xfrm>
              <a:off x="799632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38" name="object 5"/>
            <p:cNvSpPr/>
            <p:nvPr/>
          </p:nvSpPr>
          <p:spPr>
            <a:xfrm>
              <a:off x="8481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39" name="object 6"/>
            <p:cNvSpPr/>
            <p:nvPr/>
          </p:nvSpPr>
          <p:spPr>
            <a:xfrm>
              <a:off x="8481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0" name="object 7"/>
            <p:cNvSpPr/>
            <p:nvPr/>
          </p:nvSpPr>
          <p:spPr>
            <a:xfrm>
              <a:off x="8967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1" name="object 8"/>
            <p:cNvSpPr/>
            <p:nvPr/>
          </p:nvSpPr>
          <p:spPr>
            <a:xfrm>
              <a:off x="8967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2" name="object 9"/>
            <p:cNvSpPr/>
            <p:nvPr/>
          </p:nvSpPr>
          <p:spPr>
            <a:xfrm>
              <a:off x="945360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3" name="object 10"/>
            <p:cNvSpPr/>
            <p:nvPr/>
          </p:nvSpPr>
          <p:spPr>
            <a:xfrm>
              <a:off x="945360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4" name="object 11"/>
            <p:cNvSpPr/>
            <p:nvPr/>
          </p:nvSpPr>
          <p:spPr>
            <a:xfrm>
              <a:off x="993924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5" name="object 12"/>
            <p:cNvSpPr/>
            <p:nvPr/>
          </p:nvSpPr>
          <p:spPr>
            <a:xfrm>
              <a:off x="993924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6" name="object 13"/>
            <p:cNvSpPr/>
            <p:nvPr/>
          </p:nvSpPr>
          <p:spPr>
            <a:xfrm>
              <a:off x="799632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7" name="object 14"/>
            <p:cNvSpPr/>
            <p:nvPr/>
          </p:nvSpPr>
          <p:spPr>
            <a:xfrm>
              <a:off x="799632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8" name="object 15"/>
            <p:cNvSpPr/>
            <p:nvPr/>
          </p:nvSpPr>
          <p:spPr>
            <a:xfrm>
              <a:off x="8481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49" name="object 16"/>
            <p:cNvSpPr/>
            <p:nvPr/>
          </p:nvSpPr>
          <p:spPr>
            <a:xfrm>
              <a:off x="8481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0" name="object 17"/>
            <p:cNvSpPr/>
            <p:nvPr/>
          </p:nvSpPr>
          <p:spPr>
            <a:xfrm>
              <a:off x="8967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1" name="object 18"/>
            <p:cNvSpPr/>
            <p:nvPr/>
          </p:nvSpPr>
          <p:spPr>
            <a:xfrm>
              <a:off x="8967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2" name="object 19"/>
            <p:cNvSpPr/>
            <p:nvPr/>
          </p:nvSpPr>
          <p:spPr>
            <a:xfrm>
              <a:off x="945360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3" name="object 20"/>
            <p:cNvSpPr/>
            <p:nvPr/>
          </p:nvSpPr>
          <p:spPr>
            <a:xfrm>
              <a:off x="945360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4" name="object 21"/>
            <p:cNvSpPr/>
            <p:nvPr/>
          </p:nvSpPr>
          <p:spPr>
            <a:xfrm>
              <a:off x="993924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5" name="object 22"/>
            <p:cNvSpPr/>
            <p:nvPr/>
          </p:nvSpPr>
          <p:spPr>
            <a:xfrm>
              <a:off x="993924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6" name="object 23"/>
            <p:cNvSpPr/>
            <p:nvPr/>
          </p:nvSpPr>
          <p:spPr>
            <a:xfrm>
              <a:off x="799632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7" name="object 24"/>
            <p:cNvSpPr/>
            <p:nvPr/>
          </p:nvSpPr>
          <p:spPr>
            <a:xfrm>
              <a:off x="799632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8" name="object 25"/>
            <p:cNvSpPr/>
            <p:nvPr/>
          </p:nvSpPr>
          <p:spPr>
            <a:xfrm>
              <a:off x="8481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59" name="object 26"/>
            <p:cNvSpPr/>
            <p:nvPr/>
          </p:nvSpPr>
          <p:spPr>
            <a:xfrm>
              <a:off x="8481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0" name="object 27"/>
            <p:cNvSpPr/>
            <p:nvPr/>
          </p:nvSpPr>
          <p:spPr>
            <a:xfrm>
              <a:off x="8967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1" name="object 28"/>
            <p:cNvSpPr/>
            <p:nvPr/>
          </p:nvSpPr>
          <p:spPr>
            <a:xfrm>
              <a:off x="8967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2" name="object 29"/>
            <p:cNvSpPr/>
            <p:nvPr/>
          </p:nvSpPr>
          <p:spPr>
            <a:xfrm>
              <a:off x="945360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3" name="object 30"/>
            <p:cNvSpPr/>
            <p:nvPr/>
          </p:nvSpPr>
          <p:spPr>
            <a:xfrm>
              <a:off x="945360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4" name="object 31"/>
            <p:cNvSpPr/>
            <p:nvPr/>
          </p:nvSpPr>
          <p:spPr>
            <a:xfrm>
              <a:off x="993924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5" name="object 32"/>
            <p:cNvSpPr/>
            <p:nvPr/>
          </p:nvSpPr>
          <p:spPr>
            <a:xfrm>
              <a:off x="993924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6" name="object 33"/>
            <p:cNvSpPr/>
            <p:nvPr/>
          </p:nvSpPr>
          <p:spPr>
            <a:xfrm>
              <a:off x="799632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7" name="object 34"/>
            <p:cNvSpPr/>
            <p:nvPr/>
          </p:nvSpPr>
          <p:spPr>
            <a:xfrm>
              <a:off x="799632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8" name="object 35"/>
            <p:cNvSpPr/>
            <p:nvPr/>
          </p:nvSpPr>
          <p:spPr>
            <a:xfrm>
              <a:off x="8481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69" name="object 36"/>
            <p:cNvSpPr/>
            <p:nvPr/>
          </p:nvSpPr>
          <p:spPr>
            <a:xfrm>
              <a:off x="8481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0" name="object 37"/>
            <p:cNvSpPr/>
            <p:nvPr/>
          </p:nvSpPr>
          <p:spPr>
            <a:xfrm>
              <a:off x="8967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1" name="object 38"/>
            <p:cNvSpPr/>
            <p:nvPr/>
          </p:nvSpPr>
          <p:spPr>
            <a:xfrm>
              <a:off x="8967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2" name="object 39"/>
            <p:cNvSpPr/>
            <p:nvPr/>
          </p:nvSpPr>
          <p:spPr>
            <a:xfrm>
              <a:off x="945360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3" name="object 40"/>
            <p:cNvSpPr/>
            <p:nvPr/>
          </p:nvSpPr>
          <p:spPr>
            <a:xfrm>
              <a:off x="945360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4" name="object 41"/>
            <p:cNvSpPr/>
            <p:nvPr/>
          </p:nvSpPr>
          <p:spPr>
            <a:xfrm>
              <a:off x="993924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5" name="object 42"/>
            <p:cNvSpPr/>
            <p:nvPr/>
          </p:nvSpPr>
          <p:spPr>
            <a:xfrm>
              <a:off x="993924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6" name="object 43"/>
            <p:cNvSpPr/>
            <p:nvPr/>
          </p:nvSpPr>
          <p:spPr>
            <a:xfrm>
              <a:off x="799632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7" name="object 44"/>
            <p:cNvSpPr/>
            <p:nvPr/>
          </p:nvSpPr>
          <p:spPr>
            <a:xfrm>
              <a:off x="799632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8" name="object 45"/>
            <p:cNvSpPr/>
            <p:nvPr/>
          </p:nvSpPr>
          <p:spPr>
            <a:xfrm>
              <a:off x="8481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79" name="object 46"/>
            <p:cNvSpPr/>
            <p:nvPr/>
          </p:nvSpPr>
          <p:spPr>
            <a:xfrm>
              <a:off x="8481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0" name="object 47"/>
            <p:cNvSpPr/>
            <p:nvPr/>
          </p:nvSpPr>
          <p:spPr>
            <a:xfrm>
              <a:off x="8967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1" name="object 48"/>
            <p:cNvSpPr/>
            <p:nvPr/>
          </p:nvSpPr>
          <p:spPr>
            <a:xfrm>
              <a:off x="8967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2" name="object 49"/>
            <p:cNvSpPr/>
            <p:nvPr/>
          </p:nvSpPr>
          <p:spPr>
            <a:xfrm>
              <a:off x="945360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3" name="object 50"/>
            <p:cNvSpPr/>
            <p:nvPr/>
          </p:nvSpPr>
          <p:spPr>
            <a:xfrm>
              <a:off x="945360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4" name="object 51"/>
            <p:cNvSpPr/>
            <p:nvPr/>
          </p:nvSpPr>
          <p:spPr>
            <a:xfrm>
              <a:off x="993924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5" name="object 52"/>
            <p:cNvSpPr/>
            <p:nvPr/>
          </p:nvSpPr>
          <p:spPr>
            <a:xfrm>
              <a:off x="993924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86" name="object 53" descr=""/>
            <p:cNvPicPr/>
            <p:nvPr/>
          </p:nvPicPr>
          <p:blipFill>
            <a:blip r:embed="rId1"/>
            <a:stretch/>
          </p:blipFill>
          <p:spPr>
            <a:xfrm>
              <a:off x="4381560" y="3333600"/>
              <a:ext cx="3538080" cy="261720"/>
            </a:xfrm>
            <a:prstGeom prst="rect">
              <a:avLst/>
            </a:prstGeom>
            <a:noFill/>
            <a:ln w="0">
              <a:noFill/>
            </a:ln>
          </p:spPr>
        </p:pic>
        <p:sp>
          <p:nvSpPr>
            <p:cNvPr id="1587" name="object 54"/>
            <p:cNvSpPr/>
            <p:nvPr/>
          </p:nvSpPr>
          <p:spPr>
            <a:xfrm>
              <a:off x="4433760" y="3405240"/>
              <a:ext cx="3356280" cy="75960"/>
            </a:xfrm>
            <a:custGeom>
              <a:avLst/>
              <a:gdLst>
                <a:gd name="textAreaLeft" fmla="*/ 0 w 3356280"/>
                <a:gd name="textAreaRight" fmla="*/ 3356640 w 3356280"/>
                <a:gd name="textAreaTop" fmla="*/ 0 h 75960"/>
                <a:gd name="textAreaBottom" fmla="*/ 76320 h 75960"/>
              </a:gdLst>
              <a:ahLst/>
              <a:rect l="textAreaLeft" t="textAreaTop" r="textAreaRight" b="textAreaBottom"/>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88" name="object 55"/>
            <p:cNvSpPr/>
            <p:nvPr/>
          </p:nvSpPr>
          <p:spPr>
            <a:xfrm>
              <a:off x="5213880" y="6019560"/>
              <a:ext cx="2066040" cy="326520"/>
            </a:xfrm>
            <a:custGeom>
              <a:avLst/>
              <a:gdLst>
                <a:gd name="textAreaLeft" fmla="*/ 0 w 2066040"/>
                <a:gd name="textAreaRight" fmla="*/ 2066400 w 2066040"/>
                <a:gd name="textAreaTop" fmla="*/ 0 h 326520"/>
                <a:gd name="textAreaBottom" fmla="*/ 326880 h 326520"/>
              </a:gdLst>
              <a:ahLst/>
              <a:rect l="textAreaLeft" t="textAreaTop" r="textAreaRight" b="textAreaBottom"/>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89" name="object 56" descr=""/>
            <p:cNvPicPr/>
            <p:nvPr/>
          </p:nvPicPr>
          <p:blipFill>
            <a:blip r:embed="rId2"/>
            <a:stretch/>
          </p:blipFill>
          <p:spPr>
            <a:xfrm>
              <a:off x="4162320" y="4648320"/>
              <a:ext cx="1518840" cy="1452240"/>
            </a:xfrm>
            <a:prstGeom prst="rect">
              <a:avLst/>
            </a:prstGeom>
            <a:noFill/>
            <a:ln w="0">
              <a:noFill/>
            </a:ln>
          </p:spPr>
        </p:pic>
        <p:sp>
          <p:nvSpPr>
            <p:cNvPr id="1590" name="object 57"/>
            <p:cNvSpPr/>
            <p:nvPr/>
          </p:nvSpPr>
          <p:spPr>
            <a:xfrm>
              <a:off x="4215600" y="4681800"/>
              <a:ext cx="1340640" cy="1274040"/>
            </a:xfrm>
            <a:custGeom>
              <a:avLst/>
              <a:gdLst>
                <a:gd name="textAreaLeft" fmla="*/ 0 w 1340640"/>
                <a:gd name="textAreaRight" fmla="*/ 1341000 w 1340640"/>
                <a:gd name="textAreaTop" fmla="*/ 0 h 1274040"/>
                <a:gd name="textAreaBottom" fmla="*/ 1274400 h 1274040"/>
              </a:gdLst>
              <a:ahLst/>
              <a:rect l="textAreaLeft" t="textAreaTop" r="textAreaRight" b="textAreaBottom"/>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91" name="object 58" descr=""/>
            <p:cNvPicPr/>
            <p:nvPr/>
          </p:nvPicPr>
          <p:blipFill>
            <a:blip r:embed="rId3"/>
            <a:stretch/>
          </p:blipFill>
          <p:spPr>
            <a:xfrm>
              <a:off x="6039000" y="4038480"/>
              <a:ext cx="537840" cy="2071440"/>
            </a:xfrm>
            <a:prstGeom prst="rect">
              <a:avLst/>
            </a:prstGeom>
            <a:noFill/>
            <a:ln w="0">
              <a:noFill/>
            </a:ln>
          </p:spPr>
        </p:pic>
        <p:sp>
          <p:nvSpPr>
            <p:cNvPr id="1592" name="object 59"/>
            <p:cNvSpPr/>
            <p:nvPr/>
          </p:nvSpPr>
          <p:spPr>
            <a:xfrm>
              <a:off x="6097680" y="4079160"/>
              <a:ext cx="372960" cy="1878480"/>
            </a:xfrm>
            <a:custGeom>
              <a:avLst/>
              <a:gdLst>
                <a:gd name="textAreaLeft" fmla="*/ 0 w 372960"/>
                <a:gd name="textAreaRight" fmla="*/ 373320 w 372960"/>
                <a:gd name="textAreaTop" fmla="*/ 0 h 1878480"/>
                <a:gd name="textAreaBottom" fmla="*/ 1878840 h 1878480"/>
              </a:gdLst>
              <a:ahLst/>
              <a:rect l="textAreaLeft" t="textAreaTop" r="textAreaRight" b="textAreaBottom"/>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593" name="object 60" descr=""/>
            <p:cNvPicPr/>
            <p:nvPr/>
          </p:nvPicPr>
          <p:blipFill>
            <a:blip r:embed="rId4"/>
            <a:stretch/>
          </p:blipFill>
          <p:spPr>
            <a:xfrm>
              <a:off x="8210520" y="4838760"/>
              <a:ext cx="499680" cy="1195200"/>
            </a:xfrm>
            <a:prstGeom prst="rect">
              <a:avLst/>
            </a:prstGeom>
            <a:noFill/>
            <a:ln w="0">
              <a:noFill/>
            </a:ln>
          </p:spPr>
        </p:pic>
        <p:sp>
          <p:nvSpPr>
            <p:cNvPr id="1594" name="object 61"/>
            <p:cNvSpPr/>
            <p:nvPr/>
          </p:nvSpPr>
          <p:spPr>
            <a:xfrm>
              <a:off x="8334000" y="4878000"/>
              <a:ext cx="328680" cy="1006920"/>
            </a:xfrm>
            <a:custGeom>
              <a:avLst/>
              <a:gdLst>
                <a:gd name="textAreaLeft" fmla="*/ 0 w 328680"/>
                <a:gd name="textAreaRight" fmla="*/ 329040 w 328680"/>
                <a:gd name="textAreaTop" fmla="*/ 0 h 1006920"/>
                <a:gd name="textAreaBottom" fmla="*/ 1007280 h 1006920"/>
              </a:gdLst>
              <a:ahLst/>
              <a:rect l="textAreaLeft" t="textAreaTop" r="textAreaRight" b="textAreaBottom"/>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95" name="object 62"/>
            <p:cNvSpPr/>
            <p:nvPr/>
          </p:nvSpPr>
          <p:spPr>
            <a:xfrm>
              <a:off x="132876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96" name="object 63"/>
            <p:cNvSpPr/>
            <p:nvPr/>
          </p:nvSpPr>
          <p:spPr>
            <a:xfrm>
              <a:off x="132876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97" name="object 64"/>
            <p:cNvSpPr/>
            <p:nvPr/>
          </p:nvSpPr>
          <p:spPr>
            <a:xfrm>
              <a:off x="181440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98" name="object 65"/>
            <p:cNvSpPr/>
            <p:nvPr/>
          </p:nvSpPr>
          <p:spPr>
            <a:xfrm>
              <a:off x="181440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99" name="object 66"/>
            <p:cNvSpPr/>
            <p:nvPr/>
          </p:nvSpPr>
          <p:spPr>
            <a:xfrm>
              <a:off x="230040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0" name="object 67"/>
            <p:cNvSpPr/>
            <p:nvPr/>
          </p:nvSpPr>
          <p:spPr>
            <a:xfrm>
              <a:off x="230040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1" name="object 68"/>
            <p:cNvSpPr/>
            <p:nvPr/>
          </p:nvSpPr>
          <p:spPr>
            <a:xfrm>
              <a:off x="278604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2" name="object 69"/>
            <p:cNvSpPr/>
            <p:nvPr/>
          </p:nvSpPr>
          <p:spPr>
            <a:xfrm>
              <a:off x="278604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3" name="object 70"/>
            <p:cNvSpPr/>
            <p:nvPr/>
          </p:nvSpPr>
          <p:spPr>
            <a:xfrm>
              <a:off x="327204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4" name="object 71"/>
            <p:cNvSpPr/>
            <p:nvPr/>
          </p:nvSpPr>
          <p:spPr>
            <a:xfrm>
              <a:off x="3272040" y="245268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5" name="object 72"/>
            <p:cNvSpPr/>
            <p:nvPr/>
          </p:nvSpPr>
          <p:spPr>
            <a:xfrm>
              <a:off x="132876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6" name="object 73"/>
            <p:cNvSpPr/>
            <p:nvPr/>
          </p:nvSpPr>
          <p:spPr>
            <a:xfrm>
              <a:off x="132876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7" name="object 74"/>
            <p:cNvSpPr/>
            <p:nvPr/>
          </p:nvSpPr>
          <p:spPr>
            <a:xfrm>
              <a:off x="181440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8" name="object 75"/>
            <p:cNvSpPr/>
            <p:nvPr/>
          </p:nvSpPr>
          <p:spPr>
            <a:xfrm>
              <a:off x="181440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09" name="object 76"/>
            <p:cNvSpPr/>
            <p:nvPr/>
          </p:nvSpPr>
          <p:spPr>
            <a:xfrm>
              <a:off x="230040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0" name="object 77"/>
            <p:cNvSpPr/>
            <p:nvPr/>
          </p:nvSpPr>
          <p:spPr>
            <a:xfrm>
              <a:off x="230040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1" name="object 78"/>
            <p:cNvSpPr/>
            <p:nvPr/>
          </p:nvSpPr>
          <p:spPr>
            <a:xfrm>
              <a:off x="278604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2" name="object 79"/>
            <p:cNvSpPr/>
            <p:nvPr/>
          </p:nvSpPr>
          <p:spPr>
            <a:xfrm>
              <a:off x="278604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3" name="object 80"/>
            <p:cNvSpPr/>
            <p:nvPr/>
          </p:nvSpPr>
          <p:spPr>
            <a:xfrm>
              <a:off x="327204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4" name="object 81"/>
            <p:cNvSpPr/>
            <p:nvPr/>
          </p:nvSpPr>
          <p:spPr>
            <a:xfrm>
              <a:off x="3272040" y="334800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5" name="object 82"/>
            <p:cNvSpPr/>
            <p:nvPr/>
          </p:nvSpPr>
          <p:spPr>
            <a:xfrm>
              <a:off x="132876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6" name="object 83"/>
            <p:cNvSpPr/>
            <p:nvPr/>
          </p:nvSpPr>
          <p:spPr>
            <a:xfrm>
              <a:off x="132876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7" name="object 84"/>
            <p:cNvSpPr/>
            <p:nvPr/>
          </p:nvSpPr>
          <p:spPr>
            <a:xfrm>
              <a:off x="181440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8" name="object 85"/>
            <p:cNvSpPr/>
            <p:nvPr/>
          </p:nvSpPr>
          <p:spPr>
            <a:xfrm>
              <a:off x="181440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19" name="object 86"/>
            <p:cNvSpPr/>
            <p:nvPr/>
          </p:nvSpPr>
          <p:spPr>
            <a:xfrm>
              <a:off x="230040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0" name="object 87"/>
            <p:cNvSpPr/>
            <p:nvPr/>
          </p:nvSpPr>
          <p:spPr>
            <a:xfrm>
              <a:off x="230040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1" name="object 88"/>
            <p:cNvSpPr/>
            <p:nvPr/>
          </p:nvSpPr>
          <p:spPr>
            <a:xfrm>
              <a:off x="278604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2" name="object 89"/>
            <p:cNvSpPr/>
            <p:nvPr/>
          </p:nvSpPr>
          <p:spPr>
            <a:xfrm>
              <a:off x="278604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3" name="object 90"/>
            <p:cNvSpPr/>
            <p:nvPr/>
          </p:nvSpPr>
          <p:spPr>
            <a:xfrm>
              <a:off x="327204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4" name="object 91"/>
            <p:cNvSpPr/>
            <p:nvPr/>
          </p:nvSpPr>
          <p:spPr>
            <a:xfrm>
              <a:off x="3272040" y="3786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5" name="object 92"/>
            <p:cNvSpPr/>
            <p:nvPr/>
          </p:nvSpPr>
          <p:spPr>
            <a:xfrm>
              <a:off x="132876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6" name="object 93"/>
            <p:cNvSpPr/>
            <p:nvPr/>
          </p:nvSpPr>
          <p:spPr>
            <a:xfrm>
              <a:off x="132876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7" name="object 94"/>
            <p:cNvSpPr/>
            <p:nvPr/>
          </p:nvSpPr>
          <p:spPr>
            <a:xfrm>
              <a:off x="181440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8" name="object 95"/>
            <p:cNvSpPr/>
            <p:nvPr/>
          </p:nvSpPr>
          <p:spPr>
            <a:xfrm>
              <a:off x="181440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29" name="object 96"/>
            <p:cNvSpPr/>
            <p:nvPr/>
          </p:nvSpPr>
          <p:spPr>
            <a:xfrm>
              <a:off x="230040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0" name="object 97"/>
            <p:cNvSpPr/>
            <p:nvPr/>
          </p:nvSpPr>
          <p:spPr>
            <a:xfrm>
              <a:off x="230040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1" name="object 98"/>
            <p:cNvSpPr/>
            <p:nvPr/>
          </p:nvSpPr>
          <p:spPr>
            <a:xfrm>
              <a:off x="278604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2" name="object 99"/>
            <p:cNvSpPr/>
            <p:nvPr/>
          </p:nvSpPr>
          <p:spPr>
            <a:xfrm>
              <a:off x="278604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3" name="object 100"/>
            <p:cNvSpPr/>
            <p:nvPr/>
          </p:nvSpPr>
          <p:spPr>
            <a:xfrm>
              <a:off x="327204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4" name="object 101"/>
            <p:cNvSpPr/>
            <p:nvPr/>
          </p:nvSpPr>
          <p:spPr>
            <a:xfrm>
              <a:off x="3272040" y="424332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5" name="object 102"/>
            <p:cNvSpPr/>
            <p:nvPr/>
          </p:nvSpPr>
          <p:spPr>
            <a:xfrm>
              <a:off x="132876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6" name="object 103"/>
            <p:cNvSpPr/>
            <p:nvPr/>
          </p:nvSpPr>
          <p:spPr>
            <a:xfrm>
              <a:off x="132876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7" name="object 104"/>
            <p:cNvSpPr/>
            <p:nvPr/>
          </p:nvSpPr>
          <p:spPr>
            <a:xfrm>
              <a:off x="181440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8" name="object 105"/>
            <p:cNvSpPr/>
            <p:nvPr/>
          </p:nvSpPr>
          <p:spPr>
            <a:xfrm>
              <a:off x="181440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39" name="object 106"/>
            <p:cNvSpPr/>
            <p:nvPr/>
          </p:nvSpPr>
          <p:spPr>
            <a:xfrm>
              <a:off x="230040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40" name="object 107"/>
            <p:cNvSpPr/>
            <p:nvPr/>
          </p:nvSpPr>
          <p:spPr>
            <a:xfrm>
              <a:off x="230040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41" name="object 108"/>
            <p:cNvSpPr/>
            <p:nvPr/>
          </p:nvSpPr>
          <p:spPr>
            <a:xfrm>
              <a:off x="278604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42" name="object 109"/>
            <p:cNvSpPr/>
            <p:nvPr/>
          </p:nvSpPr>
          <p:spPr>
            <a:xfrm>
              <a:off x="278604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43" name="object 110"/>
            <p:cNvSpPr/>
            <p:nvPr/>
          </p:nvSpPr>
          <p:spPr>
            <a:xfrm>
              <a:off x="327204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44" name="object 111"/>
            <p:cNvSpPr/>
            <p:nvPr/>
          </p:nvSpPr>
          <p:spPr>
            <a:xfrm>
              <a:off x="3272040" y="29005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645"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646" name="object 113"/>
          <p:cNvSpPr/>
          <p:nvPr/>
        </p:nvSpPr>
        <p:spPr>
          <a:xfrm>
            <a:off x="309600" y="1218240"/>
            <a:ext cx="11601720" cy="6063480"/>
          </a:xfrm>
          <a:prstGeom prst="rect">
            <a:avLst/>
          </a:prstGeom>
          <a:noFill/>
          <a:ln w="0">
            <a:noFill/>
          </a:ln>
        </p:spPr>
        <p:style>
          <a:lnRef idx="0"/>
          <a:fillRef idx="0"/>
          <a:effectRef idx="0"/>
          <a:fontRef idx="minor"/>
        </p:style>
        <p:txBody>
          <a:bodyPr lIns="0" rIns="0" tIns="0" bIns="0" anchor="t">
            <a:spAutoFit/>
          </a:bodyPr>
          <a:p>
            <a:pPr marL="131400" defTabSz="914400">
              <a:lnSpc>
                <a:spcPts val="3101"/>
              </a:lnSpc>
            </a:pPr>
            <a:r>
              <a:rPr b="0" lang="en-US" sz="2750" spc="-20" strike="noStrike" u="none">
                <a:solidFill>
                  <a:srgbClr val="464646"/>
                </a:solidFill>
                <a:uFillTx/>
                <a:latin typeface="Trebuchet MS"/>
              </a:rPr>
              <a:t>Now,</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136" strike="noStrike" u="none">
                <a:solidFill>
                  <a:srgbClr val="464646"/>
                </a:solidFill>
                <a:uFillTx/>
                <a:latin typeface="Trebuchet MS"/>
              </a:rPr>
              <a:t>think</a:t>
            </a:r>
            <a:r>
              <a:rPr b="0" lang="en-US" sz="2750" spc="-170" strike="noStrike" u="none">
                <a:solidFill>
                  <a:srgbClr val="464646"/>
                </a:solidFill>
                <a:uFillTx/>
                <a:latin typeface="Trebuchet MS"/>
              </a:rPr>
              <a:t> </a:t>
            </a:r>
            <a:r>
              <a:rPr b="0" lang="en-US" sz="2750" spc="111" strike="noStrike" u="none">
                <a:solidFill>
                  <a:srgbClr val="464646"/>
                </a:solidFill>
                <a:uFillTx/>
                <a:latin typeface="Trebuchet MS"/>
              </a:rPr>
              <a:t>about</a:t>
            </a:r>
            <a:r>
              <a:rPr b="0" lang="en-US" sz="2750" spc="-159"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3" strike="noStrike" u="none">
                <a:solidFill>
                  <a:srgbClr val="464646"/>
                </a:solidFill>
                <a:uFillTx/>
                <a:latin typeface="Trebuchet MS"/>
              </a:rPr>
              <a:t>terms</a:t>
            </a:r>
            <a:r>
              <a:rPr b="0" lang="en-US" sz="2750" spc="-18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networks….</a:t>
            </a:r>
            <a:endParaRPr b="0" lang="en-US" sz="2750" strike="noStrike" u="none">
              <a:solidFill>
                <a:srgbClr val="000000"/>
              </a:solidFill>
              <a:uFillTx/>
              <a:latin typeface="Arial"/>
            </a:endParaRPr>
          </a:p>
          <a:p>
            <a:pPr marL="121320" algn="ctr" defTabSz="914400">
              <a:lnSpc>
                <a:spcPct val="100000"/>
              </a:lnSpc>
              <a:spcBef>
                <a:spcPts val="2806"/>
              </a:spcBef>
              <a:tabLst>
                <a:tab algn="l" pos="6201360"/>
              </a:tabLst>
            </a:pPr>
            <a:r>
              <a:rPr b="0" lang="en-US" sz="2318" spc="105" strike="noStrike" u="none" baseline="-7000">
                <a:solidFill>
                  <a:schemeClr val="dk1"/>
                </a:solidFill>
                <a:uFillTx/>
                <a:latin typeface="Trebuchet MS"/>
              </a:rPr>
              <a:t>Weight</a:t>
            </a:r>
            <a:r>
              <a:rPr b="0" lang="en-US" sz="2318" spc="-128" strike="noStrike" u="none" baseline="-7000">
                <a:solidFill>
                  <a:schemeClr val="dk1"/>
                </a:solidFill>
                <a:uFillTx/>
                <a:latin typeface="Trebuchet MS"/>
              </a:rPr>
              <a:t> </a:t>
            </a:r>
            <a:r>
              <a:rPr b="0" lang="en-US" sz="2318" spc="-14" strike="noStrike" u="none" baseline="-7000">
                <a:solidFill>
                  <a:schemeClr val="dk1"/>
                </a:solidFill>
                <a:uFillTx/>
                <a:latin typeface="Trebuchet MS"/>
              </a:rPr>
              <a:t>Tensor</a:t>
            </a:r>
            <a:r>
              <a:rPr b="0" lang="en-US" sz="2318" strike="noStrike" u="none" baseline="-7000">
                <a:solidFill>
                  <a:schemeClr val="dk1"/>
                </a:solidFill>
                <a:uFillTx/>
                <a:latin typeface="Trebuchet MS"/>
              </a:rPr>
              <a:t>	</a:t>
            </a:r>
            <a:r>
              <a:rPr b="0" lang="en-US" sz="1800" spc="45" strike="noStrike" u="none">
                <a:solidFill>
                  <a:schemeClr val="dk1"/>
                </a:solidFill>
                <a:uFillTx/>
                <a:latin typeface="Trebuchet MS"/>
              </a:rPr>
              <a:t>Rescaled</a:t>
            </a:r>
            <a:r>
              <a:rPr b="0" lang="en-US" sz="1800" strike="noStrike" u="none">
                <a:solidFill>
                  <a:schemeClr val="dk1"/>
                </a:solidFill>
                <a:uFillTx/>
                <a:latin typeface="Trebuchet MS"/>
              </a:rPr>
              <a:t> Weight</a:t>
            </a:r>
            <a:r>
              <a:rPr b="0" lang="en-US" sz="1800" spc="20" strike="noStrike" u="none">
                <a:solidFill>
                  <a:schemeClr val="dk1"/>
                </a:solidFill>
                <a:uFillTx/>
                <a:latin typeface="Trebuchet MS"/>
              </a:rPr>
              <a:t> </a:t>
            </a:r>
            <a:r>
              <a:rPr b="0" lang="en-US" sz="1800" spc="-11" strike="noStrike" u="none">
                <a:solidFill>
                  <a:schemeClr val="dk1"/>
                </a:solidFill>
                <a:uFillTx/>
                <a:latin typeface="Trebuchet MS"/>
              </a:rPr>
              <a:t>Tensor</a:t>
            </a:r>
            <a:endParaRPr b="0" lang="en-US" sz="1800" strike="noStrike" u="none">
              <a:solidFill>
                <a:srgbClr val="000000"/>
              </a:solidFill>
              <a:uFillTx/>
              <a:latin typeface="Arial"/>
            </a:endParaRPr>
          </a:p>
          <a:p>
            <a:pPr defTabSz="914400">
              <a:lnSpc>
                <a:spcPct val="100000"/>
              </a:lnSpc>
              <a:spcBef>
                <a:spcPts val="536"/>
              </a:spcBef>
              <a:tabLst>
                <a:tab algn="l" pos="6201360"/>
              </a:tabLst>
            </a:pPr>
            <a:endParaRPr b="0" lang="en-US" sz="1800" strike="noStrike" u="none">
              <a:solidFill>
                <a:srgbClr val="000000"/>
              </a:solidFill>
              <a:uFillTx/>
              <a:latin typeface="Arial"/>
            </a:endParaRPr>
          </a:p>
          <a:p>
            <a:pPr marL="1134000" defTabSz="914400">
              <a:lnSpc>
                <a:spcPct val="100000"/>
              </a:lnSpc>
              <a:tabLst>
                <a:tab algn="l" pos="1611000"/>
                <a:tab algn="l" pos="2124000"/>
                <a:tab algn="l" pos="2585880"/>
                <a:tab algn="l" pos="3096720"/>
                <a:tab algn="l" pos="7859520"/>
                <a:tab algn="l" pos="8344080"/>
                <a:tab algn="l" pos="8855640"/>
                <a:tab algn="l" pos="9271080"/>
                <a:tab algn="l" pos="9804240"/>
              </a:tabLst>
            </a:pPr>
            <a:r>
              <a:rPr b="0" lang="en-US" sz="1200" spc="-26" strike="noStrike" u="none">
                <a:solidFill>
                  <a:schemeClr val="dk1"/>
                </a:solidFill>
                <a:uFillTx/>
                <a:latin typeface="Trebuchet MS"/>
              </a:rPr>
              <a:t>-0.7</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-0.3</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0.0</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-0.4</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0.3</a:t>
            </a:r>
            <a:r>
              <a:rPr b="0" lang="en-US" sz="1200" strike="noStrike" u="none">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14" strike="noStrike" u="none" baseline="-11000">
                <a:solidFill>
                  <a:schemeClr val="dk1"/>
                </a:solidFill>
                <a:uFillTx/>
                <a:latin typeface="Trebuchet MS"/>
              </a:rPr>
              <a:t>4</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45" strike="noStrike" u="none" baseline="-11000">
                <a:solidFill>
                  <a:schemeClr val="dk1"/>
                </a:solidFill>
                <a:uFillTx/>
                <a:latin typeface="Trebuchet MS"/>
              </a:rPr>
              <a:t>2</a:t>
            </a:r>
            <a:r>
              <a:rPr b="0" lang="en-US" sz="1800" strike="noStrike" u="none" baseline="-11000">
                <a:solidFill>
                  <a:schemeClr val="dk1"/>
                </a:solidFill>
                <a:uFillTx/>
                <a:latin typeface="Trebuchet MS"/>
              </a:rPr>
              <a:t>	</a:t>
            </a:r>
            <a:r>
              <a:rPr b="0" lang="en-US" sz="1800" spc="82" strike="noStrike" u="none" baseline="-11000">
                <a:solidFill>
                  <a:schemeClr val="dk1"/>
                </a:solidFill>
                <a:uFillTx/>
                <a:latin typeface="Trebuchet MS"/>
              </a:rPr>
              <a:t>0</a:t>
            </a:r>
            <a:r>
              <a:rPr b="0" lang="en-US" sz="1800" strike="noStrike" u="none" baseline="-11000">
                <a:solidFill>
                  <a:schemeClr val="dk1"/>
                </a:solidFill>
                <a:uFillTx/>
                <a:latin typeface="Trebuchet MS"/>
              </a:rPr>
              <a:t>	</a:t>
            </a:r>
            <a:r>
              <a:rPr b="0" lang="en-US" sz="1800" spc="-31" strike="noStrike" u="none" baseline="-11000">
                <a:solidFill>
                  <a:schemeClr val="dk1"/>
                </a:solidFill>
                <a:uFillTx/>
                <a:latin typeface="Trebuchet MS"/>
              </a:rPr>
              <a:t>-</a:t>
            </a:r>
            <a:r>
              <a:rPr b="0" lang="en-US" sz="1800" spc="105" strike="noStrike" u="none" baseline="-11000">
                <a:solidFill>
                  <a:schemeClr val="dk1"/>
                </a:solidFill>
                <a:uFillTx/>
                <a:latin typeface="Trebuchet MS"/>
              </a:rPr>
              <a:t>22</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16</a:t>
            </a:r>
            <a:endParaRPr b="0" lang="en-US" sz="1800" strike="noStrike" u="none">
              <a:solidFill>
                <a:srgbClr val="000000"/>
              </a:solidFill>
              <a:uFillTx/>
              <a:latin typeface="Arial"/>
            </a:endParaRPr>
          </a:p>
          <a:p>
            <a:pPr defTabSz="914400">
              <a:lnSpc>
                <a:spcPct val="100000"/>
              </a:lnSpc>
              <a:spcBef>
                <a:spcPts val="465"/>
              </a:spcBef>
              <a:tabLst>
                <a:tab algn="l" pos="1611000"/>
                <a:tab algn="l" pos="2124000"/>
                <a:tab algn="l" pos="2585880"/>
                <a:tab algn="l" pos="3096720"/>
                <a:tab algn="l" pos="7859520"/>
                <a:tab algn="l" pos="8344080"/>
                <a:tab algn="l" pos="8855640"/>
                <a:tab algn="l" pos="9271080"/>
                <a:tab algn="l" pos="9804240"/>
              </a:tabLst>
            </a:pPr>
            <a:endParaRPr b="0" lang="en-US" sz="1200" strike="noStrike" u="none">
              <a:solidFill>
                <a:srgbClr val="000000"/>
              </a:solidFill>
              <a:uFillTx/>
              <a:latin typeface="Arial"/>
            </a:endParaRPr>
          </a:p>
          <a:p>
            <a:pPr marL="1144800" defTabSz="914400">
              <a:lnSpc>
                <a:spcPct val="100000"/>
              </a:lnSpc>
              <a:tabLst>
                <a:tab algn="l" pos="1639080"/>
                <a:tab algn="l" pos="2134080"/>
                <a:tab algn="l" pos="2640960"/>
                <a:tab algn="l" pos="3070800"/>
                <a:tab algn="l" pos="4188600"/>
                <a:tab algn="l" pos="7811640"/>
                <a:tab algn="l" pos="8343360"/>
                <a:tab algn="l" pos="8811720"/>
                <a:tab algn="l" pos="9298440"/>
                <a:tab algn="l" pos="9767520"/>
              </a:tabLst>
            </a:pPr>
            <a:r>
              <a:rPr b="0" lang="en-US" sz="1800" spc="-37" strike="noStrike" u="none" baseline="46000">
                <a:solidFill>
                  <a:schemeClr val="dk1"/>
                </a:solidFill>
                <a:uFillTx/>
                <a:latin typeface="Trebuchet MS"/>
              </a:rPr>
              <a:t>-1.0</a:t>
            </a:r>
            <a:r>
              <a:rPr b="0" lang="en-US" sz="1800" strike="noStrike" u="none" baseline="46000">
                <a:solidFill>
                  <a:schemeClr val="dk1"/>
                </a:solidFill>
                <a:uFillTx/>
                <a:latin typeface="Trebuchet MS"/>
              </a:rPr>
              <a:t>	</a:t>
            </a:r>
            <a:r>
              <a:rPr b="0" lang="en-US" sz="1800" spc="-37" strike="noStrike" u="none" baseline="46000">
                <a:solidFill>
                  <a:schemeClr val="dk1"/>
                </a:solidFill>
                <a:uFillTx/>
                <a:latin typeface="Trebuchet MS"/>
              </a:rPr>
              <a:t>0.2</a:t>
            </a:r>
            <a:r>
              <a:rPr b="0" lang="en-US" sz="1800" strike="noStrike" u="none" baseline="46000">
                <a:solidFill>
                  <a:schemeClr val="dk1"/>
                </a:solidFill>
                <a:uFillTx/>
                <a:latin typeface="Trebuchet MS"/>
              </a:rPr>
              <a:t>	</a:t>
            </a:r>
            <a:r>
              <a:rPr b="0" lang="en-US" sz="1800" spc="-37" strike="noStrike" u="none" baseline="46000">
                <a:solidFill>
                  <a:schemeClr val="dk1"/>
                </a:solidFill>
                <a:uFillTx/>
                <a:latin typeface="Trebuchet MS"/>
              </a:rPr>
              <a:t>0.7</a:t>
            </a:r>
            <a:r>
              <a:rPr b="0" lang="en-US" sz="1800" strike="noStrike" u="none" baseline="46000">
                <a:solidFill>
                  <a:schemeClr val="dk1"/>
                </a:solidFill>
                <a:uFillTx/>
                <a:latin typeface="Trebuchet MS"/>
              </a:rPr>
              <a:t>	</a:t>
            </a:r>
            <a:r>
              <a:rPr b="0" lang="en-US" sz="1800" spc="-37" strike="noStrike" u="none" baseline="46000">
                <a:solidFill>
                  <a:schemeClr val="dk1"/>
                </a:solidFill>
                <a:uFillTx/>
                <a:latin typeface="Trebuchet MS"/>
              </a:rPr>
              <a:t>1.7</a:t>
            </a:r>
            <a:r>
              <a:rPr b="0" lang="en-US" sz="1800" strike="noStrike" u="none" baseline="46000">
                <a:solidFill>
                  <a:schemeClr val="dk1"/>
                </a:solidFill>
                <a:uFillTx/>
                <a:latin typeface="Trebuchet MS"/>
              </a:rPr>
              <a:t>	</a:t>
            </a:r>
            <a:r>
              <a:rPr b="0" lang="en-US" sz="1800" spc="-37" strike="noStrike" u="none" baseline="46000">
                <a:solidFill>
                  <a:schemeClr val="dk1"/>
                </a:solidFill>
                <a:uFillTx/>
                <a:latin typeface="Trebuchet MS"/>
              </a:rPr>
              <a:t>-0.9</a:t>
            </a:r>
            <a:r>
              <a:rPr b="0" lang="en-US" sz="1800" strike="noStrike" u="none" baseline="46000">
                <a:solidFill>
                  <a:schemeClr val="dk1"/>
                </a:solidFill>
                <a:uFillTx/>
                <a:latin typeface="Trebuchet MS"/>
              </a:rPr>
              <a:t>	</a:t>
            </a:r>
            <a:r>
              <a:rPr b="0" lang="en-US" sz="2400" spc="54" strike="noStrike" u="none">
                <a:solidFill>
                  <a:srgbClr val="404040"/>
                </a:solidFill>
                <a:uFillTx/>
                <a:latin typeface="Trebuchet MS"/>
              </a:rPr>
              <a:t>Rescale</a:t>
            </a:r>
            <a:r>
              <a:rPr b="0" lang="en-US" sz="2400" spc="-164" strike="noStrike" u="none">
                <a:solidFill>
                  <a:srgbClr val="404040"/>
                </a:solidFill>
                <a:uFillTx/>
                <a:latin typeface="Trebuchet MS"/>
              </a:rPr>
              <a:t> </a:t>
            </a:r>
            <a:r>
              <a:rPr b="0" lang="en-US" sz="2400" strike="noStrike" u="none">
                <a:solidFill>
                  <a:srgbClr val="404040"/>
                </a:solidFill>
                <a:uFillTx/>
                <a:latin typeface="Trebuchet MS"/>
              </a:rPr>
              <a:t>all</a:t>
            </a:r>
            <a:r>
              <a:rPr b="0" lang="en-US" sz="2400" spc="-60" strike="noStrike" u="none">
                <a:solidFill>
                  <a:srgbClr val="404040"/>
                </a:solidFill>
                <a:uFillTx/>
                <a:latin typeface="Trebuchet MS"/>
              </a:rPr>
              <a:t> </a:t>
            </a:r>
            <a:r>
              <a:rPr b="0" lang="en-US" sz="2400" spc="34" strike="noStrike" u="none">
                <a:solidFill>
                  <a:srgbClr val="404040"/>
                </a:solidFill>
                <a:uFillTx/>
                <a:latin typeface="Trebuchet MS"/>
              </a:rPr>
              <a:t>parameters</a:t>
            </a:r>
            <a:r>
              <a:rPr b="0" lang="en-US" sz="2400" strike="noStrike" u="none">
                <a:solidFill>
                  <a:srgbClr val="404040"/>
                </a:solidFill>
                <a:uFillTx/>
                <a:latin typeface="Trebuchet MS"/>
              </a:rPr>
              <a:t>	</a:t>
            </a:r>
            <a:r>
              <a:rPr b="0" lang="en-US" sz="1800" spc="-37" strike="noStrike" u="none" baseline="34000">
                <a:solidFill>
                  <a:schemeClr val="dk1"/>
                </a:solidFill>
                <a:uFillTx/>
                <a:latin typeface="Trebuchet MS"/>
              </a:rPr>
              <a:t>-</a:t>
            </a:r>
            <a:r>
              <a:rPr b="0" lang="en-US" sz="1800" spc="74" strike="noStrike" u="none" baseline="34000">
                <a:solidFill>
                  <a:schemeClr val="dk1"/>
                </a:solidFill>
                <a:uFillTx/>
                <a:latin typeface="Trebuchet MS"/>
              </a:rPr>
              <a:t>60</a:t>
            </a:r>
            <a:r>
              <a:rPr b="0" lang="en-US" sz="1800" strike="noStrike" u="none" baseline="34000">
                <a:solidFill>
                  <a:schemeClr val="dk1"/>
                </a:solidFill>
                <a:uFillTx/>
                <a:latin typeface="Trebuchet MS"/>
              </a:rPr>
              <a:t>	</a:t>
            </a:r>
            <a:r>
              <a:rPr b="0" lang="en-US" sz="1800" spc="-37" strike="noStrike" u="none" baseline="34000">
                <a:solidFill>
                  <a:schemeClr val="dk1"/>
                </a:solidFill>
                <a:uFillTx/>
                <a:latin typeface="Trebuchet MS"/>
              </a:rPr>
              <a:t>10</a:t>
            </a:r>
            <a:r>
              <a:rPr b="0" lang="en-US" sz="1800" strike="noStrike" u="none" baseline="34000">
                <a:solidFill>
                  <a:schemeClr val="dk1"/>
                </a:solidFill>
                <a:uFillTx/>
                <a:latin typeface="Trebuchet MS"/>
              </a:rPr>
              <a:t>	</a:t>
            </a:r>
            <a:r>
              <a:rPr b="0" lang="en-US" sz="1800" spc="68" strike="noStrike" u="none" baseline="34000">
                <a:solidFill>
                  <a:schemeClr val="dk1"/>
                </a:solidFill>
                <a:uFillTx/>
                <a:latin typeface="Trebuchet MS"/>
              </a:rPr>
              <a:t>40</a:t>
            </a:r>
            <a:r>
              <a:rPr b="0" lang="en-US" sz="1800" strike="noStrike" u="none" baseline="34000">
                <a:solidFill>
                  <a:schemeClr val="dk1"/>
                </a:solidFill>
                <a:uFillTx/>
                <a:latin typeface="Trebuchet MS"/>
              </a:rPr>
              <a:t>	</a:t>
            </a:r>
            <a:r>
              <a:rPr b="0" lang="en-US" sz="1800" spc="119" strike="noStrike" u="none" baseline="34000">
                <a:solidFill>
                  <a:schemeClr val="dk1"/>
                </a:solidFill>
                <a:uFillTx/>
                <a:latin typeface="Trebuchet MS"/>
              </a:rPr>
              <a:t>99</a:t>
            </a:r>
            <a:r>
              <a:rPr b="0" lang="en-US" sz="1800" strike="noStrike" u="none" baseline="34000">
                <a:solidFill>
                  <a:schemeClr val="dk1"/>
                </a:solidFill>
                <a:uFillTx/>
                <a:latin typeface="Trebuchet MS"/>
              </a:rPr>
              <a:t>	</a:t>
            </a:r>
            <a:r>
              <a:rPr b="0" lang="en-US" sz="1800" spc="-37" strike="noStrike" u="none" baseline="34000">
                <a:solidFill>
                  <a:schemeClr val="dk1"/>
                </a:solidFill>
                <a:uFillTx/>
                <a:latin typeface="Trebuchet MS"/>
              </a:rPr>
              <a:t>-57</a:t>
            </a:r>
            <a:endParaRPr b="0" lang="en-US" sz="1800" strike="noStrike" u="none">
              <a:solidFill>
                <a:srgbClr val="000000"/>
              </a:solidFill>
              <a:uFillTx/>
              <a:latin typeface="Arial"/>
            </a:endParaRPr>
          </a:p>
          <a:p>
            <a:pPr marL="1144800" defTabSz="914400">
              <a:lnSpc>
                <a:spcPts val="1196"/>
              </a:lnSpc>
              <a:spcBef>
                <a:spcPts val="825"/>
              </a:spcBef>
              <a:tabLst>
                <a:tab algn="l" pos="1634400"/>
                <a:tab algn="l" pos="2117880"/>
                <a:tab algn="l" pos="2609280"/>
                <a:tab algn="l" pos="3099600"/>
                <a:tab algn="l" pos="7859520"/>
                <a:tab algn="l" pos="8294400"/>
                <a:tab algn="l" pos="8830440"/>
                <a:tab algn="l" pos="9297720"/>
                <a:tab algn="l" pos="9793080"/>
              </a:tabLst>
            </a:pPr>
            <a:r>
              <a:rPr b="0" lang="en-US" sz="1200" spc="-26" strike="noStrike" u="none">
                <a:solidFill>
                  <a:schemeClr val="dk1"/>
                </a:solidFill>
                <a:uFillTx/>
                <a:latin typeface="Trebuchet MS"/>
              </a:rPr>
              <a:t>-0.1</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-1.5</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-0.1</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0.8</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0.5</a:t>
            </a:r>
            <a:r>
              <a:rPr b="0" lang="en-US" sz="1200" strike="noStrike" u="none">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14" strike="noStrike" u="none" baseline="-11000">
                <a:solidFill>
                  <a:schemeClr val="dk1"/>
                </a:solidFill>
                <a:uFillTx/>
                <a:latin typeface="Trebuchet MS"/>
              </a:rPr>
              <a:t>5</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142" strike="noStrike" u="none" baseline="-11000">
                <a:solidFill>
                  <a:schemeClr val="dk1"/>
                </a:solidFill>
                <a:uFillTx/>
                <a:latin typeface="Trebuchet MS"/>
              </a:rPr>
              <a:t>88</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51" strike="noStrike" u="none" baseline="-11000">
                <a:solidFill>
                  <a:schemeClr val="dk1"/>
                </a:solidFill>
                <a:uFillTx/>
                <a:latin typeface="Trebuchet MS"/>
              </a:rPr>
              <a:t>9</a:t>
            </a:r>
            <a:r>
              <a:rPr b="0" lang="en-US" sz="1800" strike="noStrike" u="none" baseline="-11000">
                <a:solidFill>
                  <a:schemeClr val="dk1"/>
                </a:solidFill>
                <a:uFillTx/>
                <a:latin typeface="Trebuchet MS"/>
              </a:rPr>
              <a:t>	</a:t>
            </a:r>
            <a:r>
              <a:rPr b="0" lang="en-US" sz="1800" spc="82" strike="noStrike" u="none" baseline="-11000">
                <a:solidFill>
                  <a:schemeClr val="dk1"/>
                </a:solidFill>
                <a:uFillTx/>
                <a:latin typeface="Trebuchet MS"/>
              </a:rPr>
              <a:t>48</a:t>
            </a:r>
            <a:r>
              <a:rPr b="0" lang="en-US" sz="1800" strike="noStrike" u="none" baseline="-11000">
                <a:solidFill>
                  <a:schemeClr val="dk1"/>
                </a:solidFill>
                <a:uFillTx/>
                <a:latin typeface="Trebuchet MS"/>
              </a:rPr>
              <a:t>	</a:t>
            </a:r>
            <a:r>
              <a:rPr b="0" lang="en-US" sz="1800" spc="45" strike="noStrike" u="none" baseline="-11000">
                <a:solidFill>
                  <a:schemeClr val="dk1"/>
                </a:solidFill>
                <a:uFillTx/>
                <a:latin typeface="Trebuchet MS"/>
              </a:rPr>
              <a:t>27</a:t>
            </a:r>
            <a:endParaRPr b="0" lang="en-US" sz="1800" strike="noStrike" u="none">
              <a:solidFill>
                <a:srgbClr val="000000"/>
              </a:solidFill>
              <a:uFillTx/>
              <a:latin typeface="Arial"/>
            </a:endParaRPr>
          </a:p>
          <a:p>
            <a:pPr algn="ctr" defTabSz="914400">
              <a:lnSpc>
                <a:spcPts val="2679"/>
              </a:lnSpc>
              <a:tabLst>
                <a:tab algn="l" pos="1634400"/>
                <a:tab algn="l" pos="2117880"/>
                <a:tab algn="l" pos="2609280"/>
                <a:tab algn="l" pos="3099600"/>
                <a:tab algn="l" pos="7859520"/>
                <a:tab algn="l" pos="8294400"/>
                <a:tab algn="l" pos="8830440"/>
                <a:tab algn="l" pos="9297720"/>
                <a:tab algn="l" pos="9793080"/>
              </a:tabLst>
            </a:pPr>
            <a:r>
              <a:rPr b="0" lang="en-US" sz="2750" strike="noStrike" u="none">
                <a:solidFill>
                  <a:srgbClr val="464646"/>
                </a:solidFill>
                <a:uFillTx/>
                <a:latin typeface="Cambria Math"/>
              </a:rPr>
              <a:t>𝑢𝑠𝑖𝑛𝑔</a:t>
            </a:r>
            <a:r>
              <a:rPr b="0" lang="en-US" sz="2750" spc="139" strike="noStrike" u="none">
                <a:solidFill>
                  <a:srgbClr val="464646"/>
                </a:solidFill>
                <a:uFillTx/>
                <a:latin typeface="Cambria Math"/>
              </a:rPr>
              <a:t> </a:t>
            </a:r>
            <a:r>
              <a:rPr b="0" lang="en-US" sz="2750" spc="-51" strike="noStrike" u="none">
                <a:solidFill>
                  <a:srgbClr val="464646"/>
                </a:solidFill>
                <a:uFillTx/>
                <a:latin typeface="Cambria Math"/>
              </a:rPr>
              <a:t>𝑐</a:t>
            </a:r>
            <a:endParaRPr b="0" lang="en-US" sz="2750" strike="noStrike" u="none">
              <a:solidFill>
                <a:srgbClr val="000000"/>
              </a:solidFill>
              <a:uFillTx/>
              <a:latin typeface="Arial"/>
            </a:endParaRPr>
          </a:p>
          <a:p>
            <a:pPr marL="1173600" defTabSz="914400">
              <a:lnSpc>
                <a:spcPts val="1066"/>
              </a:lnSpc>
              <a:tabLst>
                <a:tab algn="l" pos="1641600"/>
                <a:tab algn="l" pos="2098080"/>
                <a:tab algn="l" pos="2583720"/>
                <a:tab algn="l" pos="3106440"/>
                <a:tab algn="l" pos="7848720"/>
                <a:tab algn="l" pos="8269560"/>
                <a:tab algn="l" pos="8785080"/>
                <a:tab algn="l" pos="9287640"/>
                <a:tab algn="l" pos="9784800"/>
              </a:tabLst>
            </a:pPr>
            <a:r>
              <a:rPr b="0" lang="en-US" sz="1200" spc="-26" strike="noStrike" u="none">
                <a:solidFill>
                  <a:schemeClr val="dk1"/>
                </a:solidFill>
                <a:uFillTx/>
                <a:latin typeface="Trebuchet MS"/>
              </a:rPr>
              <a:t>1.2</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-1.7</a:t>
            </a:r>
            <a:r>
              <a:rPr b="0" lang="en-US" sz="1200" strike="noStrike" u="none">
                <a:solidFill>
                  <a:schemeClr val="dk1"/>
                </a:solidFill>
                <a:uFillTx/>
                <a:latin typeface="Trebuchet MS"/>
              </a:rPr>
              <a:t>	</a:t>
            </a:r>
            <a:r>
              <a:rPr b="0" lang="en-US" sz="1200" spc="-20" strike="noStrike" u="none">
                <a:solidFill>
                  <a:schemeClr val="dk1"/>
                </a:solidFill>
                <a:uFillTx/>
                <a:latin typeface="Trebuchet MS"/>
              </a:rPr>
              <a:t>-</a:t>
            </a:r>
            <a:r>
              <a:rPr b="0" lang="en-US" sz="1200" spc="-26" strike="noStrike" u="none">
                <a:solidFill>
                  <a:schemeClr val="dk1"/>
                </a:solidFill>
                <a:uFillTx/>
                <a:latin typeface="Trebuchet MS"/>
              </a:rPr>
              <a:t>0.9</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-0.3</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0.7</a:t>
            </a:r>
            <a:r>
              <a:rPr b="0" lang="en-US" sz="1200" strike="noStrike" u="none">
                <a:solidFill>
                  <a:schemeClr val="dk1"/>
                </a:solidFill>
                <a:uFillTx/>
                <a:latin typeface="Trebuchet MS"/>
              </a:rPr>
              <a:t>	</a:t>
            </a:r>
            <a:r>
              <a:rPr b="0" lang="en-US" sz="1800" spc="-37" strike="noStrike" u="none" baseline="-11000">
                <a:solidFill>
                  <a:schemeClr val="dk1"/>
                </a:solidFill>
                <a:uFillTx/>
                <a:latin typeface="Trebuchet MS"/>
              </a:rPr>
              <a:t>72</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-100</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a:t>
            </a:r>
            <a:r>
              <a:rPr b="0" lang="en-US" sz="1800" spc="68" strike="noStrike" u="none" baseline="-11000">
                <a:solidFill>
                  <a:schemeClr val="dk1"/>
                </a:solidFill>
                <a:uFillTx/>
                <a:latin typeface="Trebuchet MS"/>
              </a:rPr>
              <a:t>50</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-18</a:t>
            </a:r>
            <a:r>
              <a:rPr b="0" lang="en-US" sz="1800" strike="noStrike" u="none" baseline="-11000">
                <a:solidFill>
                  <a:schemeClr val="dk1"/>
                </a:solidFill>
                <a:uFillTx/>
                <a:latin typeface="Trebuchet MS"/>
              </a:rPr>
              <a:t>	</a:t>
            </a:r>
            <a:r>
              <a:rPr b="0" lang="en-US" sz="1800" spc="51" strike="noStrike" u="none" baseline="-11000">
                <a:solidFill>
                  <a:schemeClr val="dk1"/>
                </a:solidFill>
                <a:uFillTx/>
                <a:latin typeface="Trebuchet MS"/>
              </a:rPr>
              <a:t>40</a:t>
            </a:r>
            <a:endParaRPr b="0" lang="en-US" sz="1800" strike="noStrike" u="none">
              <a:solidFill>
                <a:srgbClr val="000000"/>
              </a:solidFill>
              <a:uFillTx/>
              <a:latin typeface="Arial"/>
            </a:endParaRPr>
          </a:p>
          <a:p>
            <a:pPr defTabSz="914400">
              <a:lnSpc>
                <a:spcPct val="100000"/>
              </a:lnSpc>
              <a:spcBef>
                <a:spcPts val="734"/>
              </a:spcBef>
              <a:tabLst>
                <a:tab algn="l" pos="1641600"/>
                <a:tab algn="l" pos="2098080"/>
                <a:tab algn="l" pos="2583720"/>
                <a:tab algn="l" pos="3106440"/>
                <a:tab algn="l" pos="7848720"/>
                <a:tab algn="l" pos="8269560"/>
                <a:tab algn="l" pos="8785080"/>
                <a:tab algn="l" pos="9287640"/>
                <a:tab algn="l" pos="9784800"/>
              </a:tabLst>
            </a:pPr>
            <a:endParaRPr b="0" lang="en-US" sz="1200" strike="noStrike" u="none">
              <a:solidFill>
                <a:srgbClr val="000000"/>
              </a:solidFill>
              <a:uFillTx/>
              <a:latin typeface="Arial"/>
            </a:endParaRPr>
          </a:p>
          <a:p>
            <a:pPr marL="1154520" defTabSz="914400">
              <a:lnSpc>
                <a:spcPct val="100000"/>
              </a:lnSpc>
              <a:tabLst>
                <a:tab algn="l" pos="1658160"/>
                <a:tab algn="l" pos="2120760"/>
                <a:tab algn="l" pos="2612880"/>
                <a:tab algn="l" pos="3110400"/>
                <a:tab algn="l" pos="7839720"/>
                <a:tab algn="l" pos="8368560"/>
                <a:tab algn="l" pos="8801640"/>
                <a:tab algn="l" pos="9280440"/>
                <a:tab algn="l" pos="9759240"/>
              </a:tabLst>
            </a:pPr>
            <a:r>
              <a:rPr b="0" lang="en-US" sz="1200" spc="-26" strike="noStrike" u="none">
                <a:solidFill>
                  <a:schemeClr val="dk1"/>
                </a:solidFill>
                <a:uFillTx/>
                <a:latin typeface="Trebuchet MS"/>
              </a:rPr>
              <a:t>0.4</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0.1</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-1.4</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2.2</a:t>
            </a:r>
            <a:r>
              <a:rPr b="0" lang="en-US" sz="1200" strike="noStrike" u="none">
                <a:solidFill>
                  <a:schemeClr val="dk1"/>
                </a:solidFill>
                <a:uFillTx/>
                <a:latin typeface="Trebuchet MS"/>
              </a:rPr>
              <a:t>	</a:t>
            </a:r>
            <a:r>
              <a:rPr b="0" lang="en-US" sz="1200" spc="-26" strike="noStrike" u="none">
                <a:solidFill>
                  <a:schemeClr val="dk1"/>
                </a:solidFill>
                <a:uFillTx/>
                <a:latin typeface="Trebuchet MS"/>
              </a:rPr>
              <a:t>-1.1</a:t>
            </a:r>
            <a:r>
              <a:rPr b="0" lang="en-US" sz="1200" strike="noStrike" u="none">
                <a:solidFill>
                  <a:schemeClr val="dk1"/>
                </a:solidFill>
                <a:uFillTx/>
                <a:latin typeface="Trebuchet MS"/>
              </a:rPr>
              <a:t>	</a:t>
            </a:r>
            <a:r>
              <a:rPr b="0" lang="en-US" sz="1800" spc="113" strike="noStrike" u="none" baseline="-11000">
                <a:solidFill>
                  <a:schemeClr val="dk1"/>
                </a:solidFill>
                <a:uFillTx/>
                <a:latin typeface="Trebuchet MS"/>
              </a:rPr>
              <a:t>22</a:t>
            </a:r>
            <a:r>
              <a:rPr b="0" lang="en-US" sz="1800" strike="noStrike" u="none" baseline="-11000">
                <a:solidFill>
                  <a:schemeClr val="dk1"/>
                </a:solidFill>
                <a:uFillTx/>
                <a:latin typeface="Trebuchet MS"/>
              </a:rPr>
              <a:t>	</a:t>
            </a:r>
            <a:r>
              <a:rPr b="0" lang="en-US" sz="1800" spc="113" strike="noStrike" u="none" baseline="-11000">
                <a:solidFill>
                  <a:schemeClr val="dk1"/>
                </a:solidFill>
                <a:uFillTx/>
                <a:latin typeface="Trebuchet MS"/>
              </a:rPr>
              <a:t>8</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-81</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127</a:t>
            </a:r>
            <a:r>
              <a:rPr b="0" lang="en-US" sz="1800" strike="noStrike" u="none" baseline="-11000">
                <a:solidFill>
                  <a:schemeClr val="dk1"/>
                </a:solidFill>
                <a:uFillTx/>
                <a:latin typeface="Trebuchet MS"/>
              </a:rPr>
              <a:t>	</a:t>
            </a:r>
            <a:r>
              <a:rPr b="0" lang="en-US" sz="1800" spc="-37" strike="noStrike" u="none" baseline="-11000">
                <a:solidFill>
                  <a:schemeClr val="dk1"/>
                </a:solidFill>
                <a:uFillTx/>
                <a:latin typeface="Trebuchet MS"/>
              </a:rPr>
              <a:t>-66</a:t>
            </a:r>
            <a:endParaRPr b="0" lang="en-US" sz="18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defTabSz="914400">
              <a:lnSpc>
                <a:spcPct val="100000"/>
              </a:lnSpc>
              <a:spcBef>
                <a:spcPts val="1094"/>
              </a:spcBef>
              <a:tabLst>
                <a:tab algn="l" pos="1658160"/>
                <a:tab algn="l" pos="2120760"/>
                <a:tab algn="l" pos="2612880"/>
                <a:tab algn="l" pos="3110400"/>
                <a:tab algn="l" pos="7839720"/>
                <a:tab algn="l" pos="8368560"/>
                <a:tab algn="l" pos="8801640"/>
                <a:tab algn="l" pos="9280440"/>
                <a:tab algn="l" pos="9759240"/>
              </a:tabLst>
            </a:pPr>
            <a:endParaRPr b="0" lang="en-US" sz="1200" strike="noStrike" u="none">
              <a:solidFill>
                <a:srgbClr val="000000"/>
              </a:solidFill>
              <a:uFillTx/>
              <a:latin typeface="Arial"/>
            </a:endParaRPr>
          </a:p>
          <a:p>
            <a:pPr marL="131400" defTabSz="914400">
              <a:lnSpc>
                <a:spcPct val="100000"/>
              </a:lnSpc>
              <a:tabLst>
                <a:tab algn="l" pos="3890520"/>
                <a:tab algn="l" pos="5024880"/>
                <a:tab algn="l" pos="7107480"/>
              </a:tabLst>
            </a:pPr>
            <a:r>
              <a:rPr b="0" lang="en-US" sz="2000" strike="noStrike" u="none">
                <a:solidFill>
                  <a:schemeClr val="dk1"/>
                </a:solidFill>
                <a:uFillTx/>
                <a:latin typeface="Trebuchet MS"/>
              </a:rPr>
              <a:t>If</a:t>
            </a:r>
            <a:r>
              <a:rPr b="0" lang="en-US" sz="2000" spc="-119" strike="noStrike" u="none">
                <a:solidFill>
                  <a:schemeClr val="dk1"/>
                </a:solidFill>
                <a:uFillTx/>
                <a:latin typeface="Trebuchet MS"/>
              </a:rPr>
              <a:t> </a:t>
            </a:r>
            <a:r>
              <a:rPr b="0" lang="en-US" sz="2000" spc="-45" strike="noStrike" u="none">
                <a:solidFill>
                  <a:schemeClr val="dk1"/>
                </a:solidFill>
                <a:uFillTx/>
                <a:latin typeface="Trebuchet MS"/>
              </a:rPr>
              <a:t>we</a:t>
            </a:r>
            <a:r>
              <a:rPr b="0" lang="en-US" sz="2000" spc="-74" strike="noStrike" u="none">
                <a:solidFill>
                  <a:schemeClr val="dk1"/>
                </a:solidFill>
                <a:uFillTx/>
                <a:latin typeface="Trebuchet MS"/>
              </a:rPr>
              <a:t> </a:t>
            </a:r>
            <a:r>
              <a:rPr b="0" lang="en-US" sz="2000" spc="65" strike="noStrike" u="none">
                <a:solidFill>
                  <a:schemeClr val="dk1"/>
                </a:solidFill>
                <a:uFillTx/>
                <a:latin typeface="Trebuchet MS"/>
              </a:rPr>
              <a:t>bring</a:t>
            </a:r>
            <a:r>
              <a:rPr b="0" lang="en-US" sz="2000" spc="-105" strike="noStrike" u="none">
                <a:solidFill>
                  <a:schemeClr val="dk1"/>
                </a:solidFill>
                <a:uFillTx/>
                <a:latin typeface="Trebuchet MS"/>
              </a:rPr>
              <a:t> </a:t>
            </a:r>
            <a:r>
              <a:rPr b="0" lang="en-US" sz="2000" spc="91" strike="noStrike" u="none">
                <a:solidFill>
                  <a:schemeClr val="dk1"/>
                </a:solidFill>
                <a:uFillTx/>
                <a:latin typeface="Trebuchet MS"/>
              </a:rPr>
              <a:t>back</a:t>
            </a:r>
            <a:r>
              <a:rPr b="0" lang="en-US" sz="2000" spc="-125" strike="noStrike" u="none">
                <a:solidFill>
                  <a:schemeClr val="dk1"/>
                </a:solidFill>
                <a:uFillTx/>
                <a:latin typeface="Trebuchet MS"/>
              </a:rPr>
              <a:t> </a:t>
            </a:r>
            <a:r>
              <a:rPr b="0" lang="en-US" sz="2000" strike="noStrike" u="none">
                <a:solidFill>
                  <a:schemeClr val="dk1"/>
                </a:solidFill>
                <a:uFillTx/>
                <a:latin typeface="Trebuchet MS"/>
              </a:rPr>
              <a:t>the</a:t>
            </a:r>
            <a:r>
              <a:rPr b="0" lang="en-US" sz="2000" spc="-74" strike="noStrike" u="none">
                <a:solidFill>
                  <a:schemeClr val="dk1"/>
                </a:solidFill>
                <a:uFillTx/>
                <a:latin typeface="Trebuchet MS"/>
              </a:rPr>
              <a:t> </a:t>
            </a:r>
            <a:r>
              <a:rPr b="0" lang="en-US" sz="2000" spc="-11" strike="noStrike" u="none">
                <a:solidFill>
                  <a:schemeClr val="dk1"/>
                </a:solidFill>
                <a:uFillTx/>
                <a:latin typeface="Trebuchet MS"/>
              </a:rPr>
              <a:t>formula:</a:t>
            </a:r>
            <a:r>
              <a:rPr b="0" lang="en-US" sz="2000" strike="noStrike" u="none">
                <a:solidFill>
                  <a:schemeClr val="dk1"/>
                </a:solidFill>
                <a:uFillTx/>
                <a:latin typeface="Trebuchet MS"/>
              </a:rPr>
              <a:t>	</a:t>
            </a:r>
            <a:r>
              <a:rPr b="0" lang="en-US" sz="4118" spc="-14" strike="noStrike" u="none" baseline="-3000">
                <a:solidFill>
                  <a:schemeClr val="dk1"/>
                </a:solidFill>
                <a:uFillTx/>
                <a:latin typeface="Cambria Math"/>
              </a:rPr>
              <a:t>𝑟𝑜𝑢𝑛𝑑</a:t>
            </a:r>
            <a:r>
              <a:rPr b="0" lang="en-US" sz="4118" strike="noStrike" u="none" baseline="-3000">
                <a:solidFill>
                  <a:schemeClr val="dk1"/>
                </a:solidFill>
                <a:uFillTx/>
                <a:latin typeface="Cambria Math"/>
              </a:rPr>
              <a:t>	</a:t>
            </a:r>
            <a:r>
              <a:rPr b="0" lang="en-US" sz="4118" spc="136" strike="noStrike" u="none" baseline="-3000">
                <a:solidFill>
                  <a:schemeClr val="dk1"/>
                </a:solidFill>
                <a:uFillTx/>
                <a:latin typeface="Cambria Math"/>
              </a:rPr>
              <a:t>𝑊</a:t>
            </a:r>
            <a:r>
              <a:rPr b="0" lang="en-US" sz="3000" spc="136" strike="noStrike" u="none" baseline="25000">
                <a:solidFill>
                  <a:schemeClr val="dk1"/>
                </a:solidFill>
                <a:uFillTx/>
                <a:latin typeface="Cambria Math"/>
              </a:rPr>
              <a:t>𝐹𝑃32</a:t>
            </a:r>
            <a:r>
              <a:rPr b="0" lang="en-US" sz="4118" spc="136" strike="noStrike" u="none" baseline="-3000">
                <a:solidFill>
                  <a:schemeClr val="dk1"/>
                </a:solidFill>
                <a:uFillTx/>
                <a:latin typeface="Cambria Math"/>
              </a:rPr>
              <a:t>𝑐</a:t>
            </a:r>
            <a:r>
              <a:rPr b="0" lang="en-US" sz="3000" spc="136" strike="noStrike" u="none" baseline="25000">
                <a:solidFill>
                  <a:schemeClr val="dk1"/>
                </a:solidFill>
                <a:uFillTx/>
                <a:latin typeface="Cambria Math"/>
              </a:rPr>
              <a:t>𝐹𝑃32</a:t>
            </a:r>
            <a:r>
              <a:rPr b="0" lang="en-US" sz="3000" strike="noStrike" u="none" baseline="25000">
                <a:solidFill>
                  <a:schemeClr val="dk1"/>
                </a:solidFill>
                <a:uFillTx/>
                <a:latin typeface="Cambria Math"/>
              </a:rPr>
              <a:t>	</a:t>
            </a:r>
            <a:r>
              <a:rPr b="0" lang="en-US" sz="4118" strike="noStrike" u="none" baseline="-3000">
                <a:solidFill>
                  <a:schemeClr val="dk1"/>
                </a:solidFill>
                <a:uFillTx/>
                <a:latin typeface="Cambria Math"/>
              </a:rPr>
              <a:t>=</a:t>
            </a:r>
            <a:r>
              <a:rPr b="0" lang="en-US" sz="4118" spc="306" strike="noStrike" u="none" baseline="-3000">
                <a:solidFill>
                  <a:schemeClr val="dk1"/>
                </a:solidFill>
                <a:uFillTx/>
                <a:latin typeface="Cambria Math"/>
              </a:rPr>
              <a:t> </a:t>
            </a:r>
            <a:r>
              <a:rPr b="0" lang="en-US" sz="4118" spc="128" strike="noStrike" u="none" baseline="-3000">
                <a:solidFill>
                  <a:schemeClr val="dk1"/>
                </a:solidFill>
                <a:uFillTx/>
                <a:latin typeface="Cambria Math"/>
              </a:rPr>
              <a:t>𝑊</a:t>
            </a:r>
            <a:r>
              <a:rPr b="0" lang="en-US" sz="3000" spc="128" strike="noStrike" u="none" baseline="25000">
                <a:solidFill>
                  <a:schemeClr val="dk1"/>
                </a:solidFill>
                <a:uFillTx/>
                <a:latin typeface="Cambria Math"/>
              </a:rPr>
              <a:t>𝐼𝑛𝑡8</a:t>
            </a:r>
            <a:endParaRPr b="0" lang="en-US" sz="3000" strike="noStrike" u="none">
              <a:solidFill>
                <a:srgbClr val="000000"/>
              </a:solidFill>
              <a:uFillTx/>
              <a:latin typeface="Arial"/>
            </a:endParaRPr>
          </a:p>
          <a:p>
            <a:pPr algn="ctr" defTabSz="914400">
              <a:lnSpc>
                <a:spcPct val="100000"/>
              </a:lnSpc>
              <a:spcBef>
                <a:spcPts val="734"/>
              </a:spcBef>
              <a:tabLst>
                <a:tab algn="l" pos="11431440"/>
              </a:tabLst>
            </a:pPr>
            <a:r>
              <a:rPr b="0" lang="en-US" sz="1100" spc="-11" strike="noStrike" u="none">
                <a:solidFill>
                  <a:srgbClr val="7e7e7e"/>
                </a:solidFill>
                <a:uFillTx/>
                <a:latin typeface="Trebuchet MS"/>
              </a:rPr>
              <a:t>P</a:t>
            </a:r>
            <a:r>
              <a:rPr b="0" lang="en-US" sz="900" spc="-11" strike="noStrike" u="none">
                <a:solidFill>
                  <a:srgbClr val="7e7e7e"/>
                </a:solidFill>
                <a:uFillTx/>
                <a:latin typeface="Trebuchet MS"/>
              </a:rPr>
              <a:t>ROTOPAPAS</a:t>
            </a:r>
            <a:r>
              <a:rPr b="0" lang="en-US" sz="900" strike="noStrike" u="none">
                <a:solidFill>
                  <a:srgbClr val="7e7e7e"/>
                </a:solidFill>
                <a:uFillTx/>
                <a:latin typeface="Trebuchet MS"/>
              </a:rPr>
              <a:t>	</a:t>
            </a:r>
            <a:r>
              <a:rPr b="0" lang="en-US" sz="1800" spc="-37" strike="noStrike" u="none" baseline="-20000">
                <a:solidFill>
                  <a:srgbClr val="888888"/>
                </a:solidFill>
                <a:uFillTx/>
                <a:latin typeface="Trebuchet MS"/>
              </a:rPr>
              <a:t>79</a:t>
            </a:r>
            <a:endParaRPr b="0" lang="en-US" sz="1800" strike="noStrike" u="none">
              <a:solidFill>
                <a:srgbClr val="000000"/>
              </a:solidFill>
              <a:uFillTx/>
              <a:latin typeface="Arial"/>
            </a:endParaRPr>
          </a:p>
        </p:txBody>
      </p:sp>
      <p:grpSp>
        <p:nvGrpSpPr>
          <p:cNvPr id="1647" name="object 114"/>
          <p:cNvGrpSpPr/>
          <p:nvPr/>
        </p:nvGrpSpPr>
        <p:grpSpPr>
          <a:xfrm>
            <a:off x="0" y="780840"/>
            <a:ext cx="12191760" cy="6077160"/>
            <a:chOff x="0" y="780840"/>
            <a:chExt cx="12191760" cy="6077160"/>
          </a:xfrm>
        </p:grpSpPr>
        <p:pic>
          <p:nvPicPr>
            <p:cNvPr id="1648" name="object 115" descr=""/>
            <p:cNvPicPr/>
            <p:nvPr/>
          </p:nvPicPr>
          <p:blipFill>
            <a:blip r:embed="rId5"/>
            <a:stretch/>
          </p:blipFill>
          <p:spPr>
            <a:xfrm>
              <a:off x="0" y="780840"/>
              <a:ext cx="12191760" cy="6076800"/>
            </a:xfrm>
            <a:prstGeom prst="rect">
              <a:avLst/>
            </a:prstGeom>
            <a:noFill/>
            <a:ln w="0">
              <a:noFill/>
            </a:ln>
          </p:spPr>
        </p:pic>
        <p:sp>
          <p:nvSpPr>
            <p:cNvPr id="1649" name="object 116"/>
            <p:cNvSpPr/>
            <p:nvPr/>
          </p:nvSpPr>
          <p:spPr>
            <a:xfrm>
              <a:off x="4680" y="824040"/>
              <a:ext cx="12187080" cy="6033960"/>
            </a:xfrm>
            <a:custGeom>
              <a:avLst/>
              <a:gdLst>
                <a:gd name="textAreaLeft" fmla="*/ 0 w 12187080"/>
                <a:gd name="textAreaRight" fmla="*/ 12187440 w 12187080"/>
                <a:gd name="textAreaTop" fmla="*/ 0 h 6033960"/>
                <a:gd name="textAreaBottom" fmla="*/ 6034320 h 6033960"/>
              </a:gdLst>
              <a:ahLst/>
              <a:rect l="textAreaLeft" t="textAreaTop" r="textAreaRight" b="textAreaBottom"/>
              <a:pathLst>
                <a:path w="12187555" h="6034405">
                  <a:moveTo>
                    <a:pt x="12187236" y="0"/>
                  </a:moveTo>
                  <a:lnTo>
                    <a:pt x="0" y="0"/>
                  </a:lnTo>
                  <a:lnTo>
                    <a:pt x="0" y="6034087"/>
                  </a:lnTo>
                  <a:lnTo>
                    <a:pt x="12187236" y="6034087"/>
                  </a:lnTo>
                  <a:lnTo>
                    <a:pt x="12187236" y="0"/>
                  </a:lnTo>
                  <a:close/>
                </a:path>
              </a:pathLst>
            </a:custGeom>
            <a:solidFill>
              <a:srgbClr val="ffffff">
                <a:alpha val="80000"/>
              </a:srgbClr>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50" name="object 117"/>
            <p:cNvSpPr/>
            <p:nvPr/>
          </p:nvSpPr>
          <p:spPr>
            <a:xfrm>
              <a:off x="4680" y="824040"/>
              <a:ext cx="12187080" cy="6033960"/>
            </a:xfrm>
            <a:custGeom>
              <a:avLst/>
              <a:gdLst>
                <a:gd name="textAreaLeft" fmla="*/ 0 w 12187080"/>
                <a:gd name="textAreaRight" fmla="*/ 12187440 w 12187080"/>
                <a:gd name="textAreaTop" fmla="*/ 0 h 6033960"/>
                <a:gd name="textAreaBottom" fmla="*/ 6034320 h 6033960"/>
              </a:gdLst>
              <a:ahLst/>
              <a:rect l="textAreaLeft" t="textAreaTop" r="textAreaRight" b="textAreaBottom"/>
              <a:pathLst>
                <a:path w="12187555" h="6034405">
                  <a:moveTo>
                    <a:pt x="12187236" y="0"/>
                  </a:moveTo>
                  <a:lnTo>
                    <a:pt x="0" y="0"/>
                  </a:lnTo>
                  <a:lnTo>
                    <a:pt x="0" y="6034087"/>
                  </a:lnTo>
                </a:path>
              </a:pathLst>
            </a:custGeom>
            <a:noFill/>
            <a:ln w="9524">
              <a:solidFill>
                <a:srgbClr val="7e7e7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51" name="object 118"/>
            <p:cNvSpPr/>
            <p:nvPr/>
          </p:nvSpPr>
          <p:spPr>
            <a:xfrm>
              <a:off x="3495600" y="2924280"/>
              <a:ext cx="5638320" cy="1199880"/>
            </a:xfrm>
            <a:custGeom>
              <a:avLst/>
              <a:gdLst>
                <a:gd name="textAreaLeft" fmla="*/ 0 w 5638320"/>
                <a:gd name="textAreaRight" fmla="*/ 5638680 w 5638320"/>
                <a:gd name="textAreaTop" fmla="*/ 0 h 1199880"/>
                <a:gd name="textAreaBottom" fmla="*/ 1200240 h 1199880"/>
              </a:gdLst>
              <a:ahLst/>
              <a:rect l="textAreaLeft" t="textAreaTop" r="textAreaRight" b="textAreaBottom"/>
              <a:pathLst>
                <a:path w="5638800" h="1200150">
                  <a:moveTo>
                    <a:pt x="5638800" y="0"/>
                  </a:moveTo>
                  <a:lnTo>
                    <a:pt x="0" y="0"/>
                  </a:lnTo>
                  <a:lnTo>
                    <a:pt x="0" y="1200150"/>
                  </a:lnTo>
                  <a:lnTo>
                    <a:pt x="5638800" y="1200150"/>
                  </a:lnTo>
                  <a:lnTo>
                    <a:pt x="563880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52" name="object 119"/>
            <p:cNvSpPr/>
            <p:nvPr/>
          </p:nvSpPr>
          <p:spPr>
            <a:xfrm>
              <a:off x="3495600" y="2924280"/>
              <a:ext cx="5638320" cy="1199880"/>
            </a:xfrm>
            <a:custGeom>
              <a:avLst/>
              <a:gdLst>
                <a:gd name="textAreaLeft" fmla="*/ 0 w 5638320"/>
                <a:gd name="textAreaRight" fmla="*/ 5638680 w 5638320"/>
                <a:gd name="textAreaTop" fmla="*/ 0 h 1199880"/>
                <a:gd name="textAreaBottom" fmla="*/ 1200240 h 1199880"/>
              </a:gdLst>
              <a:ahLst/>
              <a:rect l="textAreaLeft" t="textAreaTop" r="textAreaRight" b="textAreaBottom"/>
              <a:pathLst>
                <a:path w="5638800" h="1200150">
                  <a:moveTo>
                    <a:pt x="0" y="1200150"/>
                  </a:moveTo>
                  <a:lnTo>
                    <a:pt x="5638800" y="1200150"/>
                  </a:lnTo>
                  <a:lnTo>
                    <a:pt x="5638800" y="0"/>
                  </a:lnTo>
                  <a:lnTo>
                    <a:pt x="0" y="0"/>
                  </a:lnTo>
                  <a:lnTo>
                    <a:pt x="0" y="120015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653" name="object 120"/>
          <p:cNvSpPr/>
          <p:nvPr/>
        </p:nvSpPr>
        <p:spPr>
          <a:xfrm>
            <a:off x="3650040" y="2943000"/>
            <a:ext cx="5335560" cy="1478880"/>
          </a:xfrm>
          <a:prstGeom prst="rect">
            <a:avLst/>
          </a:prstGeom>
          <a:noFill/>
          <a:ln w="0">
            <a:noFill/>
          </a:ln>
        </p:spPr>
        <p:style>
          <a:lnRef idx="0"/>
          <a:fillRef idx="0"/>
          <a:effectRef idx="0"/>
          <a:fontRef idx="minor"/>
        </p:style>
        <p:txBody>
          <a:bodyPr lIns="0" rIns="0" tIns="12600" bIns="0" anchor="t">
            <a:spAutoFit/>
          </a:bodyPr>
          <a:p>
            <a:pPr algn="ctr" defTabSz="914400">
              <a:lnSpc>
                <a:spcPct val="100000"/>
              </a:lnSpc>
              <a:spcBef>
                <a:spcPts val="99"/>
              </a:spcBef>
            </a:pPr>
            <a:r>
              <a:rPr b="0" lang="en-US" sz="2400" strike="noStrike" u="none">
                <a:solidFill>
                  <a:srgbClr val="ffffff"/>
                </a:solidFill>
                <a:uFillTx/>
                <a:latin typeface="Trebuchet MS"/>
              </a:rPr>
              <a:t>We</a:t>
            </a:r>
            <a:r>
              <a:rPr b="0" lang="en-US" sz="2400" spc="-85" strike="noStrike" u="none">
                <a:solidFill>
                  <a:srgbClr val="ffffff"/>
                </a:solidFill>
                <a:uFillTx/>
                <a:latin typeface="Trebuchet MS"/>
              </a:rPr>
              <a:t> </a:t>
            </a:r>
            <a:r>
              <a:rPr b="0" lang="en-US" sz="2400" spc="51" strike="noStrike" u="none">
                <a:solidFill>
                  <a:srgbClr val="ffffff"/>
                </a:solidFill>
                <a:uFillTx/>
                <a:latin typeface="Trebuchet MS"/>
              </a:rPr>
              <a:t>quantize</a:t>
            </a:r>
            <a:r>
              <a:rPr b="0" lang="en-US" sz="2400" spc="-85" strike="noStrike" u="none">
                <a:solidFill>
                  <a:srgbClr val="ffffff"/>
                </a:solidFill>
                <a:uFillTx/>
                <a:latin typeface="Trebuchet MS"/>
              </a:rPr>
              <a:t> </a:t>
            </a:r>
            <a:r>
              <a:rPr b="0" lang="en-US" sz="2400" strike="noStrike" u="none">
                <a:solidFill>
                  <a:srgbClr val="ffffff"/>
                </a:solidFill>
                <a:uFillTx/>
                <a:latin typeface="Trebuchet MS"/>
              </a:rPr>
              <a:t>to</a:t>
            </a:r>
            <a:r>
              <a:rPr b="0" lang="en-US" sz="2400" spc="-96" strike="noStrike" u="none">
                <a:solidFill>
                  <a:srgbClr val="ffffff"/>
                </a:solidFill>
                <a:uFillTx/>
                <a:latin typeface="Trebuchet MS"/>
              </a:rPr>
              <a:t> </a:t>
            </a:r>
            <a:r>
              <a:rPr b="0" lang="en-US" sz="2400" spc="91" strike="noStrike" u="none">
                <a:solidFill>
                  <a:srgbClr val="ffffff"/>
                </a:solidFill>
                <a:uFillTx/>
                <a:latin typeface="Trebuchet MS"/>
              </a:rPr>
              <a:t>Int8</a:t>
            </a:r>
            <a:r>
              <a:rPr b="0" lang="en-US" sz="2400" spc="-125" strike="noStrike" u="none">
                <a:solidFill>
                  <a:srgbClr val="ffffff"/>
                </a:solidFill>
                <a:uFillTx/>
                <a:latin typeface="Trebuchet MS"/>
              </a:rPr>
              <a:t> </a:t>
            </a:r>
            <a:r>
              <a:rPr b="0" lang="en-US" sz="2400" spc="-11" strike="noStrike" u="none">
                <a:solidFill>
                  <a:srgbClr val="ffffff"/>
                </a:solidFill>
                <a:uFillTx/>
                <a:latin typeface="Trebuchet MS"/>
              </a:rPr>
              <a:t>for</a:t>
            </a:r>
            <a:r>
              <a:rPr b="0" lang="en-US" sz="2400" spc="-113" strike="noStrike" u="none">
                <a:solidFill>
                  <a:srgbClr val="ffffff"/>
                </a:solidFill>
                <a:uFillTx/>
                <a:latin typeface="Trebuchet MS"/>
              </a:rPr>
              <a:t> </a:t>
            </a:r>
            <a:r>
              <a:rPr b="0" lang="en-US" sz="2400" spc="71" strike="noStrike" u="none">
                <a:solidFill>
                  <a:srgbClr val="ffffff"/>
                </a:solidFill>
                <a:uFillTx/>
                <a:latin typeface="Trebuchet MS"/>
              </a:rPr>
              <a:t>simplicity</a:t>
            </a:r>
            <a:r>
              <a:rPr b="0" lang="en-US" sz="2400" spc="-139" strike="noStrike" u="none">
                <a:solidFill>
                  <a:srgbClr val="ffffff"/>
                </a:solidFill>
                <a:uFillTx/>
                <a:latin typeface="Trebuchet MS"/>
              </a:rPr>
              <a:t> </a:t>
            </a:r>
            <a:r>
              <a:rPr b="0" lang="en-US" sz="2400" spc="51" strike="noStrike" u="none">
                <a:solidFill>
                  <a:srgbClr val="ffffff"/>
                </a:solidFill>
                <a:uFillTx/>
                <a:latin typeface="Trebuchet MS"/>
              </a:rPr>
              <a:t>but</a:t>
            </a:r>
            <a:endParaRPr b="0" lang="en-US" sz="2400" strike="noStrike" u="none">
              <a:solidFill>
                <a:srgbClr val="000000"/>
              </a:solidFill>
              <a:uFillTx/>
              <a:latin typeface="Arial"/>
            </a:endParaRPr>
          </a:p>
          <a:p>
            <a:pPr marL="6480" algn="ctr" defTabSz="914400">
              <a:lnSpc>
                <a:spcPts val="2869"/>
              </a:lnSpc>
              <a:spcBef>
                <a:spcPts val="51"/>
              </a:spcBef>
            </a:pPr>
            <a:r>
              <a:rPr b="0" lang="en-US" sz="2400" spc="54" strike="noStrike" u="none">
                <a:solidFill>
                  <a:srgbClr val="ffffff"/>
                </a:solidFill>
                <a:uFillTx/>
                <a:latin typeface="Trebuchet MS"/>
              </a:rPr>
              <a:t>when</a:t>
            </a:r>
            <a:r>
              <a:rPr b="0" lang="en-US" sz="2400" spc="-74" strike="noStrike" u="none">
                <a:solidFill>
                  <a:srgbClr val="ffffff"/>
                </a:solidFill>
                <a:uFillTx/>
                <a:latin typeface="Trebuchet MS"/>
              </a:rPr>
              <a:t> we</a:t>
            </a:r>
            <a:r>
              <a:rPr b="0" lang="en-US" sz="2400" spc="-79" strike="noStrike" u="none">
                <a:solidFill>
                  <a:srgbClr val="ffffff"/>
                </a:solidFill>
                <a:uFillTx/>
                <a:latin typeface="Trebuchet MS"/>
              </a:rPr>
              <a:t> </a:t>
            </a:r>
            <a:r>
              <a:rPr b="0" lang="en-US" sz="2400" spc="60" strike="noStrike" u="none">
                <a:solidFill>
                  <a:srgbClr val="ffffff"/>
                </a:solidFill>
                <a:uFillTx/>
                <a:latin typeface="Trebuchet MS"/>
              </a:rPr>
              <a:t>implement</a:t>
            </a:r>
            <a:r>
              <a:rPr b="0" lang="en-US" sz="2400" spc="-40" strike="noStrike" u="none">
                <a:solidFill>
                  <a:srgbClr val="ffffff"/>
                </a:solidFill>
                <a:uFillTx/>
                <a:latin typeface="Trebuchet MS"/>
              </a:rPr>
              <a:t> </a:t>
            </a:r>
            <a:r>
              <a:rPr b="0" lang="en-US" sz="2400" strike="noStrike" u="none">
                <a:solidFill>
                  <a:srgbClr val="ffffff"/>
                </a:solidFill>
                <a:uFillTx/>
                <a:latin typeface="Trebuchet MS"/>
              </a:rPr>
              <a:t>QLoRA</a:t>
            </a:r>
            <a:r>
              <a:rPr b="0" lang="en-US" sz="2400" spc="-145" strike="noStrike" u="none">
                <a:solidFill>
                  <a:srgbClr val="ffffff"/>
                </a:solidFill>
                <a:uFillTx/>
                <a:latin typeface="Trebuchet MS"/>
              </a:rPr>
              <a:t> </a:t>
            </a:r>
            <a:r>
              <a:rPr b="0" lang="en-US" sz="2400" spc="-40" strike="noStrike" u="none">
                <a:solidFill>
                  <a:srgbClr val="ffffff"/>
                </a:solidFill>
                <a:uFillTx/>
                <a:latin typeface="Trebuchet MS"/>
              </a:rPr>
              <a:t>we</a:t>
            </a:r>
            <a:r>
              <a:rPr b="0" lang="en-US" sz="2400" spc="-156" strike="noStrike" u="none">
                <a:solidFill>
                  <a:srgbClr val="ffffff"/>
                </a:solidFill>
                <a:uFillTx/>
                <a:latin typeface="Trebuchet MS"/>
              </a:rPr>
              <a:t> </a:t>
            </a:r>
            <a:r>
              <a:rPr b="0" lang="en-US" sz="2400" spc="105" strike="noStrike" u="none">
                <a:solidFill>
                  <a:srgbClr val="ffffff"/>
                </a:solidFill>
                <a:uFillTx/>
                <a:latin typeface="Trebuchet MS"/>
              </a:rPr>
              <a:t>use</a:t>
            </a:r>
            <a:endParaRPr b="0" lang="en-US" sz="2400" strike="noStrike" u="none">
              <a:solidFill>
                <a:srgbClr val="000000"/>
              </a:solidFill>
              <a:uFillTx/>
              <a:latin typeface="Arial"/>
            </a:endParaRPr>
          </a:p>
          <a:p>
            <a:pPr marL="3240" algn="ctr" defTabSz="914400">
              <a:lnSpc>
                <a:spcPts val="2869"/>
              </a:lnSpc>
            </a:pPr>
            <a:r>
              <a:rPr b="1" lang="en-US" sz="2400" spc="79" strike="noStrike" u="none">
                <a:solidFill>
                  <a:srgbClr val="ffffff"/>
                </a:solidFill>
                <a:uFillTx/>
                <a:latin typeface="Trebuchet MS"/>
              </a:rPr>
              <a:t>4-</a:t>
            </a:r>
            <a:r>
              <a:rPr b="1" lang="en-US" sz="2400" spc="99" strike="noStrike" u="none">
                <a:solidFill>
                  <a:srgbClr val="ffffff"/>
                </a:solidFill>
                <a:uFillTx/>
                <a:latin typeface="Trebuchet MS"/>
              </a:rPr>
              <a:t>bit</a:t>
            </a:r>
            <a:r>
              <a:rPr b="1" lang="en-US" sz="2400" spc="-54" strike="noStrike" u="none">
                <a:solidFill>
                  <a:srgbClr val="ffffff"/>
                </a:solidFill>
                <a:uFillTx/>
                <a:latin typeface="Trebuchet MS"/>
              </a:rPr>
              <a:t> </a:t>
            </a:r>
            <a:r>
              <a:rPr b="1" lang="en-US" sz="2400" spc="119" strike="noStrike" u="none">
                <a:solidFill>
                  <a:srgbClr val="ffffff"/>
                </a:solidFill>
                <a:uFillTx/>
                <a:latin typeface="Trebuchet MS"/>
              </a:rPr>
              <a:t>Normal</a:t>
            </a:r>
            <a:r>
              <a:rPr b="1" lang="en-US" sz="2400" spc="-74" strike="noStrike" u="none">
                <a:solidFill>
                  <a:srgbClr val="ffffff"/>
                </a:solidFill>
                <a:uFillTx/>
                <a:latin typeface="Trebuchet MS"/>
              </a:rPr>
              <a:t> </a:t>
            </a:r>
            <a:r>
              <a:rPr b="1" lang="en-US" sz="2400" spc="-11" strike="noStrike" u="none">
                <a:solidFill>
                  <a:srgbClr val="ffffff"/>
                </a:solidFill>
                <a:uFillTx/>
                <a:latin typeface="Trebuchet MS"/>
              </a:rPr>
              <a:t>Float.</a:t>
            </a:r>
            <a:endParaRPr b="0" lang="en-US" sz="2400" strike="noStrike" u="none">
              <a:solidFill>
                <a:srgbClr val="000000"/>
              </a:solidFill>
              <a:uFillTx/>
              <a:latin typeface="Arial"/>
            </a:endParaRPr>
          </a:p>
        </p:txBody>
      </p:sp>
      <p:pic>
        <p:nvPicPr>
          <p:cNvPr id="1654" name="object 121" descr=""/>
          <p:cNvPicPr/>
          <p:nvPr/>
        </p:nvPicPr>
        <p:blipFill>
          <a:blip r:embed="rId6"/>
          <a:stretch/>
        </p:blipFill>
        <p:spPr>
          <a:xfrm>
            <a:off x="2828880" y="2381040"/>
            <a:ext cx="1318680" cy="1071360"/>
          </a:xfrm>
          <a:prstGeom prst="rect">
            <a:avLst/>
          </a:prstGeom>
          <a:noFill/>
          <a:ln w="0">
            <a:noFill/>
          </a:ln>
        </p:spPr>
      </p:pic>
      <p:pic>
        <p:nvPicPr>
          <p:cNvPr id="1655" name="object 122" descr=""/>
          <p:cNvPicPr/>
          <p:nvPr/>
        </p:nvPicPr>
        <p:blipFill>
          <a:blip r:embed="rId7"/>
          <a:stretch/>
        </p:blipFill>
        <p:spPr>
          <a:xfrm>
            <a:off x="11030040" y="47520"/>
            <a:ext cx="809280" cy="809280"/>
          </a:xfrm>
          <a:prstGeom prst="rect">
            <a:avLst/>
          </a:prstGeom>
          <a:noFill/>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6" name="object 2" descr=""/>
          <p:cNvPicPr/>
          <p:nvPr/>
        </p:nvPicPr>
        <p:blipFill>
          <a:blip r:embed="rId1"/>
          <a:stretch/>
        </p:blipFill>
        <p:spPr>
          <a:xfrm>
            <a:off x="11030040" y="47520"/>
            <a:ext cx="809280" cy="809280"/>
          </a:xfrm>
          <a:prstGeom prst="rect">
            <a:avLst/>
          </a:prstGeom>
          <a:noFill/>
          <a:ln w="0">
            <a:noFill/>
          </a:ln>
        </p:spPr>
      </p:pic>
      <p:sp>
        <p:nvSpPr>
          <p:cNvPr id="1657"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658" name="object 4"/>
          <p:cNvSpPr/>
          <p:nvPr/>
        </p:nvSpPr>
        <p:spPr>
          <a:xfrm>
            <a:off x="428400" y="1176120"/>
            <a:ext cx="9378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Now,</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136" strike="noStrike" u="none">
                <a:solidFill>
                  <a:srgbClr val="464646"/>
                </a:solidFill>
                <a:uFillTx/>
                <a:latin typeface="Trebuchet MS"/>
              </a:rPr>
              <a:t>think</a:t>
            </a:r>
            <a:r>
              <a:rPr b="0" lang="en-US" sz="2750" spc="-170" strike="noStrike" u="none">
                <a:solidFill>
                  <a:srgbClr val="464646"/>
                </a:solidFill>
                <a:uFillTx/>
                <a:latin typeface="Trebuchet MS"/>
              </a:rPr>
              <a:t> </a:t>
            </a:r>
            <a:r>
              <a:rPr b="0" lang="en-US" sz="2750" spc="111" strike="noStrike" u="none">
                <a:solidFill>
                  <a:srgbClr val="464646"/>
                </a:solidFill>
                <a:uFillTx/>
                <a:latin typeface="Trebuchet MS"/>
              </a:rPr>
              <a:t>about</a:t>
            </a:r>
            <a:r>
              <a:rPr b="0" lang="en-US" sz="2750" spc="-159"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3" strike="noStrike" u="none">
                <a:solidFill>
                  <a:srgbClr val="464646"/>
                </a:solidFill>
                <a:uFillTx/>
                <a:latin typeface="Trebuchet MS"/>
              </a:rPr>
              <a:t>terms</a:t>
            </a:r>
            <a:r>
              <a:rPr b="0" lang="en-US" sz="2750" spc="-18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networks….</a:t>
            </a:r>
            <a:endParaRPr b="0" lang="en-US" sz="2750" strike="noStrike" u="none">
              <a:solidFill>
                <a:srgbClr val="000000"/>
              </a:solidFill>
              <a:uFillTx/>
              <a:latin typeface="Arial"/>
            </a:endParaRPr>
          </a:p>
        </p:txBody>
      </p:sp>
      <p:grpSp>
        <p:nvGrpSpPr>
          <p:cNvPr id="1659" name="object 5"/>
          <p:cNvGrpSpPr/>
          <p:nvPr/>
        </p:nvGrpSpPr>
        <p:grpSpPr>
          <a:xfrm>
            <a:off x="7996320" y="2490840"/>
            <a:ext cx="2428200" cy="2228760"/>
            <a:chOff x="7996320" y="2490840"/>
            <a:chExt cx="2428200" cy="2228760"/>
          </a:xfrm>
        </p:grpSpPr>
        <p:sp>
          <p:nvSpPr>
            <p:cNvPr id="1660" name="object 6"/>
            <p:cNvSpPr/>
            <p:nvPr/>
          </p:nvSpPr>
          <p:spPr>
            <a:xfrm>
              <a:off x="799632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1" name="object 7"/>
            <p:cNvSpPr/>
            <p:nvPr/>
          </p:nvSpPr>
          <p:spPr>
            <a:xfrm>
              <a:off x="799632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2" name="object 8"/>
            <p:cNvSpPr/>
            <p:nvPr/>
          </p:nvSpPr>
          <p:spPr>
            <a:xfrm>
              <a:off x="8481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3" name="object 9"/>
            <p:cNvSpPr/>
            <p:nvPr/>
          </p:nvSpPr>
          <p:spPr>
            <a:xfrm>
              <a:off x="8481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4" name="object 10"/>
            <p:cNvSpPr/>
            <p:nvPr/>
          </p:nvSpPr>
          <p:spPr>
            <a:xfrm>
              <a:off x="8967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5" name="object 11"/>
            <p:cNvSpPr/>
            <p:nvPr/>
          </p:nvSpPr>
          <p:spPr>
            <a:xfrm>
              <a:off x="896796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6" name="object 12"/>
            <p:cNvSpPr/>
            <p:nvPr/>
          </p:nvSpPr>
          <p:spPr>
            <a:xfrm>
              <a:off x="945360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7" name="object 13"/>
            <p:cNvSpPr/>
            <p:nvPr/>
          </p:nvSpPr>
          <p:spPr>
            <a:xfrm>
              <a:off x="945360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8" name="object 14"/>
            <p:cNvSpPr/>
            <p:nvPr/>
          </p:nvSpPr>
          <p:spPr>
            <a:xfrm>
              <a:off x="993924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69" name="object 15"/>
            <p:cNvSpPr/>
            <p:nvPr/>
          </p:nvSpPr>
          <p:spPr>
            <a:xfrm>
              <a:off x="9939240" y="249084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0" name="object 16"/>
            <p:cNvSpPr/>
            <p:nvPr/>
          </p:nvSpPr>
          <p:spPr>
            <a:xfrm>
              <a:off x="799632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1" name="object 17"/>
            <p:cNvSpPr/>
            <p:nvPr/>
          </p:nvSpPr>
          <p:spPr>
            <a:xfrm>
              <a:off x="799632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2" name="object 18"/>
            <p:cNvSpPr/>
            <p:nvPr/>
          </p:nvSpPr>
          <p:spPr>
            <a:xfrm>
              <a:off x="8481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3" name="object 19"/>
            <p:cNvSpPr/>
            <p:nvPr/>
          </p:nvSpPr>
          <p:spPr>
            <a:xfrm>
              <a:off x="8481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4" name="object 20"/>
            <p:cNvSpPr/>
            <p:nvPr/>
          </p:nvSpPr>
          <p:spPr>
            <a:xfrm>
              <a:off x="8967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5" name="object 21"/>
            <p:cNvSpPr/>
            <p:nvPr/>
          </p:nvSpPr>
          <p:spPr>
            <a:xfrm>
              <a:off x="896796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6" name="object 22"/>
            <p:cNvSpPr/>
            <p:nvPr/>
          </p:nvSpPr>
          <p:spPr>
            <a:xfrm>
              <a:off x="945360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7" name="object 23"/>
            <p:cNvSpPr/>
            <p:nvPr/>
          </p:nvSpPr>
          <p:spPr>
            <a:xfrm>
              <a:off x="945360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8" name="object 24"/>
            <p:cNvSpPr/>
            <p:nvPr/>
          </p:nvSpPr>
          <p:spPr>
            <a:xfrm>
              <a:off x="993924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79" name="object 25"/>
            <p:cNvSpPr/>
            <p:nvPr/>
          </p:nvSpPr>
          <p:spPr>
            <a:xfrm>
              <a:off x="9939240" y="337680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0" name="object 26"/>
            <p:cNvSpPr/>
            <p:nvPr/>
          </p:nvSpPr>
          <p:spPr>
            <a:xfrm>
              <a:off x="799632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1" name="object 27"/>
            <p:cNvSpPr/>
            <p:nvPr/>
          </p:nvSpPr>
          <p:spPr>
            <a:xfrm>
              <a:off x="799632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2" name="object 28"/>
            <p:cNvSpPr/>
            <p:nvPr/>
          </p:nvSpPr>
          <p:spPr>
            <a:xfrm>
              <a:off x="8481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3" name="object 29"/>
            <p:cNvSpPr/>
            <p:nvPr/>
          </p:nvSpPr>
          <p:spPr>
            <a:xfrm>
              <a:off x="8481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4" name="object 30"/>
            <p:cNvSpPr/>
            <p:nvPr/>
          </p:nvSpPr>
          <p:spPr>
            <a:xfrm>
              <a:off x="8967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5" name="object 31"/>
            <p:cNvSpPr/>
            <p:nvPr/>
          </p:nvSpPr>
          <p:spPr>
            <a:xfrm>
              <a:off x="896796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6" name="object 32"/>
            <p:cNvSpPr/>
            <p:nvPr/>
          </p:nvSpPr>
          <p:spPr>
            <a:xfrm>
              <a:off x="945360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7" name="object 33"/>
            <p:cNvSpPr/>
            <p:nvPr/>
          </p:nvSpPr>
          <p:spPr>
            <a:xfrm>
              <a:off x="945360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8" name="object 34"/>
            <p:cNvSpPr/>
            <p:nvPr/>
          </p:nvSpPr>
          <p:spPr>
            <a:xfrm>
              <a:off x="993924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485775" y="0"/>
                  </a:moveTo>
                  <a:lnTo>
                    <a:pt x="0" y="0"/>
                  </a:lnTo>
                  <a:lnTo>
                    <a:pt x="0" y="438150"/>
                  </a:lnTo>
                  <a:lnTo>
                    <a:pt x="485775" y="438150"/>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89" name="object 35"/>
            <p:cNvSpPr/>
            <p:nvPr/>
          </p:nvSpPr>
          <p:spPr>
            <a:xfrm>
              <a:off x="9939240" y="3824280"/>
              <a:ext cx="485280" cy="437760"/>
            </a:xfrm>
            <a:custGeom>
              <a:avLst/>
              <a:gdLst>
                <a:gd name="textAreaLeft" fmla="*/ 0 w 485280"/>
                <a:gd name="textAreaRight" fmla="*/ 485640 w 485280"/>
                <a:gd name="textAreaTop" fmla="*/ 0 h 437760"/>
                <a:gd name="textAreaBottom" fmla="*/ 438120 h 437760"/>
              </a:gdLst>
              <a:ahLst/>
              <a:rect l="textAreaLeft" t="textAreaTop" r="textAreaRight" b="textAreaBottom"/>
              <a:pathLst>
                <a:path w="485775" h="438150">
                  <a:moveTo>
                    <a:pt x="0" y="438150"/>
                  </a:moveTo>
                  <a:lnTo>
                    <a:pt x="485775" y="438150"/>
                  </a:lnTo>
                  <a:lnTo>
                    <a:pt x="485775" y="0"/>
                  </a:lnTo>
                  <a:lnTo>
                    <a:pt x="0" y="0"/>
                  </a:lnTo>
                  <a:lnTo>
                    <a:pt x="0" y="4381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90" name="object 36"/>
            <p:cNvSpPr/>
            <p:nvPr/>
          </p:nvSpPr>
          <p:spPr>
            <a:xfrm>
              <a:off x="799632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91" name="object 37"/>
            <p:cNvSpPr/>
            <p:nvPr/>
          </p:nvSpPr>
          <p:spPr>
            <a:xfrm>
              <a:off x="799632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692" name="object 38"/>
          <p:cNvSpPr/>
          <p:nvPr/>
        </p:nvSpPr>
        <p:spPr>
          <a:xfrm>
            <a:off x="8136720" y="4384080"/>
            <a:ext cx="21600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96" strike="noStrike" u="none">
                <a:solidFill>
                  <a:schemeClr val="dk1"/>
                </a:solidFill>
                <a:uFillTx/>
                <a:latin typeface="Trebuchet MS"/>
              </a:rPr>
              <a:t>22</a:t>
            </a:r>
            <a:endParaRPr b="0" lang="en-US" sz="1200" strike="noStrike" u="none">
              <a:solidFill>
                <a:srgbClr val="000000"/>
              </a:solidFill>
              <a:uFillTx/>
              <a:latin typeface="Arial"/>
            </a:endParaRPr>
          </a:p>
        </p:txBody>
      </p:sp>
      <p:grpSp>
        <p:nvGrpSpPr>
          <p:cNvPr id="1693" name="object 39"/>
          <p:cNvGrpSpPr/>
          <p:nvPr/>
        </p:nvGrpSpPr>
        <p:grpSpPr>
          <a:xfrm>
            <a:off x="8481960" y="4272120"/>
            <a:ext cx="485280" cy="447480"/>
            <a:chOff x="8481960" y="4272120"/>
            <a:chExt cx="485280" cy="447480"/>
          </a:xfrm>
        </p:grpSpPr>
        <p:sp>
          <p:nvSpPr>
            <p:cNvPr id="1694" name="object 40"/>
            <p:cNvSpPr/>
            <p:nvPr/>
          </p:nvSpPr>
          <p:spPr>
            <a:xfrm>
              <a:off x="8481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95" name="object 41"/>
            <p:cNvSpPr/>
            <p:nvPr/>
          </p:nvSpPr>
          <p:spPr>
            <a:xfrm>
              <a:off x="8481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696" name="object 42"/>
          <p:cNvSpPr/>
          <p:nvPr/>
        </p:nvSpPr>
        <p:spPr>
          <a:xfrm>
            <a:off x="8665920" y="4384080"/>
            <a:ext cx="12096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74" strike="noStrike" u="none">
                <a:solidFill>
                  <a:schemeClr val="dk1"/>
                </a:solidFill>
                <a:uFillTx/>
                <a:latin typeface="Trebuchet MS"/>
              </a:rPr>
              <a:t>8</a:t>
            </a:r>
            <a:endParaRPr b="0" lang="en-US" sz="1200" strike="noStrike" u="none">
              <a:solidFill>
                <a:srgbClr val="000000"/>
              </a:solidFill>
              <a:uFillTx/>
              <a:latin typeface="Arial"/>
            </a:endParaRPr>
          </a:p>
        </p:txBody>
      </p:sp>
      <p:grpSp>
        <p:nvGrpSpPr>
          <p:cNvPr id="1697" name="object 43"/>
          <p:cNvGrpSpPr/>
          <p:nvPr/>
        </p:nvGrpSpPr>
        <p:grpSpPr>
          <a:xfrm>
            <a:off x="8967960" y="4272120"/>
            <a:ext cx="485280" cy="447480"/>
            <a:chOff x="8967960" y="4272120"/>
            <a:chExt cx="485280" cy="447480"/>
          </a:xfrm>
        </p:grpSpPr>
        <p:sp>
          <p:nvSpPr>
            <p:cNvPr id="1698" name="object 44"/>
            <p:cNvSpPr/>
            <p:nvPr/>
          </p:nvSpPr>
          <p:spPr>
            <a:xfrm>
              <a:off x="8967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699" name="object 45"/>
            <p:cNvSpPr/>
            <p:nvPr/>
          </p:nvSpPr>
          <p:spPr>
            <a:xfrm>
              <a:off x="896796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00" name="object 46"/>
          <p:cNvSpPr/>
          <p:nvPr/>
        </p:nvSpPr>
        <p:spPr>
          <a:xfrm>
            <a:off x="9099000" y="4384080"/>
            <a:ext cx="22644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chemeClr val="dk1"/>
                </a:solidFill>
                <a:uFillTx/>
                <a:latin typeface="Trebuchet MS"/>
              </a:rPr>
              <a:t>-81</a:t>
            </a:r>
            <a:endParaRPr b="0" lang="en-US" sz="1200" strike="noStrike" u="none">
              <a:solidFill>
                <a:srgbClr val="000000"/>
              </a:solidFill>
              <a:uFillTx/>
              <a:latin typeface="Arial"/>
            </a:endParaRPr>
          </a:p>
        </p:txBody>
      </p:sp>
      <p:grpSp>
        <p:nvGrpSpPr>
          <p:cNvPr id="1701" name="object 47"/>
          <p:cNvGrpSpPr/>
          <p:nvPr/>
        </p:nvGrpSpPr>
        <p:grpSpPr>
          <a:xfrm>
            <a:off x="7996320" y="2928960"/>
            <a:ext cx="2428200" cy="1790640"/>
            <a:chOff x="7996320" y="2928960"/>
            <a:chExt cx="2428200" cy="1790640"/>
          </a:xfrm>
        </p:grpSpPr>
        <p:sp>
          <p:nvSpPr>
            <p:cNvPr id="1702" name="object 48"/>
            <p:cNvSpPr/>
            <p:nvPr/>
          </p:nvSpPr>
          <p:spPr>
            <a:xfrm>
              <a:off x="945360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3" name="object 49"/>
            <p:cNvSpPr/>
            <p:nvPr/>
          </p:nvSpPr>
          <p:spPr>
            <a:xfrm>
              <a:off x="945360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4" name="object 50"/>
            <p:cNvSpPr/>
            <p:nvPr/>
          </p:nvSpPr>
          <p:spPr>
            <a:xfrm>
              <a:off x="993924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5" name="object 51"/>
            <p:cNvSpPr/>
            <p:nvPr/>
          </p:nvSpPr>
          <p:spPr>
            <a:xfrm>
              <a:off x="9939240" y="427212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6" name="object 52"/>
            <p:cNvSpPr/>
            <p:nvPr/>
          </p:nvSpPr>
          <p:spPr>
            <a:xfrm>
              <a:off x="799632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7" name="object 53"/>
            <p:cNvSpPr/>
            <p:nvPr/>
          </p:nvSpPr>
          <p:spPr>
            <a:xfrm>
              <a:off x="799632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8" name="object 54"/>
            <p:cNvSpPr/>
            <p:nvPr/>
          </p:nvSpPr>
          <p:spPr>
            <a:xfrm>
              <a:off x="8481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09" name="object 55"/>
            <p:cNvSpPr/>
            <p:nvPr/>
          </p:nvSpPr>
          <p:spPr>
            <a:xfrm>
              <a:off x="8481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0" name="object 56"/>
            <p:cNvSpPr/>
            <p:nvPr/>
          </p:nvSpPr>
          <p:spPr>
            <a:xfrm>
              <a:off x="8967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1" name="object 57"/>
            <p:cNvSpPr/>
            <p:nvPr/>
          </p:nvSpPr>
          <p:spPr>
            <a:xfrm>
              <a:off x="896796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2" name="object 58"/>
            <p:cNvSpPr/>
            <p:nvPr/>
          </p:nvSpPr>
          <p:spPr>
            <a:xfrm>
              <a:off x="945360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3" name="object 59"/>
            <p:cNvSpPr/>
            <p:nvPr/>
          </p:nvSpPr>
          <p:spPr>
            <a:xfrm>
              <a:off x="945360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4" name="object 60"/>
            <p:cNvSpPr/>
            <p:nvPr/>
          </p:nvSpPr>
          <p:spPr>
            <a:xfrm>
              <a:off x="993924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485775" y="0"/>
                  </a:moveTo>
                  <a:lnTo>
                    <a:pt x="0" y="0"/>
                  </a:lnTo>
                  <a:lnTo>
                    <a:pt x="0" y="447675"/>
                  </a:lnTo>
                  <a:lnTo>
                    <a:pt x="485775" y="447675"/>
                  </a:lnTo>
                  <a:lnTo>
                    <a:pt x="485775"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15" name="object 61"/>
            <p:cNvSpPr/>
            <p:nvPr/>
          </p:nvSpPr>
          <p:spPr>
            <a:xfrm>
              <a:off x="9939240" y="2928960"/>
              <a:ext cx="485280" cy="447480"/>
            </a:xfrm>
            <a:custGeom>
              <a:avLst/>
              <a:gdLst>
                <a:gd name="textAreaLeft" fmla="*/ 0 w 485280"/>
                <a:gd name="textAreaRight" fmla="*/ 485640 w 485280"/>
                <a:gd name="textAreaTop" fmla="*/ 0 h 447480"/>
                <a:gd name="textAreaBottom" fmla="*/ 447840 h 447480"/>
              </a:gdLst>
              <a:ahLst/>
              <a:rect l="textAreaLeft" t="textAreaTop" r="textAreaRight" b="textAreaBottom"/>
              <a:pathLst>
                <a:path w="485775" h="447675">
                  <a:moveTo>
                    <a:pt x="0" y="447675"/>
                  </a:moveTo>
                  <a:lnTo>
                    <a:pt x="485775" y="447675"/>
                  </a:lnTo>
                  <a:lnTo>
                    <a:pt x="485775" y="0"/>
                  </a:lnTo>
                  <a:lnTo>
                    <a:pt x="0" y="0"/>
                  </a:lnTo>
                  <a:lnTo>
                    <a:pt x="0" y="44767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aphicFrame>
        <p:nvGraphicFramePr>
          <p:cNvPr id="1716" name="object 62"/>
          <p:cNvGraphicFramePr/>
          <p:nvPr/>
        </p:nvGraphicFramePr>
        <p:xfrm>
          <a:off x="8089920" y="2621520"/>
          <a:ext cx="2231640" cy="1511640"/>
        </p:xfrm>
        <a:graphic>
          <a:graphicData uri="http://schemas.openxmlformats.org/drawingml/2006/table">
            <a:tbl>
              <a:tblPr/>
              <a:tblGrid>
                <a:gridCol w="392400"/>
                <a:gridCol w="485640"/>
                <a:gridCol w="485640"/>
                <a:gridCol w="485640"/>
                <a:gridCol w="381960"/>
              </a:tblGrid>
              <a:tr h="307080">
                <a:tc>
                  <a:txBody>
                    <a:bodyPr lIns="0" rIns="0" tIns="0" bIns="0" anchor="t">
                      <a:noAutofit/>
                    </a:bodyPr>
                    <a:p>
                      <a:pPr algn="r" defTabSz="914400">
                        <a:lnSpc>
                          <a:spcPts val="1344"/>
                        </a:lnSpc>
                      </a:pPr>
                      <a:r>
                        <a:rPr b="0" lang="en-US" sz="1200" spc="-26" strike="noStrike" u="none">
                          <a:solidFill>
                            <a:srgbClr val="000000"/>
                          </a:solidFill>
                          <a:uFillTx/>
                          <a:latin typeface="Trebuchet MS"/>
                        </a:rPr>
                        <a:t>-</a:t>
                      </a:r>
                      <a:r>
                        <a:rPr b="0" lang="en-US" sz="1200" spc="11" strike="noStrike" u="none">
                          <a:solidFill>
                            <a:srgbClr val="000000"/>
                          </a:solidFill>
                          <a:uFillTx/>
                          <a:latin typeface="Trebuchet MS"/>
                        </a:rPr>
                        <a:t>4</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0" bIns="0" anchor="t">
                      <a:noAutofit/>
                    </a:bodyPr>
                    <a:p>
                      <a:pPr marL="1440" algn="ctr" defTabSz="914400">
                        <a:lnSpc>
                          <a:spcPts val="1344"/>
                        </a:lnSpc>
                      </a:pPr>
                      <a:r>
                        <a:rPr b="0" lang="en-US" sz="1200" spc="-26" strike="noStrike" u="none">
                          <a:solidFill>
                            <a:srgbClr val="000000"/>
                          </a:solidFill>
                          <a:uFillTx/>
                          <a:latin typeface="Trebuchet MS"/>
                        </a:rPr>
                        <a:t>-</a:t>
                      </a:r>
                      <a:r>
                        <a:rPr b="0" lang="en-US" sz="1200" spc="31" strike="noStrike" u="none">
                          <a:solidFill>
                            <a:srgbClr val="000000"/>
                          </a:solidFill>
                          <a:uFillTx/>
                          <a:latin typeface="Trebuchet MS"/>
                        </a:rPr>
                        <a:t>2</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0" bIns="0" anchor="t">
                      <a:noAutofit/>
                    </a:bodyPr>
                    <a:p>
                      <a:pPr marL="2520" algn="ctr" defTabSz="914400">
                        <a:lnSpc>
                          <a:spcPts val="1344"/>
                        </a:lnSpc>
                      </a:pPr>
                      <a:r>
                        <a:rPr b="0" lang="en-US" sz="1200" spc="54" strike="noStrike" u="none">
                          <a:solidFill>
                            <a:srgbClr val="000000"/>
                          </a:solidFill>
                          <a:uFillTx/>
                          <a:latin typeface="Trebuchet MS"/>
                        </a:rPr>
                        <a:t>0</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0" bIns="0" anchor="t">
                      <a:noAutofit/>
                    </a:bodyPr>
                    <a:p>
                      <a:pPr marL="13320" algn="ctr" defTabSz="914400">
                        <a:lnSpc>
                          <a:spcPts val="1344"/>
                        </a:lnSpc>
                      </a:pPr>
                      <a:r>
                        <a:rPr b="0" lang="en-US" sz="1200" spc="-20" strike="noStrike" u="none">
                          <a:solidFill>
                            <a:srgbClr val="000000"/>
                          </a:solidFill>
                          <a:uFillTx/>
                          <a:latin typeface="Trebuchet MS"/>
                        </a:rPr>
                        <a:t>-</a:t>
                      </a:r>
                      <a:r>
                        <a:rPr b="0" lang="en-US" sz="1200" spc="91"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0" bIns="0" anchor="t">
                      <a:noAutofit/>
                    </a:bodyPr>
                    <a:p>
                      <a:pPr marL="118080" algn="ctr" defTabSz="914400">
                        <a:lnSpc>
                          <a:spcPts val="1344"/>
                        </a:lnSpc>
                      </a:pPr>
                      <a:r>
                        <a:rPr b="0" lang="en-US" sz="1200" spc="-26" strike="noStrike" u="none">
                          <a:solidFill>
                            <a:srgbClr val="000000"/>
                          </a:solidFill>
                          <a:uFillTx/>
                          <a:latin typeface="Trebuchet MS"/>
                        </a:rPr>
                        <a:t>16</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r>
              <a:tr h="447480">
                <a:tc>
                  <a:txBody>
                    <a:bodyPr lIns="0" rIns="0" tIns="124200" bIns="0" anchor="t">
                      <a:noAutofit/>
                    </a:bodyPr>
                    <a:p>
                      <a:pPr algn="r" defTabSz="914400">
                        <a:lnSpc>
                          <a:spcPct val="100000"/>
                        </a:lnSpc>
                        <a:spcBef>
                          <a:spcPts val="981"/>
                        </a:spcBef>
                      </a:pPr>
                      <a:r>
                        <a:rPr b="0" lang="en-US" sz="1200" spc="-26" strike="noStrike" u="none">
                          <a:solidFill>
                            <a:srgbClr val="000000"/>
                          </a:solidFill>
                          <a:uFillTx/>
                          <a:latin typeface="Trebuchet MS"/>
                        </a:rPr>
                        <a:t>-</a:t>
                      </a:r>
                      <a:r>
                        <a:rPr b="0" lang="en-US" sz="1200" spc="31" strike="noStrike" u="none">
                          <a:solidFill>
                            <a:srgbClr val="000000"/>
                          </a:solidFill>
                          <a:uFillTx/>
                          <a:latin typeface="Trebuchet MS"/>
                        </a:rPr>
                        <a:t>60</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124200" bIns="0" anchor="t">
                      <a:noAutofit/>
                    </a:bodyPr>
                    <a:p>
                      <a:pPr marL="11520" algn="ctr" defTabSz="914400">
                        <a:lnSpc>
                          <a:spcPct val="100000"/>
                        </a:lnSpc>
                        <a:spcBef>
                          <a:spcPts val="981"/>
                        </a:spcBef>
                      </a:pPr>
                      <a:r>
                        <a:rPr b="0" lang="en-US" sz="1200" spc="-26" strike="noStrike" u="none">
                          <a:solidFill>
                            <a:srgbClr val="000000"/>
                          </a:solidFill>
                          <a:uFillTx/>
                          <a:latin typeface="Trebuchet MS"/>
                        </a:rPr>
                        <a:t>10</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4200" bIns="0" anchor="t">
                      <a:noAutofit/>
                    </a:bodyPr>
                    <a:p>
                      <a:pPr algn="ctr" defTabSz="914400">
                        <a:lnSpc>
                          <a:spcPct val="100000"/>
                        </a:lnSpc>
                        <a:spcBef>
                          <a:spcPts val="981"/>
                        </a:spcBef>
                      </a:pPr>
                      <a:r>
                        <a:rPr b="0" lang="en-US" sz="1200" spc="34" strike="noStrike" u="none">
                          <a:solidFill>
                            <a:srgbClr val="000000"/>
                          </a:solidFill>
                          <a:uFillTx/>
                          <a:latin typeface="Trebuchet MS"/>
                        </a:rPr>
                        <a:t>40</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4200" bIns="0" anchor="t">
                      <a:noAutofit/>
                    </a:bodyPr>
                    <a:p>
                      <a:pPr marL="13320" algn="ctr" defTabSz="914400">
                        <a:lnSpc>
                          <a:spcPct val="100000"/>
                        </a:lnSpc>
                        <a:spcBef>
                          <a:spcPts val="981"/>
                        </a:spcBef>
                      </a:pPr>
                      <a:r>
                        <a:rPr b="0" lang="en-US" sz="1200" spc="96" strike="noStrike" u="none">
                          <a:solidFill>
                            <a:srgbClr val="000000"/>
                          </a:solidFill>
                          <a:uFillTx/>
                          <a:latin typeface="Trebuchet MS"/>
                        </a:rPr>
                        <a:t>99</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4200" bIns="0" anchor="t">
                      <a:noAutofit/>
                    </a:bodyPr>
                    <a:p>
                      <a:pPr marL="106200" algn="ctr" defTabSz="914400">
                        <a:lnSpc>
                          <a:spcPct val="100000"/>
                        </a:lnSpc>
                        <a:spcBef>
                          <a:spcPts val="981"/>
                        </a:spcBef>
                      </a:pPr>
                      <a:r>
                        <a:rPr b="0" lang="en-US" sz="1200" spc="-26" strike="noStrike" u="none">
                          <a:solidFill>
                            <a:srgbClr val="000000"/>
                          </a:solidFill>
                          <a:uFillTx/>
                          <a:latin typeface="Trebuchet MS"/>
                        </a:rPr>
                        <a:t>-57</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r>
              <a:tr h="447480">
                <a:tc>
                  <a:txBody>
                    <a:bodyPr lIns="0" rIns="0" tIns="121680" bIns="0" anchor="t">
                      <a:noAutofit/>
                    </a:bodyPr>
                    <a:p>
                      <a:pPr algn="r" defTabSz="914400">
                        <a:lnSpc>
                          <a:spcPct val="100000"/>
                        </a:lnSpc>
                        <a:spcBef>
                          <a:spcPts val="961"/>
                        </a:spcBef>
                      </a:pPr>
                      <a:r>
                        <a:rPr b="0" lang="en-US" sz="1200" spc="-26" strike="noStrike" u="none">
                          <a:solidFill>
                            <a:srgbClr val="000000"/>
                          </a:solidFill>
                          <a:uFillTx/>
                          <a:latin typeface="Trebuchet MS"/>
                        </a:rPr>
                        <a:t>-</a:t>
                      </a:r>
                      <a:r>
                        <a:rPr b="0" lang="en-US" sz="1200" spc="11" strike="noStrike" u="none">
                          <a:solidFill>
                            <a:srgbClr val="000000"/>
                          </a:solidFill>
                          <a:uFillTx/>
                          <a:latin typeface="Trebuchet MS"/>
                        </a:rPr>
                        <a:t>5</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121680" bIns="0" anchor="t">
                      <a:noAutofit/>
                    </a:bodyPr>
                    <a:p>
                      <a:pPr marL="1800" algn="ctr" defTabSz="914400">
                        <a:lnSpc>
                          <a:spcPct val="100000"/>
                        </a:lnSpc>
                        <a:spcBef>
                          <a:spcPts val="961"/>
                        </a:spcBef>
                      </a:pPr>
                      <a:r>
                        <a:rPr b="0" lang="en-US" sz="1200" spc="-26" strike="noStrike" u="none">
                          <a:solidFill>
                            <a:srgbClr val="000000"/>
                          </a:solidFill>
                          <a:uFillTx/>
                          <a:latin typeface="Trebuchet MS"/>
                        </a:rPr>
                        <a:t>-</a:t>
                      </a:r>
                      <a:r>
                        <a:rPr b="0" lang="en-US" sz="1200" spc="91" strike="noStrike" u="none">
                          <a:solidFill>
                            <a:srgbClr val="000000"/>
                          </a:solidFill>
                          <a:uFillTx/>
                          <a:latin typeface="Trebuchet MS"/>
                        </a:rPr>
                        <a:t>88</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1680" bIns="0" anchor="t">
                      <a:noAutofit/>
                    </a:bodyPr>
                    <a:p>
                      <a:pPr marL="3240" algn="ctr" defTabSz="914400">
                        <a:lnSpc>
                          <a:spcPct val="100000"/>
                        </a:lnSpc>
                        <a:spcBef>
                          <a:spcPts val="961"/>
                        </a:spcBef>
                      </a:pPr>
                      <a:r>
                        <a:rPr b="0" lang="en-US" sz="1200" spc="-26" strike="noStrike" u="none">
                          <a:solidFill>
                            <a:srgbClr val="000000"/>
                          </a:solidFill>
                          <a:uFillTx/>
                          <a:latin typeface="Trebuchet MS"/>
                        </a:rPr>
                        <a:t>-</a:t>
                      </a:r>
                      <a:r>
                        <a:rPr b="0" lang="en-US" sz="1200" spc="34" strike="noStrike" u="none">
                          <a:solidFill>
                            <a:srgbClr val="000000"/>
                          </a:solidFill>
                          <a:uFillTx/>
                          <a:latin typeface="Trebuchet MS"/>
                        </a:rPr>
                        <a:t>9</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1680" bIns="0" anchor="t">
                      <a:noAutofit/>
                    </a:bodyPr>
                    <a:p>
                      <a:pPr marL="1440" algn="ctr" defTabSz="914400">
                        <a:lnSpc>
                          <a:spcPct val="100000"/>
                        </a:lnSpc>
                        <a:spcBef>
                          <a:spcPts val="961"/>
                        </a:spcBef>
                      </a:pPr>
                      <a:r>
                        <a:rPr b="0" lang="en-US" sz="1200" spc="45" strike="noStrike" u="none">
                          <a:solidFill>
                            <a:srgbClr val="000000"/>
                          </a:solidFill>
                          <a:uFillTx/>
                          <a:latin typeface="Trebuchet MS"/>
                        </a:rPr>
                        <a:t>48</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21680" bIns="0" anchor="t">
                      <a:noAutofit/>
                    </a:bodyPr>
                    <a:p>
                      <a:pPr marL="118800" algn="ctr" defTabSz="914400">
                        <a:lnSpc>
                          <a:spcPct val="100000"/>
                        </a:lnSpc>
                        <a:spcBef>
                          <a:spcPts val="961"/>
                        </a:spcBef>
                      </a:pPr>
                      <a:r>
                        <a:rPr b="0" lang="en-US" sz="1200" spc="31" strike="noStrike" u="none">
                          <a:solidFill>
                            <a:srgbClr val="000000"/>
                          </a:solidFill>
                          <a:uFillTx/>
                          <a:latin typeface="Trebuchet MS"/>
                        </a:rPr>
                        <a:t>27</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r>
              <a:tr h="309240">
                <a:tc>
                  <a:txBody>
                    <a:bodyPr lIns="0" rIns="0" tIns="118440" bIns="0" anchor="t">
                      <a:noAutofit/>
                    </a:bodyPr>
                    <a:p>
                      <a:pPr algn="r" defTabSz="914400">
                        <a:lnSpc>
                          <a:spcPts val="1406"/>
                        </a:lnSpc>
                        <a:spcBef>
                          <a:spcPts val="935"/>
                        </a:spcBef>
                      </a:pPr>
                      <a:r>
                        <a:rPr b="0" lang="en-US" sz="1200" spc="-26" strike="noStrike" u="none">
                          <a:solidFill>
                            <a:srgbClr val="000000"/>
                          </a:solidFill>
                          <a:uFillTx/>
                          <a:latin typeface="Trebuchet MS"/>
                        </a:rPr>
                        <a:t>72</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118440" bIns="0" anchor="t">
                      <a:noAutofit/>
                    </a:bodyPr>
                    <a:p>
                      <a:pPr algn="ctr" defTabSz="914400">
                        <a:lnSpc>
                          <a:spcPts val="1406"/>
                        </a:lnSpc>
                        <a:spcBef>
                          <a:spcPts val="935"/>
                        </a:spcBef>
                      </a:pPr>
                      <a:r>
                        <a:rPr b="0" lang="en-US" sz="1200" spc="-26" strike="noStrike" u="none">
                          <a:solidFill>
                            <a:srgbClr val="000000"/>
                          </a:solidFill>
                          <a:uFillTx/>
                          <a:latin typeface="Trebuchet MS"/>
                        </a:rPr>
                        <a:t>-100</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118440" bIns="0" anchor="t">
                      <a:noAutofit/>
                    </a:bodyPr>
                    <a:p>
                      <a:pPr algn="ctr" defTabSz="914400">
                        <a:lnSpc>
                          <a:spcPts val="1406"/>
                        </a:lnSpc>
                        <a:spcBef>
                          <a:spcPts val="935"/>
                        </a:spcBef>
                      </a:pPr>
                      <a:r>
                        <a:rPr b="0" lang="en-US" sz="1200" spc="-26" strike="noStrike" u="none">
                          <a:solidFill>
                            <a:srgbClr val="000000"/>
                          </a:solidFill>
                          <a:uFillTx/>
                          <a:latin typeface="Trebuchet MS"/>
                        </a:rPr>
                        <a:t>-</a:t>
                      </a:r>
                      <a:r>
                        <a:rPr b="0" lang="en-US" sz="1200" spc="40" strike="noStrike" u="none">
                          <a:solidFill>
                            <a:srgbClr val="000000"/>
                          </a:solidFill>
                          <a:uFillTx/>
                          <a:latin typeface="Trebuchet MS"/>
                        </a:rPr>
                        <a:t>50</a:t>
                      </a:r>
                      <a:endParaRPr b="0" lang="en-US" sz="1200" strike="noStrike" u="none">
                        <a:solidFill>
                          <a:srgbClr val="000000"/>
                        </a:solidFill>
                        <a:uFillTx/>
                        <a:latin typeface="Arial"/>
                      </a:endParaRPr>
                    </a:p>
                  </a:txBody>
                  <a:tcPr anchor="t">
                    <a:lnL>
                      <a:noFill/>
                    </a:lnL>
                    <a:lnR>
                      <a:noFill/>
                    </a:lnR>
                    <a:lnT>
                      <a:noFill/>
                    </a:lnT>
                    <a:lnB>
                      <a:noFill/>
                    </a:lnB>
                    <a:solidFill>
                      <a:srgbClr val="c3d59b"/>
                    </a:solidFill>
                  </a:tcPr>
                </a:tc>
                <a:tc>
                  <a:txBody>
                    <a:bodyPr lIns="0" rIns="0" tIns="118440" bIns="0" anchor="t">
                      <a:noAutofit/>
                    </a:bodyPr>
                    <a:p>
                      <a:pPr marL="14040" algn="ctr" defTabSz="914400">
                        <a:lnSpc>
                          <a:spcPts val="1406"/>
                        </a:lnSpc>
                        <a:spcBef>
                          <a:spcPts val="935"/>
                        </a:spcBef>
                      </a:pPr>
                      <a:r>
                        <a:rPr b="0" lang="en-US" sz="1200" spc="-26" strike="noStrike" u="none">
                          <a:solidFill>
                            <a:srgbClr val="000000"/>
                          </a:solidFill>
                          <a:uFillTx/>
                          <a:latin typeface="Trebuchet MS"/>
                        </a:rPr>
                        <a:t>-18</a:t>
                      </a:r>
                      <a:endParaRPr b="0" lang="en-US" sz="1200" strike="noStrike" u="none">
                        <a:solidFill>
                          <a:srgbClr val="000000"/>
                        </a:solidFill>
                        <a:uFillTx/>
                        <a:latin typeface="Arial"/>
                      </a:endParaRPr>
                    </a:p>
                  </a:txBody>
                  <a:tcPr anchor="t">
                    <a:lnL>
                      <a:noFill/>
                    </a:lnL>
                    <a:lnR>
                      <a:noFill/>
                    </a:lnR>
                    <a:lnT>
                      <a:noFill/>
                    </a:lnT>
                    <a:lnB>
                      <a:noFill/>
                    </a:lnB>
                    <a:noFill/>
                  </a:tcPr>
                </a:tc>
                <a:tc>
                  <a:txBody>
                    <a:bodyPr lIns="0" rIns="0" tIns="118440" bIns="0" anchor="t">
                      <a:noAutofit/>
                    </a:bodyPr>
                    <a:p>
                      <a:pPr marL="104040" algn="ctr" defTabSz="914400">
                        <a:lnSpc>
                          <a:spcPts val="1406"/>
                        </a:lnSpc>
                        <a:spcBef>
                          <a:spcPts val="935"/>
                        </a:spcBef>
                      </a:pPr>
                      <a:r>
                        <a:rPr b="0" lang="en-US" sz="1200" spc="34" strike="noStrike" u="none">
                          <a:solidFill>
                            <a:srgbClr val="000000"/>
                          </a:solidFill>
                          <a:uFillTx/>
                          <a:latin typeface="Trebuchet MS"/>
                        </a:rPr>
                        <a:t>40</a:t>
                      </a:r>
                      <a:endParaRPr b="0" lang="en-US" sz="1200" strike="noStrike" u="none">
                        <a:solidFill>
                          <a:srgbClr val="000000"/>
                        </a:solidFill>
                        <a:uFillTx/>
                        <a:latin typeface="Arial"/>
                      </a:endParaRPr>
                    </a:p>
                  </a:txBody>
                  <a:tcPr anchor="t">
                    <a:lnL>
                      <a:noFill/>
                    </a:lnL>
                    <a:lnR>
                      <a:noFill/>
                    </a:lnR>
                    <a:lnT>
                      <a:noFill/>
                    </a:lnT>
                    <a:lnB>
                      <a:noFill/>
                    </a:lnB>
                    <a:noFill/>
                  </a:tcPr>
                </a:tc>
              </a:tr>
            </a:tbl>
          </a:graphicData>
        </a:graphic>
      </p:graphicFrame>
      <p:grpSp>
        <p:nvGrpSpPr>
          <p:cNvPr id="1717" name="object 63"/>
          <p:cNvGrpSpPr/>
          <p:nvPr/>
        </p:nvGrpSpPr>
        <p:grpSpPr>
          <a:xfrm>
            <a:off x="4381560" y="3333600"/>
            <a:ext cx="3538080" cy="261720"/>
            <a:chOff x="4381560" y="3333600"/>
            <a:chExt cx="3538080" cy="261720"/>
          </a:xfrm>
        </p:grpSpPr>
        <p:pic>
          <p:nvPicPr>
            <p:cNvPr id="1718" name="object 64" descr=""/>
            <p:cNvPicPr/>
            <p:nvPr/>
          </p:nvPicPr>
          <p:blipFill>
            <a:blip r:embed="rId2"/>
            <a:stretch/>
          </p:blipFill>
          <p:spPr>
            <a:xfrm>
              <a:off x="4381560" y="3333600"/>
              <a:ext cx="3538080" cy="261720"/>
            </a:xfrm>
            <a:prstGeom prst="rect">
              <a:avLst/>
            </a:prstGeom>
            <a:noFill/>
            <a:ln w="0">
              <a:noFill/>
            </a:ln>
          </p:spPr>
        </p:pic>
        <p:sp>
          <p:nvSpPr>
            <p:cNvPr id="1719" name="object 65"/>
            <p:cNvSpPr/>
            <p:nvPr/>
          </p:nvSpPr>
          <p:spPr>
            <a:xfrm>
              <a:off x="4433760" y="3405240"/>
              <a:ext cx="3356280" cy="75960"/>
            </a:xfrm>
            <a:custGeom>
              <a:avLst/>
              <a:gdLst>
                <a:gd name="textAreaLeft" fmla="*/ 0 w 3356280"/>
                <a:gd name="textAreaRight" fmla="*/ 3356640 w 3356280"/>
                <a:gd name="textAreaTop" fmla="*/ 0 h 75960"/>
                <a:gd name="textAreaBottom" fmla="*/ 76320 h 75960"/>
              </a:gdLst>
              <a:ahLst/>
              <a:rect l="textAreaLeft" t="textAreaTop" r="textAreaRight" b="textAreaBottom"/>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20" name="object 66"/>
          <p:cNvSpPr/>
          <p:nvPr/>
        </p:nvSpPr>
        <p:spPr>
          <a:xfrm>
            <a:off x="4485600" y="2791080"/>
            <a:ext cx="3243240" cy="1578600"/>
          </a:xfrm>
          <a:prstGeom prst="rect">
            <a:avLst/>
          </a:prstGeom>
          <a:noFill/>
          <a:ln w="0">
            <a:noFill/>
          </a:ln>
        </p:spPr>
        <p:style>
          <a:lnRef idx="0"/>
          <a:fillRef idx="0"/>
          <a:effectRef idx="0"/>
          <a:fontRef idx="minor"/>
        </p:style>
        <p:txBody>
          <a:bodyPr lIns="0" rIns="0" tIns="203760" bIns="0" anchor="t">
            <a:spAutoFit/>
          </a:bodyPr>
          <a:p>
            <a:pPr algn="ctr" defTabSz="914400">
              <a:lnSpc>
                <a:spcPct val="100000"/>
              </a:lnSpc>
              <a:spcBef>
                <a:spcPts val="1604"/>
              </a:spcBef>
            </a:pPr>
            <a:r>
              <a:rPr b="0" lang="en-US" sz="2400" spc="54" strike="noStrike" u="none">
                <a:solidFill>
                  <a:srgbClr val="404040"/>
                </a:solidFill>
                <a:uFillTx/>
                <a:latin typeface="Trebuchet MS"/>
              </a:rPr>
              <a:t>Rescale</a:t>
            </a:r>
            <a:r>
              <a:rPr b="0" lang="en-US" sz="2400" spc="-164" strike="noStrike" u="none">
                <a:solidFill>
                  <a:srgbClr val="404040"/>
                </a:solidFill>
                <a:uFillTx/>
                <a:latin typeface="Trebuchet MS"/>
              </a:rPr>
              <a:t> </a:t>
            </a:r>
            <a:r>
              <a:rPr b="0" lang="en-US" sz="2400" strike="noStrike" u="none">
                <a:solidFill>
                  <a:srgbClr val="404040"/>
                </a:solidFill>
                <a:uFillTx/>
                <a:latin typeface="Trebuchet MS"/>
              </a:rPr>
              <a:t>all</a:t>
            </a:r>
            <a:r>
              <a:rPr b="0" lang="en-US" sz="2400" spc="-60" strike="noStrike" u="none">
                <a:solidFill>
                  <a:srgbClr val="404040"/>
                </a:solidFill>
                <a:uFillTx/>
                <a:latin typeface="Trebuchet MS"/>
              </a:rPr>
              <a:t> </a:t>
            </a:r>
            <a:r>
              <a:rPr b="0" lang="en-US" sz="2400" spc="34" strike="noStrike" u="none">
                <a:solidFill>
                  <a:srgbClr val="404040"/>
                </a:solidFill>
                <a:uFillTx/>
                <a:latin typeface="Trebuchet MS"/>
              </a:rPr>
              <a:t>parameters</a:t>
            </a:r>
            <a:endParaRPr b="0" lang="en-US" sz="2400" strike="noStrike" u="none">
              <a:solidFill>
                <a:srgbClr val="000000"/>
              </a:solidFill>
              <a:uFillTx/>
              <a:latin typeface="Arial"/>
            </a:endParaRPr>
          </a:p>
          <a:p>
            <a:pPr algn="ctr" defTabSz="914400">
              <a:lnSpc>
                <a:spcPct val="100000"/>
              </a:lnSpc>
              <a:spcBef>
                <a:spcPts val="1769"/>
              </a:spcBef>
            </a:pPr>
            <a:r>
              <a:rPr b="0" lang="en-US" sz="2750" strike="noStrike" u="none">
                <a:solidFill>
                  <a:srgbClr val="464646"/>
                </a:solidFill>
                <a:uFillTx/>
                <a:latin typeface="Cambria Math"/>
              </a:rPr>
              <a:t>𝑢𝑠𝑖𝑛𝑔</a:t>
            </a:r>
            <a:r>
              <a:rPr b="0" lang="en-US" sz="2750" spc="139" strike="noStrike" u="none">
                <a:solidFill>
                  <a:srgbClr val="464646"/>
                </a:solidFill>
                <a:uFillTx/>
                <a:latin typeface="Cambria Math"/>
              </a:rPr>
              <a:t> </a:t>
            </a:r>
            <a:r>
              <a:rPr b="0" lang="en-US" sz="2750" spc="-51" strike="noStrike" u="none">
                <a:solidFill>
                  <a:srgbClr val="464646"/>
                </a:solidFill>
                <a:uFillTx/>
                <a:latin typeface="Cambria Math"/>
              </a:rPr>
              <a:t>𝑐</a:t>
            </a:r>
            <a:endParaRPr b="0" lang="en-US" sz="2750" strike="noStrike" u="none">
              <a:solidFill>
                <a:srgbClr val="000000"/>
              </a:solidFill>
              <a:uFillTx/>
              <a:latin typeface="Arial"/>
            </a:endParaRPr>
          </a:p>
        </p:txBody>
      </p:sp>
      <p:grpSp>
        <p:nvGrpSpPr>
          <p:cNvPr id="1721" name="object 67"/>
          <p:cNvGrpSpPr/>
          <p:nvPr/>
        </p:nvGrpSpPr>
        <p:grpSpPr>
          <a:xfrm>
            <a:off x="4162320" y="4038480"/>
            <a:ext cx="3117600" cy="2307600"/>
            <a:chOff x="4162320" y="4038480"/>
            <a:chExt cx="3117600" cy="2307600"/>
          </a:xfrm>
        </p:grpSpPr>
        <p:sp>
          <p:nvSpPr>
            <p:cNvPr id="1722" name="object 68"/>
            <p:cNvSpPr/>
            <p:nvPr/>
          </p:nvSpPr>
          <p:spPr>
            <a:xfrm>
              <a:off x="5213880" y="6019560"/>
              <a:ext cx="2066040" cy="326520"/>
            </a:xfrm>
            <a:custGeom>
              <a:avLst/>
              <a:gdLst>
                <a:gd name="textAreaLeft" fmla="*/ 0 w 2066040"/>
                <a:gd name="textAreaRight" fmla="*/ 2066400 w 2066040"/>
                <a:gd name="textAreaTop" fmla="*/ 0 h 326520"/>
                <a:gd name="textAreaBottom" fmla="*/ 326880 h 326520"/>
              </a:gdLst>
              <a:ahLst/>
              <a:rect l="textAreaLeft" t="textAreaTop" r="textAreaRight" b="textAreaBottom"/>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23" name="object 69" descr=""/>
            <p:cNvPicPr/>
            <p:nvPr/>
          </p:nvPicPr>
          <p:blipFill>
            <a:blip r:embed="rId3"/>
            <a:stretch/>
          </p:blipFill>
          <p:spPr>
            <a:xfrm>
              <a:off x="4162320" y="4648320"/>
              <a:ext cx="1518840" cy="1452240"/>
            </a:xfrm>
            <a:prstGeom prst="rect">
              <a:avLst/>
            </a:prstGeom>
            <a:noFill/>
            <a:ln w="0">
              <a:noFill/>
            </a:ln>
          </p:spPr>
        </p:pic>
        <p:sp>
          <p:nvSpPr>
            <p:cNvPr id="1724" name="object 70"/>
            <p:cNvSpPr/>
            <p:nvPr/>
          </p:nvSpPr>
          <p:spPr>
            <a:xfrm>
              <a:off x="4215600" y="4681800"/>
              <a:ext cx="1340640" cy="1274040"/>
            </a:xfrm>
            <a:custGeom>
              <a:avLst/>
              <a:gdLst>
                <a:gd name="textAreaLeft" fmla="*/ 0 w 1340640"/>
                <a:gd name="textAreaRight" fmla="*/ 1341000 w 1340640"/>
                <a:gd name="textAreaTop" fmla="*/ 0 h 1274040"/>
                <a:gd name="textAreaBottom" fmla="*/ 1274400 h 1274040"/>
              </a:gdLst>
              <a:ahLst/>
              <a:rect l="textAreaLeft" t="textAreaTop" r="textAreaRight" b="textAreaBottom"/>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25" name="object 71" descr=""/>
            <p:cNvPicPr/>
            <p:nvPr/>
          </p:nvPicPr>
          <p:blipFill>
            <a:blip r:embed="rId4"/>
            <a:stretch/>
          </p:blipFill>
          <p:spPr>
            <a:xfrm>
              <a:off x="6039000" y="4038480"/>
              <a:ext cx="537840" cy="2071440"/>
            </a:xfrm>
            <a:prstGeom prst="rect">
              <a:avLst/>
            </a:prstGeom>
            <a:noFill/>
            <a:ln w="0">
              <a:noFill/>
            </a:ln>
          </p:spPr>
        </p:pic>
        <p:sp>
          <p:nvSpPr>
            <p:cNvPr id="1726" name="object 72"/>
            <p:cNvSpPr/>
            <p:nvPr/>
          </p:nvSpPr>
          <p:spPr>
            <a:xfrm>
              <a:off x="6097680" y="4079160"/>
              <a:ext cx="372960" cy="1878480"/>
            </a:xfrm>
            <a:custGeom>
              <a:avLst/>
              <a:gdLst>
                <a:gd name="textAreaLeft" fmla="*/ 0 w 372960"/>
                <a:gd name="textAreaRight" fmla="*/ 373320 w 372960"/>
                <a:gd name="textAreaTop" fmla="*/ 0 h 1878480"/>
                <a:gd name="textAreaBottom" fmla="*/ 1878840 h 1878480"/>
              </a:gdLst>
              <a:ahLst/>
              <a:rect l="textAreaLeft" t="textAreaTop" r="textAreaRight" b="textAreaBottom"/>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727" name="object 73"/>
          <p:cNvGrpSpPr/>
          <p:nvPr/>
        </p:nvGrpSpPr>
        <p:grpSpPr>
          <a:xfrm>
            <a:off x="8210520" y="4838760"/>
            <a:ext cx="1383840" cy="1195200"/>
            <a:chOff x="8210520" y="4838760"/>
            <a:chExt cx="1383840" cy="1195200"/>
          </a:xfrm>
        </p:grpSpPr>
        <p:pic>
          <p:nvPicPr>
            <p:cNvPr id="1728" name="object 74" descr=""/>
            <p:cNvPicPr/>
            <p:nvPr/>
          </p:nvPicPr>
          <p:blipFill>
            <a:blip r:embed="rId5"/>
            <a:stretch/>
          </p:blipFill>
          <p:spPr>
            <a:xfrm>
              <a:off x="8210520" y="4838760"/>
              <a:ext cx="499680" cy="1195200"/>
            </a:xfrm>
            <a:prstGeom prst="rect">
              <a:avLst/>
            </a:prstGeom>
            <a:noFill/>
            <a:ln w="0">
              <a:noFill/>
            </a:ln>
          </p:spPr>
        </p:pic>
        <p:sp>
          <p:nvSpPr>
            <p:cNvPr id="1729" name="object 75"/>
            <p:cNvSpPr/>
            <p:nvPr/>
          </p:nvSpPr>
          <p:spPr>
            <a:xfrm>
              <a:off x="8334000" y="4878000"/>
              <a:ext cx="328680" cy="1006920"/>
            </a:xfrm>
            <a:custGeom>
              <a:avLst/>
              <a:gdLst>
                <a:gd name="textAreaLeft" fmla="*/ 0 w 328680"/>
                <a:gd name="textAreaRight" fmla="*/ 329040 w 328680"/>
                <a:gd name="textAreaTop" fmla="*/ 0 h 1006920"/>
                <a:gd name="textAreaBottom" fmla="*/ 1007280 h 1006920"/>
              </a:gdLst>
              <a:ahLst/>
              <a:rect l="textAreaLeft" t="textAreaTop" r="textAreaRight" b="textAreaBottom"/>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30" name="object 76" descr=""/>
            <p:cNvPicPr/>
            <p:nvPr/>
          </p:nvPicPr>
          <p:blipFill>
            <a:blip r:embed="rId6"/>
            <a:stretch/>
          </p:blipFill>
          <p:spPr>
            <a:xfrm>
              <a:off x="8663400" y="5747040"/>
              <a:ext cx="104400" cy="104400"/>
            </a:xfrm>
            <a:prstGeom prst="rect">
              <a:avLst/>
            </a:prstGeom>
            <a:noFill/>
            <a:ln w="0">
              <a:noFill/>
            </a:ln>
          </p:spPr>
        </p:pic>
        <p:pic>
          <p:nvPicPr>
            <p:cNvPr id="1731" name="object 77" descr=""/>
            <p:cNvPicPr/>
            <p:nvPr/>
          </p:nvPicPr>
          <p:blipFill>
            <a:blip r:embed="rId7"/>
            <a:stretch/>
          </p:blipFill>
          <p:spPr>
            <a:xfrm>
              <a:off x="8808840" y="5596920"/>
              <a:ext cx="209160" cy="209160"/>
            </a:xfrm>
            <a:prstGeom prst="rect">
              <a:avLst/>
            </a:prstGeom>
            <a:noFill/>
            <a:ln w="0">
              <a:noFill/>
            </a:ln>
          </p:spPr>
        </p:pic>
        <p:sp>
          <p:nvSpPr>
            <p:cNvPr id="1732" name="object 78"/>
            <p:cNvSpPr/>
            <p:nvPr/>
          </p:nvSpPr>
          <p:spPr>
            <a:xfrm>
              <a:off x="9047880" y="5400720"/>
              <a:ext cx="313920" cy="314640"/>
            </a:xfrm>
            <a:custGeom>
              <a:avLst/>
              <a:gdLst>
                <a:gd name="textAreaLeft" fmla="*/ 0 w 313920"/>
                <a:gd name="textAreaRight" fmla="*/ 314280 w 313920"/>
                <a:gd name="textAreaTop" fmla="*/ 0 h 314640"/>
                <a:gd name="textAreaBottom" fmla="*/ 315000 h 314640"/>
              </a:gdLst>
              <a:ahLst/>
              <a:rect l="textAreaLeft" t="textAreaTop" r="textAreaRight" b="textAreaBottom"/>
              <a:pathLst>
                <a:path w="314325" h="314960">
                  <a:moveTo>
                    <a:pt x="157225" y="0"/>
                  </a:moveTo>
                  <a:lnTo>
                    <a:pt x="107517" y="8012"/>
                  </a:lnTo>
                  <a:lnTo>
                    <a:pt x="64355" y="30325"/>
                  </a:lnTo>
                  <a:lnTo>
                    <a:pt x="30325" y="64355"/>
                  </a:lnTo>
                  <a:lnTo>
                    <a:pt x="8012" y="107517"/>
                  </a:lnTo>
                  <a:lnTo>
                    <a:pt x="0" y="157225"/>
                  </a:lnTo>
                  <a:lnTo>
                    <a:pt x="8012" y="206897"/>
                  </a:lnTo>
                  <a:lnTo>
                    <a:pt x="30325" y="250036"/>
                  </a:lnTo>
                  <a:lnTo>
                    <a:pt x="64355" y="284055"/>
                  </a:lnTo>
                  <a:lnTo>
                    <a:pt x="107517" y="306364"/>
                  </a:lnTo>
                  <a:lnTo>
                    <a:pt x="157225" y="314375"/>
                  </a:lnTo>
                  <a:lnTo>
                    <a:pt x="206872" y="306364"/>
                  </a:lnTo>
                  <a:lnTo>
                    <a:pt x="249996" y="284055"/>
                  </a:lnTo>
                  <a:lnTo>
                    <a:pt x="284007" y="250036"/>
                  </a:lnTo>
                  <a:lnTo>
                    <a:pt x="306313" y="206897"/>
                  </a:lnTo>
                  <a:lnTo>
                    <a:pt x="314325" y="157225"/>
                  </a:lnTo>
                  <a:lnTo>
                    <a:pt x="306313" y="107517"/>
                  </a:lnTo>
                  <a:lnTo>
                    <a:pt x="284007" y="64355"/>
                  </a:lnTo>
                  <a:lnTo>
                    <a:pt x="249996" y="30325"/>
                  </a:lnTo>
                  <a:lnTo>
                    <a:pt x="206872" y="8012"/>
                  </a:lnTo>
                  <a:lnTo>
                    <a:pt x="1572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33" name="object 79" descr=""/>
            <p:cNvPicPr/>
            <p:nvPr/>
          </p:nvPicPr>
          <p:blipFill>
            <a:blip r:embed="rId8"/>
            <a:stretch/>
          </p:blipFill>
          <p:spPr>
            <a:xfrm>
              <a:off x="8649000" y="5582880"/>
              <a:ext cx="383040" cy="282960"/>
            </a:xfrm>
            <a:prstGeom prst="rect">
              <a:avLst/>
            </a:prstGeom>
            <a:noFill/>
            <a:ln w="0">
              <a:noFill/>
            </a:ln>
          </p:spPr>
        </p:pic>
        <p:sp>
          <p:nvSpPr>
            <p:cNvPr id="1734" name="object 80"/>
            <p:cNvSpPr/>
            <p:nvPr/>
          </p:nvSpPr>
          <p:spPr>
            <a:xfrm>
              <a:off x="9047880" y="5094360"/>
              <a:ext cx="546480" cy="620640"/>
            </a:xfrm>
            <a:custGeom>
              <a:avLst/>
              <a:gdLst>
                <a:gd name="textAreaLeft" fmla="*/ 0 w 546480"/>
                <a:gd name="textAreaRight" fmla="*/ 546840 w 546480"/>
                <a:gd name="textAreaTop" fmla="*/ 0 h 620640"/>
                <a:gd name="textAreaBottom" fmla="*/ 621000 h 620640"/>
              </a:gdLst>
              <a:ahLst/>
              <a:rect l="textAreaLeft" t="textAreaTop" r="textAreaRight" b="textAreaBottom"/>
              <a:pathLst>
                <a:path w="546734" h="621029">
                  <a:moveTo>
                    <a:pt x="314325" y="463550"/>
                  </a:moveTo>
                  <a:lnTo>
                    <a:pt x="306313" y="513221"/>
                  </a:lnTo>
                  <a:lnTo>
                    <a:pt x="284007" y="556360"/>
                  </a:lnTo>
                  <a:lnTo>
                    <a:pt x="249996" y="590379"/>
                  </a:lnTo>
                  <a:lnTo>
                    <a:pt x="206872" y="612688"/>
                  </a:lnTo>
                  <a:lnTo>
                    <a:pt x="157225" y="620699"/>
                  </a:lnTo>
                  <a:lnTo>
                    <a:pt x="107517" y="612688"/>
                  </a:lnTo>
                  <a:lnTo>
                    <a:pt x="64355" y="590379"/>
                  </a:lnTo>
                  <a:lnTo>
                    <a:pt x="30325" y="556360"/>
                  </a:lnTo>
                  <a:lnTo>
                    <a:pt x="8012" y="513221"/>
                  </a:lnTo>
                  <a:lnTo>
                    <a:pt x="0" y="463550"/>
                  </a:lnTo>
                  <a:lnTo>
                    <a:pt x="8012" y="413841"/>
                  </a:lnTo>
                  <a:lnTo>
                    <a:pt x="30325" y="370679"/>
                  </a:lnTo>
                  <a:lnTo>
                    <a:pt x="64355" y="336649"/>
                  </a:lnTo>
                  <a:lnTo>
                    <a:pt x="107517" y="314336"/>
                  </a:lnTo>
                  <a:lnTo>
                    <a:pt x="157225" y="306323"/>
                  </a:lnTo>
                  <a:lnTo>
                    <a:pt x="206872" y="314336"/>
                  </a:lnTo>
                  <a:lnTo>
                    <a:pt x="249996" y="336649"/>
                  </a:lnTo>
                  <a:lnTo>
                    <a:pt x="284007" y="370679"/>
                  </a:lnTo>
                  <a:lnTo>
                    <a:pt x="306313" y="413841"/>
                  </a:lnTo>
                  <a:lnTo>
                    <a:pt x="314325" y="463550"/>
                  </a:lnTo>
                  <a:close/>
                </a:path>
                <a:path w="546734" h="621029">
                  <a:moveTo>
                    <a:pt x="411860" y="34798"/>
                  </a:moveTo>
                  <a:lnTo>
                    <a:pt x="372062" y="34843"/>
                  </a:lnTo>
                  <a:lnTo>
                    <a:pt x="332930" y="28971"/>
                  </a:lnTo>
                  <a:lnTo>
                    <a:pt x="295132" y="17313"/>
                  </a:lnTo>
                  <a:lnTo>
                    <a:pt x="259333" y="0"/>
                  </a:lnTo>
                </a:path>
                <a:path w="546734" h="621029">
                  <a:moveTo>
                    <a:pt x="546353" y="415544"/>
                  </a:moveTo>
                  <a:lnTo>
                    <a:pt x="530149" y="421304"/>
                  </a:lnTo>
                  <a:lnTo>
                    <a:pt x="513587" y="426005"/>
                  </a:lnTo>
                  <a:lnTo>
                    <a:pt x="496740" y="429635"/>
                  </a:lnTo>
                  <a:lnTo>
                    <a:pt x="479678" y="432181"/>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35" name="object 81"/>
          <p:cNvSpPr/>
          <p:nvPr/>
        </p:nvSpPr>
        <p:spPr>
          <a:xfrm>
            <a:off x="7932960" y="1955520"/>
            <a:ext cx="25567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45" strike="noStrike" u="none">
                <a:solidFill>
                  <a:schemeClr val="dk1"/>
                </a:solidFill>
                <a:uFillTx/>
                <a:latin typeface="Trebuchet MS"/>
              </a:rPr>
              <a:t>Rescaled</a:t>
            </a:r>
            <a:r>
              <a:rPr b="0" lang="en-US" sz="1800" strike="noStrike" u="none">
                <a:solidFill>
                  <a:schemeClr val="dk1"/>
                </a:solidFill>
                <a:uFillTx/>
                <a:latin typeface="Trebuchet MS"/>
              </a:rPr>
              <a:t> Weight</a:t>
            </a:r>
            <a:r>
              <a:rPr b="0" lang="en-US" sz="1800" spc="20" strike="noStrike" u="none">
                <a:solidFill>
                  <a:schemeClr val="dk1"/>
                </a:solidFill>
                <a:uFillTx/>
                <a:latin typeface="Trebuchet MS"/>
              </a:rPr>
              <a:t> </a:t>
            </a:r>
            <a:r>
              <a:rPr b="0" lang="en-US" sz="1800" spc="-11" strike="noStrike" u="none">
                <a:solidFill>
                  <a:schemeClr val="dk1"/>
                </a:solidFill>
                <a:uFillTx/>
                <a:latin typeface="Trebuchet MS"/>
              </a:rPr>
              <a:t>Tensor</a:t>
            </a:r>
            <a:endParaRPr b="0" lang="en-US" sz="1800" strike="noStrike" u="none">
              <a:solidFill>
                <a:srgbClr val="000000"/>
              </a:solidFill>
              <a:uFillTx/>
              <a:latin typeface="Arial"/>
            </a:endParaRPr>
          </a:p>
        </p:txBody>
      </p:sp>
      <p:sp>
        <p:nvSpPr>
          <p:cNvPr id="1736" name="object 82"/>
          <p:cNvSpPr/>
          <p:nvPr/>
        </p:nvSpPr>
        <p:spPr>
          <a:xfrm>
            <a:off x="1864080" y="2007000"/>
            <a:ext cx="135648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54" strike="noStrike" u="none">
                <a:solidFill>
                  <a:schemeClr val="dk1"/>
                </a:solidFill>
                <a:uFillTx/>
                <a:latin typeface="Trebuchet MS"/>
              </a:rPr>
              <a:t>Weight</a:t>
            </a:r>
            <a:r>
              <a:rPr b="0" lang="en-US" sz="1550" spc="-79" strike="noStrike" u="none">
                <a:solidFill>
                  <a:schemeClr val="dk1"/>
                </a:solidFill>
                <a:uFillTx/>
                <a:latin typeface="Trebuchet MS"/>
              </a:rPr>
              <a:t> </a:t>
            </a:r>
            <a:r>
              <a:rPr b="0" lang="en-US" sz="1550" spc="-11" strike="noStrike" u="none">
                <a:solidFill>
                  <a:schemeClr val="dk1"/>
                </a:solidFill>
                <a:uFillTx/>
                <a:latin typeface="Trebuchet MS"/>
              </a:rPr>
              <a:t>Tensor</a:t>
            </a:r>
            <a:endParaRPr b="0" lang="en-US" sz="1550" strike="noStrike" u="none">
              <a:solidFill>
                <a:srgbClr val="000000"/>
              </a:solidFill>
              <a:uFillTx/>
              <a:latin typeface="Arial"/>
            </a:endParaRPr>
          </a:p>
        </p:txBody>
      </p:sp>
      <p:graphicFrame>
        <p:nvGraphicFramePr>
          <p:cNvPr id="1737" name="object 83"/>
          <p:cNvGraphicFramePr/>
          <p:nvPr/>
        </p:nvGraphicFramePr>
        <p:xfrm>
          <a:off x="1324080" y="2448000"/>
          <a:ext cx="2428560" cy="2227680"/>
        </p:xfrm>
        <a:graphic>
          <a:graphicData uri="http://schemas.openxmlformats.org/drawingml/2006/table">
            <a:tbl>
              <a:tblPr/>
              <a:tblGrid>
                <a:gridCol w="485640"/>
                <a:gridCol w="485640"/>
                <a:gridCol w="485640"/>
                <a:gridCol w="485640"/>
                <a:gridCol w="485640"/>
              </a:tblGrid>
              <a:tr h="447480">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47480">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-1.0</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marL="2520" algn="ctr" defTabSz="914400">
                        <a:lnSpc>
                          <a:spcPct val="100000"/>
                        </a:lnSpc>
                        <a:spcBef>
                          <a:spcPts val="944"/>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9880" bIns="0" anchor="t">
                      <a:noAutofit/>
                    </a:bodyPr>
                    <a:p>
                      <a:pPr algn="ctr" defTabSz="914400">
                        <a:lnSpc>
                          <a:spcPct val="100000"/>
                        </a:lnSpc>
                        <a:spcBef>
                          <a:spcPts val="944"/>
                        </a:spcBef>
                      </a:pP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38120">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-1.5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0.8</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6640" bIns="0" anchor="t">
                      <a:noAutofit/>
                    </a:bodyPr>
                    <a:p>
                      <a:pPr algn="ctr" defTabSz="914400">
                        <a:lnSpc>
                          <a:spcPct val="100000"/>
                        </a:lnSpc>
                        <a:spcBef>
                          <a:spcPts val="918"/>
                        </a:spcBef>
                      </a:pPr>
                      <a:r>
                        <a:rPr b="0" lang="en-US" sz="1200" spc="-26" strike="noStrike" u="none">
                          <a:solidFill>
                            <a:srgbClr val="000000"/>
                          </a:solidFill>
                          <a:uFillTx/>
                          <a:latin typeface="Trebuchet MS"/>
                        </a:rPr>
                        <a:t>0.5</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51800">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1.2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marL="720" algn="ctr" defTabSz="914400">
                        <a:lnSpc>
                          <a:spcPct val="100000"/>
                        </a:lnSpc>
                        <a:spcBef>
                          <a:spcPts val="969"/>
                        </a:spcBef>
                      </a:pPr>
                      <a:r>
                        <a:rPr b="0" lang="en-US" sz="1200" spc="-26" strike="noStrike" u="none">
                          <a:solidFill>
                            <a:srgbClr val="000000"/>
                          </a:solidFill>
                          <a:uFillTx/>
                          <a:latin typeface="Trebuchet MS"/>
                        </a:rPr>
                        <a:t>-1.7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0" strike="noStrike" u="none">
                          <a:solidFill>
                            <a:srgbClr val="000000"/>
                          </a:solidFill>
                          <a:uFillTx/>
                          <a:latin typeface="Trebuchet MS"/>
                        </a:rPr>
                        <a:t>-</a:t>
                      </a:r>
                      <a:r>
                        <a:rPr b="0" lang="en-US" sz="1200" spc="-26" strike="noStrike" u="none">
                          <a:solidFill>
                            <a:srgbClr val="000000"/>
                          </a:solidFill>
                          <a:uFillTx/>
                          <a:latin typeface="Trebuchet MS"/>
                        </a:rPr>
                        <a:t>0.9</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-0.3</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23120" bIns="0" anchor="t">
                      <a:noAutofit/>
                    </a:bodyPr>
                    <a:p>
                      <a:pPr algn="ctr" defTabSz="914400">
                        <a:lnSpc>
                          <a:spcPct val="100000"/>
                        </a:lnSpc>
                        <a:spcBef>
                          <a:spcPts val="969"/>
                        </a:spcBef>
                      </a:pPr>
                      <a:r>
                        <a:rPr b="0" lang="en-US" sz="1200" spc="-26" strike="noStrike" u="none">
                          <a:solidFill>
                            <a:srgbClr val="000000"/>
                          </a:solidFill>
                          <a:uFillTx/>
                          <a:latin typeface="Trebuchet MS"/>
                        </a:rPr>
                        <a:t>0.7</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442440">
                <a:tc>
                  <a:txBody>
                    <a:bodyPr lIns="0" rIns="0" tIns="124200" bIns="0" anchor="t">
                      <a:noAutofit/>
                    </a:bodyPr>
                    <a:p>
                      <a:pPr algn="ctr" defTabSz="914400">
                        <a:lnSpc>
                          <a:spcPct val="100000"/>
                        </a:lnSpc>
                        <a:spcBef>
                          <a:spcPts val="981"/>
                        </a:spcBef>
                      </a:pPr>
                      <a:r>
                        <a:rPr b="0" lang="en-US" sz="1200" spc="-26" strike="noStrike" u="none">
                          <a:solidFill>
                            <a:srgbClr val="000000"/>
                          </a:solidFill>
                          <a:uFillTx/>
                          <a:latin typeface="Trebuchet MS"/>
                        </a:rPr>
                        <a:t>0.4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algn="ctr" defTabSz="914400">
                        <a:lnSpc>
                          <a:spcPct val="100000"/>
                        </a:lnSpc>
                        <a:spcBef>
                          <a:spcPts val="981"/>
                        </a:spcBef>
                      </a:pPr>
                      <a:r>
                        <a:rPr b="0" lang="en-US" sz="1200" spc="-26" strike="noStrike" u="none">
                          <a:solidFill>
                            <a:srgbClr val="000000"/>
                          </a:solidFill>
                          <a:uFillTx/>
                          <a:latin typeface="Trebuchet MS"/>
                        </a:rPr>
                        <a:t>0.1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1440" algn="ctr" defTabSz="914400">
                        <a:lnSpc>
                          <a:spcPct val="100000"/>
                        </a:lnSpc>
                        <a:spcBef>
                          <a:spcPts val="981"/>
                        </a:spcBef>
                      </a:pPr>
                      <a:r>
                        <a:rPr b="0" lang="en-US" sz="1200" spc="-26" strike="noStrike" u="none">
                          <a:solidFill>
                            <a:srgbClr val="000000"/>
                          </a:solidFill>
                          <a:uFillTx/>
                          <a:latin typeface="Trebuchet MS"/>
                        </a:rPr>
                        <a:t>-1.4</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1440" algn="ctr" defTabSz="914400">
                        <a:lnSpc>
                          <a:spcPct val="100000"/>
                        </a:lnSpc>
                        <a:spcBef>
                          <a:spcPts val="981"/>
                        </a:spcBef>
                      </a:pPr>
                      <a:r>
                        <a:rPr b="0" lang="en-US" sz="1200" spc="-26" strike="noStrike" u="none">
                          <a:solidFill>
                            <a:srgbClr val="000000"/>
                          </a:solidFill>
                          <a:uFillTx/>
                          <a:latin typeface="Trebuchet MS"/>
                        </a:rPr>
                        <a:t>2.2</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24200" bIns="0" anchor="t">
                      <a:noAutofit/>
                    </a:bodyPr>
                    <a:p>
                      <a:pPr marL="2520" algn="ctr" defTabSz="914400">
                        <a:lnSpc>
                          <a:spcPct val="100000"/>
                        </a:lnSpc>
                        <a:spcBef>
                          <a:spcPts val="981"/>
                        </a:spcBef>
                      </a:pPr>
                      <a:r>
                        <a:rPr b="0" lang="en-US" sz="1200" spc="-26" strike="noStrike" u="none">
                          <a:solidFill>
                            <a:srgbClr val="000000"/>
                          </a:solidFill>
                          <a:uFillTx/>
                          <a:latin typeface="Trebuchet MS"/>
                        </a:rPr>
                        <a:t>-1.1</a:t>
                      </a:r>
                      <a:endParaRPr b="0" lang="en-US" sz="12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grpSp>
        <p:nvGrpSpPr>
          <p:cNvPr id="1738" name="object 84"/>
          <p:cNvGrpSpPr/>
          <p:nvPr/>
        </p:nvGrpSpPr>
        <p:grpSpPr>
          <a:xfrm>
            <a:off x="8591400" y="3943440"/>
            <a:ext cx="3252600" cy="2023920"/>
            <a:chOff x="8591400" y="3943440"/>
            <a:chExt cx="3252600" cy="2023920"/>
          </a:xfrm>
        </p:grpSpPr>
        <p:pic>
          <p:nvPicPr>
            <p:cNvPr id="1739" name="object 85" descr=""/>
            <p:cNvPicPr/>
            <p:nvPr/>
          </p:nvPicPr>
          <p:blipFill>
            <a:blip r:embed="rId9"/>
            <a:stretch/>
          </p:blipFill>
          <p:spPr>
            <a:xfrm>
              <a:off x="8591400" y="3943440"/>
              <a:ext cx="3252600" cy="2023920"/>
            </a:xfrm>
            <a:prstGeom prst="rect">
              <a:avLst/>
            </a:prstGeom>
            <a:noFill/>
            <a:ln w="0">
              <a:noFill/>
            </a:ln>
          </p:spPr>
        </p:pic>
        <p:sp>
          <p:nvSpPr>
            <p:cNvPr id="1740" name="object 86"/>
            <p:cNvSpPr/>
            <p:nvPr/>
          </p:nvSpPr>
          <p:spPr>
            <a:xfrm>
              <a:off x="9175320" y="3992760"/>
              <a:ext cx="2603880" cy="1885680"/>
            </a:xfrm>
            <a:custGeom>
              <a:avLst/>
              <a:gdLst>
                <a:gd name="textAreaLeft" fmla="*/ 0 w 2603880"/>
                <a:gd name="textAreaRight" fmla="*/ 2604240 w 2603880"/>
                <a:gd name="textAreaTop" fmla="*/ 0 h 1885680"/>
                <a:gd name="textAreaBottom" fmla="*/ 1886040 h 1885680"/>
              </a:gdLst>
              <a:ahLst/>
              <a:rect l="textAreaLeft" t="textAreaTop" r="textAreaRight" b="textAreaBottom"/>
              <a:pathLst>
                <a:path w="2604134" h="1885950">
                  <a:moveTo>
                    <a:pt x="1571582" y="0"/>
                  </a:moveTo>
                  <a:lnTo>
                    <a:pt x="1527210" y="6734"/>
                  </a:lnTo>
                  <a:lnTo>
                    <a:pt x="1484749" y="20754"/>
                  </a:lnTo>
                  <a:lnTo>
                    <a:pt x="1445194" y="41731"/>
                  </a:lnTo>
                  <a:lnTo>
                    <a:pt x="1409539" y="69337"/>
                  </a:lnTo>
                  <a:lnTo>
                    <a:pt x="1378781" y="103244"/>
                  </a:lnTo>
                  <a:lnTo>
                    <a:pt x="1353914" y="143124"/>
                  </a:lnTo>
                  <a:lnTo>
                    <a:pt x="1336780" y="127652"/>
                  </a:lnTo>
                  <a:lnTo>
                    <a:pt x="1299371" y="100565"/>
                  </a:lnTo>
                  <a:lnTo>
                    <a:pt x="1235708" y="70073"/>
                  </a:lnTo>
                  <a:lnTo>
                    <a:pt x="1190978" y="57913"/>
                  </a:lnTo>
                  <a:lnTo>
                    <a:pt x="1145720" y="52337"/>
                  </a:lnTo>
                  <a:lnTo>
                    <a:pt x="1100605" y="53143"/>
                  </a:lnTo>
                  <a:lnTo>
                    <a:pt x="1056303" y="60129"/>
                  </a:lnTo>
                  <a:lnTo>
                    <a:pt x="1013486" y="73092"/>
                  </a:lnTo>
                  <a:lnTo>
                    <a:pt x="972824" y="91829"/>
                  </a:lnTo>
                  <a:lnTo>
                    <a:pt x="934989" y="116138"/>
                  </a:lnTo>
                  <a:lnTo>
                    <a:pt x="900651" y="145815"/>
                  </a:lnTo>
                  <a:lnTo>
                    <a:pt x="870482" y="180659"/>
                  </a:lnTo>
                  <a:lnTo>
                    <a:pt x="845152" y="220467"/>
                  </a:lnTo>
                  <a:lnTo>
                    <a:pt x="796606" y="196500"/>
                  </a:lnTo>
                  <a:lnTo>
                    <a:pt x="745616" y="179246"/>
                  </a:lnTo>
                  <a:lnTo>
                    <a:pt x="692877" y="168831"/>
                  </a:lnTo>
                  <a:lnTo>
                    <a:pt x="639082" y="165383"/>
                  </a:lnTo>
                  <a:lnTo>
                    <a:pt x="584929" y="169032"/>
                  </a:lnTo>
                  <a:lnTo>
                    <a:pt x="538315" y="178009"/>
                  </a:lnTo>
                  <a:lnTo>
                    <a:pt x="494007" y="191922"/>
                  </a:lnTo>
                  <a:lnTo>
                    <a:pt x="452265" y="210434"/>
                  </a:lnTo>
                  <a:lnTo>
                    <a:pt x="413349" y="233205"/>
                  </a:lnTo>
                  <a:lnTo>
                    <a:pt x="377520" y="259897"/>
                  </a:lnTo>
                  <a:lnTo>
                    <a:pt x="345039" y="290170"/>
                  </a:lnTo>
                  <a:lnTo>
                    <a:pt x="316165" y="323686"/>
                  </a:lnTo>
                  <a:lnTo>
                    <a:pt x="291159" y="360106"/>
                  </a:lnTo>
                  <a:lnTo>
                    <a:pt x="270283" y="399092"/>
                  </a:lnTo>
                  <a:lnTo>
                    <a:pt x="253796" y="440305"/>
                  </a:lnTo>
                  <a:lnTo>
                    <a:pt x="241958" y="483405"/>
                  </a:lnTo>
                  <a:lnTo>
                    <a:pt x="235031" y="528054"/>
                  </a:lnTo>
                  <a:lnTo>
                    <a:pt x="233274" y="573913"/>
                  </a:lnTo>
                  <a:lnTo>
                    <a:pt x="236949" y="620644"/>
                  </a:lnTo>
                  <a:lnTo>
                    <a:pt x="234790" y="626486"/>
                  </a:lnTo>
                  <a:lnTo>
                    <a:pt x="186296" y="636123"/>
                  </a:lnTo>
                  <a:lnTo>
                    <a:pt x="141064" y="654355"/>
                  </a:lnTo>
                  <a:lnTo>
                    <a:pt x="100190" y="680481"/>
                  </a:lnTo>
                  <a:lnTo>
                    <a:pt x="64772" y="713801"/>
                  </a:lnTo>
                  <a:lnTo>
                    <a:pt x="35908" y="753613"/>
                  </a:lnTo>
                  <a:lnTo>
                    <a:pt x="15779" y="795948"/>
                  </a:lnTo>
                  <a:lnTo>
                    <a:pt x="3898" y="839905"/>
                  </a:lnTo>
                  <a:lnTo>
                    <a:pt x="0" y="884479"/>
                  </a:lnTo>
                  <a:lnTo>
                    <a:pt x="3819" y="928668"/>
                  </a:lnTo>
                  <a:lnTo>
                    <a:pt x="15089" y="971467"/>
                  </a:lnTo>
                  <a:lnTo>
                    <a:pt x="33546" y="1011874"/>
                  </a:lnTo>
                  <a:lnTo>
                    <a:pt x="58924" y="1048885"/>
                  </a:lnTo>
                  <a:lnTo>
                    <a:pt x="90957" y="1081496"/>
                  </a:lnTo>
                  <a:lnTo>
                    <a:pt x="129380" y="1108705"/>
                  </a:lnTo>
                  <a:lnTo>
                    <a:pt x="101103" y="1144252"/>
                  </a:lnTo>
                  <a:lnTo>
                    <a:pt x="79740" y="1183651"/>
                  </a:lnTo>
                  <a:lnTo>
                    <a:pt x="65618" y="1225940"/>
                  </a:lnTo>
                  <a:lnTo>
                    <a:pt x="59068" y="1270155"/>
                  </a:lnTo>
                  <a:lnTo>
                    <a:pt x="60419" y="1315334"/>
                  </a:lnTo>
                  <a:lnTo>
                    <a:pt x="70113" y="1360976"/>
                  </a:lnTo>
                  <a:lnTo>
                    <a:pt x="87387" y="1402987"/>
                  </a:lnTo>
                  <a:lnTo>
                    <a:pt x="111421" y="1440730"/>
                  </a:lnTo>
                  <a:lnTo>
                    <a:pt x="141394" y="1473565"/>
                  </a:lnTo>
                  <a:lnTo>
                    <a:pt x="176486" y="1500854"/>
                  </a:lnTo>
                  <a:lnTo>
                    <a:pt x="215876" y="1521958"/>
                  </a:lnTo>
                  <a:lnTo>
                    <a:pt x="258744" y="1536239"/>
                  </a:lnTo>
                  <a:lnTo>
                    <a:pt x="304268" y="1543057"/>
                  </a:lnTo>
                  <a:lnTo>
                    <a:pt x="351630" y="1541775"/>
                  </a:lnTo>
                  <a:lnTo>
                    <a:pt x="356456" y="1550157"/>
                  </a:lnTo>
                  <a:lnTo>
                    <a:pt x="383010" y="1589257"/>
                  </a:lnTo>
                  <a:lnTo>
                    <a:pt x="412833" y="1624825"/>
                  </a:lnTo>
                  <a:lnTo>
                    <a:pt x="445606" y="1656780"/>
                  </a:lnTo>
                  <a:lnTo>
                    <a:pt x="481007" y="1685044"/>
                  </a:lnTo>
                  <a:lnTo>
                    <a:pt x="518716" y="1709537"/>
                  </a:lnTo>
                  <a:lnTo>
                    <a:pt x="558414" y="1730180"/>
                  </a:lnTo>
                  <a:lnTo>
                    <a:pt x="599779" y="1746894"/>
                  </a:lnTo>
                  <a:lnTo>
                    <a:pt x="642491" y="1759600"/>
                  </a:lnTo>
                  <a:lnTo>
                    <a:pt x="686231" y="1768219"/>
                  </a:lnTo>
                  <a:lnTo>
                    <a:pt x="730676" y="1772672"/>
                  </a:lnTo>
                  <a:lnTo>
                    <a:pt x="775509" y="1772879"/>
                  </a:lnTo>
                  <a:lnTo>
                    <a:pt x="820406" y="1768761"/>
                  </a:lnTo>
                  <a:lnTo>
                    <a:pt x="865050" y="1760239"/>
                  </a:lnTo>
                  <a:lnTo>
                    <a:pt x="909118" y="1747234"/>
                  </a:lnTo>
                  <a:lnTo>
                    <a:pt x="952292" y="1729667"/>
                  </a:lnTo>
                  <a:lnTo>
                    <a:pt x="994250" y="1707459"/>
                  </a:lnTo>
                  <a:lnTo>
                    <a:pt x="1022424" y="1744422"/>
                  </a:lnTo>
                  <a:lnTo>
                    <a:pt x="1054499" y="1777723"/>
                  </a:lnTo>
                  <a:lnTo>
                    <a:pt x="1090103" y="1807094"/>
                  </a:lnTo>
                  <a:lnTo>
                    <a:pt x="1128860" y="1832262"/>
                  </a:lnTo>
                  <a:lnTo>
                    <a:pt x="1170397" y="1852959"/>
                  </a:lnTo>
                  <a:lnTo>
                    <a:pt x="1214341" y="1868914"/>
                  </a:lnTo>
                  <a:lnTo>
                    <a:pt x="1260483" y="1879918"/>
                  </a:lnTo>
                  <a:lnTo>
                    <a:pt x="1306618" y="1885472"/>
                  </a:lnTo>
                  <a:lnTo>
                    <a:pt x="1352365" y="1885780"/>
                  </a:lnTo>
                  <a:lnTo>
                    <a:pt x="1397343" y="1881042"/>
                  </a:lnTo>
                  <a:lnTo>
                    <a:pt x="1441171" y="1871459"/>
                  </a:lnTo>
                  <a:lnTo>
                    <a:pt x="1483469" y="1857234"/>
                  </a:lnTo>
                  <a:lnTo>
                    <a:pt x="1523855" y="1838567"/>
                  </a:lnTo>
                  <a:lnTo>
                    <a:pt x="1561950" y="1815661"/>
                  </a:lnTo>
                  <a:lnTo>
                    <a:pt x="1597373" y="1788715"/>
                  </a:lnTo>
                  <a:lnTo>
                    <a:pt x="1629742" y="1757933"/>
                  </a:lnTo>
                  <a:lnTo>
                    <a:pt x="1658677" y="1723515"/>
                  </a:lnTo>
                  <a:lnTo>
                    <a:pt x="1683797" y="1685663"/>
                  </a:lnTo>
                  <a:lnTo>
                    <a:pt x="1704722" y="1644578"/>
                  </a:lnTo>
                  <a:lnTo>
                    <a:pt x="1721071" y="1600461"/>
                  </a:lnTo>
                  <a:lnTo>
                    <a:pt x="1763395" y="1622685"/>
                  </a:lnTo>
                  <a:lnTo>
                    <a:pt x="1808208" y="1638901"/>
                  </a:lnTo>
                  <a:lnTo>
                    <a:pt x="1854855" y="1648921"/>
                  </a:lnTo>
                  <a:lnTo>
                    <a:pt x="1902681" y="1652557"/>
                  </a:lnTo>
                  <a:lnTo>
                    <a:pt x="1949948" y="1649795"/>
                  </a:lnTo>
                  <a:lnTo>
                    <a:pt x="1995331" y="1641020"/>
                  </a:lnTo>
                  <a:lnTo>
                    <a:pt x="2038414" y="1626637"/>
                  </a:lnTo>
                  <a:lnTo>
                    <a:pt x="2078778" y="1607053"/>
                  </a:lnTo>
                  <a:lnTo>
                    <a:pt x="2116006" y="1582674"/>
                  </a:lnTo>
                  <a:lnTo>
                    <a:pt x="2149680" y="1553906"/>
                  </a:lnTo>
                  <a:lnTo>
                    <a:pt x="2179382" y="1521157"/>
                  </a:lnTo>
                  <a:lnTo>
                    <a:pt x="2204696" y="1484832"/>
                  </a:lnTo>
                  <a:lnTo>
                    <a:pt x="2225203" y="1445338"/>
                  </a:lnTo>
                  <a:lnTo>
                    <a:pt x="2240486" y="1403081"/>
                  </a:lnTo>
                  <a:lnTo>
                    <a:pt x="2250127" y="1358468"/>
                  </a:lnTo>
                  <a:lnTo>
                    <a:pt x="2253709" y="1311905"/>
                  </a:lnTo>
                  <a:lnTo>
                    <a:pt x="2304925" y="1301326"/>
                  </a:lnTo>
                  <a:lnTo>
                    <a:pt x="2354166" y="1284425"/>
                  </a:lnTo>
                  <a:lnTo>
                    <a:pt x="2400834" y="1261452"/>
                  </a:lnTo>
                  <a:lnTo>
                    <a:pt x="2444336" y="1232657"/>
                  </a:lnTo>
                  <a:lnTo>
                    <a:pt x="2480371" y="1201921"/>
                  </a:lnTo>
                  <a:lnTo>
                    <a:pt x="2511915" y="1168016"/>
                  </a:lnTo>
                  <a:lnTo>
                    <a:pt x="2538909" y="1131367"/>
                  </a:lnTo>
                  <a:lnTo>
                    <a:pt x="2561297" y="1092397"/>
                  </a:lnTo>
                  <a:lnTo>
                    <a:pt x="2579023" y="1051530"/>
                  </a:lnTo>
                  <a:lnTo>
                    <a:pt x="2592029" y="1009189"/>
                  </a:lnTo>
                  <a:lnTo>
                    <a:pt x="2600260" y="965798"/>
                  </a:lnTo>
                  <a:lnTo>
                    <a:pt x="2603658" y="921782"/>
                  </a:lnTo>
                  <a:lnTo>
                    <a:pt x="2602167" y="877563"/>
                  </a:lnTo>
                  <a:lnTo>
                    <a:pt x="2595730" y="833566"/>
                  </a:lnTo>
                  <a:lnTo>
                    <a:pt x="2584291" y="790214"/>
                  </a:lnTo>
                  <a:lnTo>
                    <a:pt x="2567793" y="747931"/>
                  </a:lnTo>
                  <a:lnTo>
                    <a:pt x="2546179" y="707142"/>
                  </a:lnTo>
                  <a:lnTo>
                    <a:pt x="2519393" y="668269"/>
                  </a:lnTo>
                  <a:lnTo>
                    <a:pt x="2523603" y="658008"/>
                  </a:lnTo>
                  <a:lnTo>
                    <a:pt x="2543111" y="580318"/>
                  </a:lnTo>
                  <a:lnTo>
                    <a:pt x="2545262" y="534489"/>
                  </a:lnTo>
                  <a:lnTo>
                    <a:pt x="2540797" y="489601"/>
                  </a:lnTo>
                  <a:lnTo>
                    <a:pt x="2530065" y="446258"/>
                  </a:lnTo>
                  <a:lnTo>
                    <a:pt x="2513414" y="405061"/>
                  </a:lnTo>
                  <a:lnTo>
                    <a:pt x="2491192" y="366613"/>
                  </a:lnTo>
                  <a:lnTo>
                    <a:pt x="2463747" y="331519"/>
                  </a:lnTo>
                  <a:lnTo>
                    <a:pt x="2431427" y="300380"/>
                  </a:lnTo>
                  <a:lnTo>
                    <a:pt x="2394581" y="273799"/>
                  </a:lnTo>
                  <a:lnTo>
                    <a:pt x="2353555" y="252379"/>
                  </a:lnTo>
                  <a:lnTo>
                    <a:pt x="2308700" y="236723"/>
                  </a:lnTo>
                  <a:lnTo>
                    <a:pt x="2295460" y="188709"/>
                  </a:lnTo>
                  <a:lnTo>
                    <a:pt x="2274219" y="143981"/>
                  </a:lnTo>
                  <a:lnTo>
                    <a:pt x="2245549" y="103492"/>
                  </a:lnTo>
                  <a:lnTo>
                    <a:pt x="2210021" y="68194"/>
                  </a:lnTo>
                  <a:lnTo>
                    <a:pt x="2171365" y="40857"/>
                  </a:lnTo>
                  <a:lnTo>
                    <a:pt x="2129877" y="20522"/>
                  </a:lnTo>
                  <a:lnTo>
                    <a:pt x="2086407" y="7120"/>
                  </a:lnTo>
                  <a:lnTo>
                    <a:pt x="2041803" y="581"/>
                  </a:lnTo>
                  <a:lnTo>
                    <a:pt x="1996915" y="836"/>
                  </a:lnTo>
                  <a:lnTo>
                    <a:pt x="1952590" y="7816"/>
                  </a:lnTo>
                  <a:lnTo>
                    <a:pt x="1909677" y="21451"/>
                  </a:lnTo>
                  <a:lnTo>
                    <a:pt x="1869027" y="41672"/>
                  </a:lnTo>
                  <a:lnTo>
                    <a:pt x="1831486" y="68410"/>
                  </a:lnTo>
                  <a:lnTo>
                    <a:pt x="1797906" y="101595"/>
                  </a:lnTo>
                  <a:lnTo>
                    <a:pt x="1778346" y="79102"/>
                  </a:lnTo>
                  <a:lnTo>
                    <a:pt x="1732272" y="41498"/>
                  </a:lnTo>
                  <a:lnTo>
                    <a:pt x="1662078" y="9700"/>
                  </a:lnTo>
                  <a:lnTo>
                    <a:pt x="1616870" y="879"/>
                  </a:lnTo>
                  <a:lnTo>
                    <a:pt x="1571582"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1" name="object 87"/>
            <p:cNvSpPr/>
            <p:nvPr/>
          </p:nvSpPr>
          <p:spPr>
            <a:xfrm>
              <a:off x="9175320" y="3992760"/>
              <a:ext cx="2603880" cy="1885680"/>
            </a:xfrm>
            <a:custGeom>
              <a:avLst/>
              <a:gdLst>
                <a:gd name="textAreaLeft" fmla="*/ 0 w 2603880"/>
                <a:gd name="textAreaRight" fmla="*/ 2604240 w 2603880"/>
                <a:gd name="textAreaTop" fmla="*/ 0 h 1885680"/>
                <a:gd name="textAreaBottom" fmla="*/ 1886040 h 1885680"/>
              </a:gdLst>
              <a:ahLst/>
              <a:rect l="textAreaLeft" t="textAreaTop" r="textAreaRight" b="textAreaBottom"/>
              <a:pathLst>
                <a:path w="2604134" h="1885950">
                  <a:moveTo>
                    <a:pt x="236949" y="620644"/>
                  </a:moveTo>
                  <a:lnTo>
                    <a:pt x="233274" y="573913"/>
                  </a:lnTo>
                  <a:lnTo>
                    <a:pt x="235031" y="528054"/>
                  </a:lnTo>
                  <a:lnTo>
                    <a:pt x="241958" y="483405"/>
                  </a:lnTo>
                  <a:lnTo>
                    <a:pt x="253796" y="440305"/>
                  </a:lnTo>
                  <a:lnTo>
                    <a:pt x="270283" y="399092"/>
                  </a:lnTo>
                  <a:lnTo>
                    <a:pt x="291159" y="360106"/>
                  </a:lnTo>
                  <a:lnTo>
                    <a:pt x="316165" y="323686"/>
                  </a:lnTo>
                  <a:lnTo>
                    <a:pt x="345039" y="290170"/>
                  </a:lnTo>
                  <a:lnTo>
                    <a:pt x="377520" y="259897"/>
                  </a:lnTo>
                  <a:lnTo>
                    <a:pt x="413349" y="233205"/>
                  </a:lnTo>
                  <a:lnTo>
                    <a:pt x="452265" y="210434"/>
                  </a:lnTo>
                  <a:lnTo>
                    <a:pt x="494007" y="191922"/>
                  </a:lnTo>
                  <a:lnTo>
                    <a:pt x="538315" y="178009"/>
                  </a:lnTo>
                  <a:lnTo>
                    <a:pt x="584929" y="169032"/>
                  </a:lnTo>
                  <a:lnTo>
                    <a:pt x="639082" y="165383"/>
                  </a:lnTo>
                  <a:lnTo>
                    <a:pt x="692877" y="168831"/>
                  </a:lnTo>
                  <a:lnTo>
                    <a:pt x="745616" y="179246"/>
                  </a:lnTo>
                  <a:lnTo>
                    <a:pt x="796606" y="196500"/>
                  </a:lnTo>
                  <a:lnTo>
                    <a:pt x="845152" y="220467"/>
                  </a:lnTo>
                  <a:lnTo>
                    <a:pt x="870482" y="180659"/>
                  </a:lnTo>
                  <a:lnTo>
                    <a:pt x="900651" y="145815"/>
                  </a:lnTo>
                  <a:lnTo>
                    <a:pt x="934989" y="116138"/>
                  </a:lnTo>
                  <a:lnTo>
                    <a:pt x="972824" y="91829"/>
                  </a:lnTo>
                  <a:lnTo>
                    <a:pt x="1013486" y="73092"/>
                  </a:lnTo>
                  <a:lnTo>
                    <a:pt x="1056303" y="60129"/>
                  </a:lnTo>
                  <a:lnTo>
                    <a:pt x="1100605" y="53143"/>
                  </a:lnTo>
                  <a:lnTo>
                    <a:pt x="1145720" y="52337"/>
                  </a:lnTo>
                  <a:lnTo>
                    <a:pt x="1190978" y="57913"/>
                  </a:lnTo>
                  <a:lnTo>
                    <a:pt x="1235708" y="70073"/>
                  </a:lnTo>
                  <a:lnTo>
                    <a:pt x="1279238" y="89022"/>
                  </a:lnTo>
                  <a:lnTo>
                    <a:pt x="1318576" y="113453"/>
                  </a:lnTo>
                  <a:lnTo>
                    <a:pt x="1353914" y="143124"/>
                  </a:lnTo>
                  <a:lnTo>
                    <a:pt x="1378781" y="103244"/>
                  </a:lnTo>
                  <a:lnTo>
                    <a:pt x="1409539" y="69337"/>
                  </a:lnTo>
                  <a:lnTo>
                    <a:pt x="1445194" y="41731"/>
                  </a:lnTo>
                  <a:lnTo>
                    <a:pt x="1484749" y="20754"/>
                  </a:lnTo>
                  <a:lnTo>
                    <a:pt x="1527210" y="6734"/>
                  </a:lnTo>
                  <a:lnTo>
                    <a:pt x="1571582" y="0"/>
                  </a:lnTo>
                  <a:lnTo>
                    <a:pt x="1616870" y="879"/>
                  </a:lnTo>
                  <a:lnTo>
                    <a:pt x="1662078" y="9700"/>
                  </a:lnTo>
                  <a:lnTo>
                    <a:pt x="1706212" y="26792"/>
                  </a:lnTo>
                  <a:lnTo>
                    <a:pt x="1756392" y="59002"/>
                  </a:lnTo>
                  <a:lnTo>
                    <a:pt x="1797906" y="101595"/>
                  </a:lnTo>
                  <a:lnTo>
                    <a:pt x="1831486" y="68410"/>
                  </a:lnTo>
                  <a:lnTo>
                    <a:pt x="1869027" y="41672"/>
                  </a:lnTo>
                  <a:lnTo>
                    <a:pt x="1909677" y="21451"/>
                  </a:lnTo>
                  <a:lnTo>
                    <a:pt x="1952590" y="7816"/>
                  </a:lnTo>
                  <a:lnTo>
                    <a:pt x="1996915" y="836"/>
                  </a:lnTo>
                  <a:lnTo>
                    <a:pt x="2041803" y="581"/>
                  </a:lnTo>
                  <a:lnTo>
                    <a:pt x="2086407" y="7120"/>
                  </a:lnTo>
                  <a:lnTo>
                    <a:pt x="2129877" y="20522"/>
                  </a:lnTo>
                  <a:lnTo>
                    <a:pt x="2171365" y="40857"/>
                  </a:lnTo>
                  <a:lnTo>
                    <a:pt x="2210021" y="68194"/>
                  </a:lnTo>
                  <a:lnTo>
                    <a:pt x="2245549" y="103492"/>
                  </a:lnTo>
                  <a:lnTo>
                    <a:pt x="2274219" y="143981"/>
                  </a:lnTo>
                  <a:lnTo>
                    <a:pt x="2295460" y="188709"/>
                  </a:lnTo>
                  <a:lnTo>
                    <a:pt x="2308700" y="236723"/>
                  </a:lnTo>
                  <a:lnTo>
                    <a:pt x="2353555" y="252379"/>
                  </a:lnTo>
                  <a:lnTo>
                    <a:pt x="2394581" y="273799"/>
                  </a:lnTo>
                  <a:lnTo>
                    <a:pt x="2431427" y="300380"/>
                  </a:lnTo>
                  <a:lnTo>
                    <a:pt x="2463747" y="331519"/>
                  </a:lnTo>
                  <a:lnTo>
                    <a:pt x="2491192" y="366613"/>
                  </a:lnTo>
                  <a:lnTo>
                    <a:pt x="2513414" y="405061"/>
                  </a:lnTo>
                  <a:lnTo>
                    <a:pt x="2530065" y="446258"/>
                  </a:lnTo>
                  <a:lnTo>
                    <a:pt x="2540797" y="489601"/>
                  </a:lnTo>
                  <a:lnTo>
                    <a:pt x="2545262" y="534489"/>
                  </a:lnTo>
                  <a:lnTo>
                    <a:pt x="2543111" y="580318"/>
                  </a:lnTo>
                  <a:lnTo>
                    <a:pt x="2533998" y="626486"/>
                  </a:lnTo>
                  <a:lnTo>
                    <a:pt x="2519393" y="668269"/>
                  </a:lnTo>
                  <a:lnTo>
                    <a:pt x="2546179" y="707142"/>
                  </a:lnTo>
                  <a:lnTo>
                    <a:pt x="2567793" y="747931"/>
                  </a:lnTo>
                  <a:lnTo>
                    <a:pt x="2584291" y="790214"/>
                  </a:lnTo>
                  <a:lnTo>
                    <a:pt x="2595730" y="833566"/>
                  </a:lnTo>
                  <a:lnTo>
                    <a:pt x="2602167" y="877563"/>
                  </a:lnTo>
                  <a:lnTo>
                    <a:pt x="2603658" y="921782"/>
                  </a:lnTo>
                  <a:lnTo>
                    <a:pt x="2600260" y="965798"/>
                  </a:lnTo>
                  <a:lnTo>
                    <a:pt x="2592029" y="1009189"/>
                  </a:lnTo>
                  <a:lnTo>
                    <a:pt x="2579023" y="1051530"/>
                  </a:lnTo>
                  <a:lnTo>
                    <a:pt x="2561297" y="1092397"/>
                  </a:lnTo>
                  <a:lnTo>
                    <a:pt x="2538909" y="1131367"/>
                  </a:lnTo>
                  <a:lnTo>
                    <a:pt x="2511915" y="1168016"/>
                  </a:lnTo>
                  <a:lnTo>
                    <a:pt x="2480371" y="1201921"/>
                  </a:lnTo>
                  <a:lnTo>
                    <a:pt x="2444336" y="1232657"/>
                  </a:lnTo>
                  <a:lnTo>
                    <a:pt x="2400834" y="1261452"/>
                  </a:lnTo>
                  <a:lnTo>
                    <a:pt x="2354166" y="1284425"/>
                  </a:lnTo>
                  <a:lnTo>
                    <a:pt x="2304925" y="1301326"/>
                  </a:lnTo>
                  <a:lnTo>
                    <a:pt x="2253709" y="1311905"/>
                  </a:lnTo>
                  <a:lnTo>
                    <a:pt x="2250127" y="1358468"/>
                  </a:lnTo>
                  <a:lnTo>
                    <a:pt x="2240486" y="1403081"/>
                  </a:lnTo>
                  <a:lnTo>
                    <a:pt x="2225203" y="1445338"/>
                  </a:lnTo>
                  <a:lnTo>
                    <a:pt x="2204696" y="1484832"/>
                  </a:lnTo>
                  <a:lnTo>
                    <a:pt x="2179382" y="1521157"/>
                  </a:lnTo>
                  <a:lnTo>
                    <a:pt x="2149680" y="1553906"/>
                  </a:lnTo>
                  <a:lnTo>
                    <a:pt x="2116006" y="1582674"/>
                  </a:lnTo>
                  <a:lnTo>
                    <a:pt x="2078778" y="1607053"/>
                  </a:lnTo>
                  <a:lnTo>
                    <a:pt x="2038414" y="1626637"/>
                  </a:lnTo>
                  <a:lnTo>
                    <a:pt x="1995331" y="1641020"/>
                  </a:lnTo>
                  <a:lnTo>
                    <a:pt x="1949948" y="1649795"/>
                  </a:lnTo>
                  <a:lnTo>
                    <a:pt x="1902681" y="1652557"/>
                  </a:lnTo>
                  <a:lnTo>
                    <a:pt x="1854855" y="1648921"/>
                  </a:lnTo>
                  <a:lnTo>
                    <a:pt x="1808208" y="1638901"/>
                  </a:lnTo>
                  <a:lnTo>
                    <a:pt x="1763395" y="1622685"/>
                  </a:lnTo>
                  <a:lnTo>
                    <a:pt x="1721071" y="1600461"/>
                  </a:lnTo>
                  <a:lnTo>
                    <a:pt x="1704722" y="1644578"/>
                  </a:lnTo>
                  <a:lnTo>
                    <a:pt x="1683797" y="1685663"/>
                  </a:lnTo>
                  <a:lnTo>
                    <a:pt x="1658677" y="1723515"/>
                  </a:lnTo>
                  <a:lnTo>
                    <a:pt x="1629742" y="1757933"/>
                  </a:lnTo>
                  <a:lnTo>
                    <a:pt x="1597373" y="1788715"/>
                  </a:lnTo>
                  <a:lnTo>
                    <a:pt x="1561950" y="1815661"/>
                  </a:lnTo>
                  <a:lnTo>
                    <a:pt x="1523855" y="1838567"/>
                  </a:lnTo>
                  <a:lnTo>
                    <a:pt x="1483469" y="1857234"/>
                  </a:lnTo>
                  <a:lnTo>
                    <a:pt x="1441171" y="1871459"/>
                  </a:lnTo>
                  <a:lnTo>
                    <a:pt x="1397343" y="1881042"/>
                  </a:lnTo>
                  <a:lnTo>
                    <a:pt x="1352365" y="1885780"/>
                  </a:lnTo>
                  <a:lnTo>
                    <a:pt x="1306618" y="1885472"/>
                  </a:lnTo>
                  <a:lnTo>
                    <a:pt x="1260483" y="1879918"/>
                  </a:lnTo>
                  <a:lnTo>
                    <a:pt x="1214341" y="1868914"/>
                  </a:lnTo>
                  <a:lnTo>
                    <a:pt x="1170397" y="1852959"/>
                  </a:lnTo>
                  <a:lnTo>
                    <a:pt x="1128860" y="1832262"/>
                  </a:lnTo>
                  <a:lnTo>
                    <a:pt x="1090103" y="1807094"/>
                  </a:lnTo>
                  <a:lnTo>
                    <a:pt x="1054499" y="1777723"/>
                  </a:lnTo>
                  <a:lnTo>
                    <a:pt x="1022424" y="1744422"/>
                  </a:lnTo>
                  <a:lnTo>
                    <a:pt x="994250" y="1707459"/>
                  </a:lnTo>
                  <a:lnTo>
                    <a:pt x="952292" y="1729667"/>
                  </a:lnTo>
                  <a:lnTo>
                    <a:pt x="909118" y="1747234"/>
                  </a:lnTo>
                  <a:lnTo>
                    <a:pt x="865050" y="1760239"/>
                  </a:lnTo>
                  <a:lnTo>
                    <a:pt x="820406" y="1768761"/>
                  </a:lnTo>
                  <a:lnTo>
                    <a:pt x="775509" y="1772879"/>
                  </a:lnTo>
                  <a:lnTo>
                    <a:pt x="730676" y="1772672"/>
                  </a:lnTo>
                  <a:lnTo>
                    <a:pt x="686231" y="1768219"/>
                  </a:lnTo>
                  <a:lnTo>
                    <a:pt x="642491" y="1759600"/>
                  </a:lnTo>
                  <a:lnTo>
                    <a:pt x="599779" y="1746894"/>
                  </a:lnTo>
                  <a:lnTo>
                    <a:pt x="558414" y="1730180"/>
                  </a:lnTo>
                  <a:lnTo>
                    <a:pt x="518716" y="1709537"/>
                  </a:lnTo>
                  <a:lnTo>
                    <a:pt x="481007" y="1685044"/>
                  </a:lnTo>
                  <a:lnTo>
                    <a:pt x="445606" y="1656780"/>
                  </a:lnTo>
                  <a:lnTo>
                    <a:pt x="412833" y="1624825"/>
                  </a:lnTo>
                  <a:lnTo>
                    <a:pt x="383010" y="1589257"/>
                  </a:lnTo>
                  <a:lnTo>
                    <a:pt x="356456" y="1550157"/>
                  </a:lnTo>
                  <a:lnTo>
                    <a:pt x="354805" y="1547363"/>
                  </a:lnTo>
                  <a:lnTo>
                    <a:pt x="353154" y="1544569"/>
                  </a:lnTo>
                  <a:lnTo>
                    <a:pt x="351630" y="1541775"/>
                  </a:lnTo>
                  <a:lnTo>
                    <a:pt x="304268" y="1543057"/>
                  </a:lnTo>
                  <a:lnTo>
                    <a:pt x="258744" y="1536239"/>
                  </a:lnTo>
                  <a:lnTo>
                    <a:pt x="215876" y="1521958"/>
                  </a:lnTo>
                  <a:lnTo>
                    <a:pt x="176486" y="1500854"/>
                  </a:lnTo>
                  <a:lnTo>
                    <a:pt x="141394" y="1473565"/>
                  </a:lnTo>
                  <a:lnTo>
                    <a:pt x="111421" y="1440730"/>
                  </a:lnTo>
                  <a:lnTo>
                    <a:pt x="87387" y="1402987"/>
                  </a:lnTo>
                  <a:lnTo>
                    <a:pt x="70113" y="1360976"/>
                  </a:lnTo>
                  <a:lnTo>
                    <a:pt x="60419" y="1315334"/>
                  </a:lnTo>
                  <a:lnTo>
                    <a:pt x="59068" y="1270155"/>
                  </a:lnTo>
                  <a:lnTo>
                    <a:pt x="65618" y="1225940"/>
                  </a:lnTo>
                  <a:lnTo>
                    <a:pt x="79740" y="1183651"/>
                  </a:lnTo>
                  <a:lnTo>
                    <a:pt x="101103" y="1144252"/>
                  </a:lnTo>
                  <a:lnTo>
                    <a:pt x="129380" y="1108705"/>
                  </a:lnTo>
                  <a:lnTo>
                    <a:pt x="90957" y="1081496"/>
                  </a:lnTo>
                  <a:lnTo>
                    <a:pt x="58924" y="1048885"/>
                  </a:lnTo>
                  <a:lnTo>
                    <a:pt x="33546" y="1011874"/>
                  </a:lnTo>
                  <a:lnTo>
                    <a:pt x="15089" y="971467"/>
                  </a:lnTo>
                  <a:lnTo>
                    <a:pt x="3819" y="928668"/>
                  </a:lnTo>
                  <a:lnTo>
                    <a:pt x="0" y="884479"/>
                  </a:lnTo>
                  <a:lnTo>
                    <a:pt x="3898" y="839905"/>
                  </a:lnTo>
                  <a:lnTo>
                    <a:pt x="15779" y="795948"/>
                  </a:lnTo>
                  <a:lnTo>
                    <a:pt x="35908" y="753613"/>
                  </a:lnTo>
                  <a:lnTo>
                    <a:pt x="64772" y="713801"/>
                  </a:lnTo>
                  <a:lnTo>
                    <a:pt x="100190" y="680481"/>
                  </a:lnTo>
                  <a:lnTo>
                    <a:pt x="141064" y="654355"/>
                  </a:lnTo>
                  <a:lnTo>
                    <a:pt x="186296" y="636123"/>
                  </a:lnTo>
                  <a:lnTo>
                    <a:pt x="234790" y="626486"/>
                  </a:lnTo>
                  <a:lnTo>
                    <a:pt x="236949" y="620644"/>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42" name="object 88"/>
          <p:cNvSpPr/>
          <p:nvPr/>
        </p:nvSpPr>
        <p:spPr>
          <a:xfrm>
            <a:off x="10128960" y="5616720"/>
            <a:ext cx="40320" cy="75960"/>
          </a:xfrm>
          <a:custGeom>
            <a:avLst/>
            <a:gdLst>
              <a:gd name="textAreaLeft" fmla="*/ 0 w 40320"/>
              <a:gd name="textAreaRight" fmla="*/ 40680 w 40320"/>
              <a:gd name="textAreaTop" fmla="*/ 0 h 75960"/>
              <a:gd name="textAreaBottom" fmla="*/ 76320 h 75960"/>
            </a:gdLst>
            <a:ahLst/>
            <a:rect l="textAreaLeft" t="textAreaTop" r="textAreaRight" b="textAreaBottom"/>
            <a:pathLst>
              <a:path w="40640" h="76200">
                <a:moveTo>
                  <a:pt x="40132" y="75958"/>
                </a:moveTo>
                <a:lnTo>
                  <a:pt x="28610" y="57782"/>
                </a:lnTo>
                <a:lnTo>
                  <a:pt x="18065" y="39036"/>
                </a:lnTo>
                <a:lnTo>
                  <a:pt x="8520" y="19762"/>
                </a:lnTo>
                <a:lnTo>
                  <a:pt x="0" y="0"/>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3" name="object 89"/>
          <p:cNvSpPr/>
          <p:nvPr/>
        </p:nvSpPr>
        <p:spPr>
          <a:xfrm>
            <a:off x="10896480" y="5503320"/>
            <a:ext cx="16200" cy="83520"/>
          </a:xfrm>
          <a:custGeom>
            <a:avLst/>
            <a:gdLst>
              <a:gd name="textAreaLeft" fmla="*/ 0 w 16200"/>
              <a:gd name="textAreaRight" fmla="*/ 16560 w 16200"/>
              <a:gd name="textAreaTop" fmla="*/ 0 h 83520"/>
              <a:gd name="textAreaBottom" fmla="*/ 83880 h 83520"/>
            </a:gdLst>
            <a:ahLst/>
            <a:rect l="textAreaLeft" t="textAreaTop" r="textAreaRight" b="textAreaBottom"/>
            <a:pathLst>
              <a:path w="16509" h="83820">
                <a:moveTo>
                  <a:pt x="16001" y="0"/>
                </a:moveTo>
                <a:lnTo>
                  <a:pt x="13698" y="21161"/>
                </a:lnTo>
                <a:lnTo>
                  <a:pt x="10239" y="42132"/>
                </a:lnTo>
                <a:lnTo>
                  <a:pt x="5661" y="62865"/>
                </a:lnTo>
                <a:lnTo>
                  <a:pt x="0" y="83312"/>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4" name="object 90"/>
          <p:cNvSpPr/>
          <p:nvPr/>
        </p:nvSpPr>
        <p:spPr>
          <a:xfrm>
            <a:off x="11231640" y="4988160"/>
            <a:ext cx="195840" cy="311400"/>
          </a:xfrm>
          <a:custGeom>
            <a:avLst/>
            <a:gdLst>
              <a:gd name="textAreaLeft" fmla="*/ 0 w 195840"/>
              <a:gd name="textAreaRight" fmla="*/ 196200 w 195840"/>
              <a:gd name="textAreaTop" fmla="*/ 0 h 311400"/>
              <a:gd name="textAreaBottom" fmla="*/ 311760 h 311400"/>
            </a:gdLst>
            <a:ahLst/>
            <a:rect l="textAreaLeft" t="textAreaTop" r="textAreaRight" b="textAreaBottom"/>
            <a:pathLst>
              <a:path w="196215" h="311785">
                <a:moveTo>
                  <a:pt x="0" y="0"/>
                </a:moveTo>
                <a:lnTo>
                  <a:pt x="43095" y="24585"/>
                </a:lnTo>
                <a:lnTo>
                  <a:pt x="81639" y="54498"/>
                </a:lnTo>
                <a:lnTo>
                  <a:pt x="115244" y="89127"/>
                </a:lnTo>
                <a:lnTo>
                  <a:pt x="143525" y="127857"/>
                </a:lnTo>
                <a:lnTo>
                  <a:pt x="166098" y="170075"/>
                </a:lnTo>
                <a:lnTo>
                  <a:pt x="182576" y="215169"/>
                </a:lnTo>
                <a:lnTo>
                  <a:pt x="192574" y="262525"/>
                </a:lnTo>
                <a:lnTo>
                  <a:pt x="195706" y="311531"/>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5" name="object 91"/>
          <p:cNvSpPr/>
          <p:nvPr/>
        </p:nvSpPr>
        <p:spPr>
          <a:xfrm>
            <a:off x="11606040" y="4656600"/>
            <a:ext cx="87120" cy="116640"/>
          </a:xfrm>
          <a:custGeom>
            <a:avLst/>
            <a:gdLst>
              <a:gd name="textAreaLeft" fmla="*/ 0 w 87120"/>
              <a:gd name="textAreaRight" fmla="*/ 87480 w 87120"/>
              <a:gd name="textAreaTop" fmla="*/ 0 h 116640"/>
              <a:gd name="textAreaBottom" fmla="*/ 117000 h 116640"/>
            </a:gdLst>
            <a:ahLst/>
            <a:rect l="textAreaLeft" t="textAreaTop" r="textAreaRight" b="textAreaBottom"/>
            <a:pathLst>
              <a:path w="87629" h="116839">
                <a:moveTo>
                  <a:pt x="87122" y="0"/>
                </a:moveTo>
                <a:lnTo>
                  <a:pt x="70562" y="32811"/>
                </a:lnTo>
                <a:lnTo>
                  <a:pt x="50371" y="63420"/>
                </a:lnTo>
                <a:lnTo>
                  <a:pt x="26775" y="91529"/>
                </a:lnTo>
                <a:lnTo>
                  <a:pt x="0" y="116840"/>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6" name="object 92"/>
          <p:cNvSpPr/>
          <p:nvPr/>
        </p:nvSpPr>
        <p:spPr>
          <a:xfrm>
            <a:off x="11484000" y="4223160"/>
            <a:ext cx="4680" cy="54720"/>
          </a:xfrm>
          <a:custGeom>
            <a:avLst/>
            <a:gdLst>
              <a:gd name="textAreaLeft" fmla="*/ 0 w 4680"/>
              <a:gd name="textAreaRight" fmla="*/ 5040 w 4680"/>
              <a:gd name="textAreaTop" fmla="*/ 0 h 54720"/>
              <a:gd name="textAreaBottom" fmla="*/ 55080 h 54720"/>
            </a:gdLst>
            <a:ahLst/>
            <a:rect l="textAreaLeft" t="textAreaTop" r="textAreaRight" b="textAreaBottom"/>
            <a:pathLst>
              <a:path w="5079" h="55245">
                <a:moveTo>
                  <a:pt x="0" y="0"/>
                </a:moveTo>
                <a:lnTo>
                  <a:pt x="2216" y="13666"/>
                </a:lnTo>
                <a:lnTo>
                  <a:pt x="3730" y="27416"/>
                </a:lnTo>
                <a:lnTo>
                  <a:pt x="4554" y="41237"/>
                </a:lnTo>
                <a:lnTo>
                  <a:pt x="4699" y="55118"/>
                </a:lnTo>
              </a:path>
            </a:pathLst>
          </a:custGeom>
          <a:noFill/>
          <a:ln w="28574">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7" name="object 93"/>
          <p:cNvSpPr/>
          <p:nvPr/>
        </p:nvSpPr>
        <p:spPr>
          <a:xfrm>
            <a:off x="10927440" y="4088520"/>
            <a:ext cx="44640" cy="70200"/>
          </a:xfrm>
          <a:custGeom>
            <a:avLst/>
            <a:gdLst>
              <a:gd name="textAreaLeft" fmla="*/ 0 w 44640"/>
              <a:gd name="textAreaRight" fmla="*/ 45000 w 44640"/>
              <a:gd name="textAreaTop" fmla="*/ 0 h 70200"/>
              <a:gd name="textAreaBottom" fmla="*/ 70560 h 70200"/>
            </a:gdLst>
            <a:ahLst/>
            <a:rect l="textAreaLeft" t="textAreaTop" r="textAreaRight" b="textAreaBottom"/>
            <a:pathLst>
              <a:path w="45084" h="70485">
                <a:moveTo>
                  <a:pt x="0" y="70358"/>
                </a:moveTo>
                <a:lnTo>
                  <a:pt x="9235" y="51631"/>
                </a:lnTo>
                <a:lnTo>
                  <a:pt x="19780" y="33607"/>
                </a:lnTo>
                <a:lnTo>
                  <a:pt x="31611" y="16369"/>
                </a:lnTo>
                <a:lnTo>
                  <a:pt x="44703" y="0"/>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8" name="object 94"/>
          <p:cNvSpPr/>
          <p:nvPr/>
        </p:nvSpPr>
        <p:spPr>
          <a:xfrm>
            <a:off x="10509840" y="4131720"/>
            <a:ext cx="21960" cy="60480"/>
          </a:xfrm>
          <a:custGeom>
            <a:avLst/>
            <a:gdLst>
              <a:gd name="textAreaLeft" fmla="*/ 0 w 21960"/>
              <a:gd name="textAreaRight" fmla="*/ 22320 w 21960"/>
              <a:gd name="textAreaTop" fmla="*/ 0 h 60480"/>
              <a:gd name="textAreaBottom" fmla="*/ 60840 h 60480"/>
            </a:gdLst>
            <a:ahLst/>
            <a:rect l="textAreaLeft" t="textAreaTop" r="textAreaRight" b="textAreaBottom"/>
            <a:pathLst>
              <a:path w="22225" h="60960">
                <a:moveTo>
                  <a:pt x="0" y="60706"/>
                </a:moveTo>
                <a:lnTo>
                  <a:pt x="4000" y="45041"/>
                </a:lnTo>
                <a:lnTo>
                  <a:pt x="8953" y="29686"/>
                </a:lnTo>
                <a:lnTo>
                  <a:pt x="14859" y="14664"/>
                </a:lnTo>
                <a:lnTo>
                  <a:pt x="21717" y="0"/>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49" name="object 95"/>
          <p:cNvSpPr/>
          <p:nvPr/>
        </p:nvSpPr>
        <p:spPr>
          <a:xfrm>
            <a:off x="9412200" y="4212720"/>
            <a:ext cx="686160" cy="462600"/>
          </a:xfrm>
          <a:custGeom>
            <a:avLst/>
            <a:gdLst>
              <a:gd name="textAreaLeft" fmla="*/ 0 w 686160"/>
              <a:gd name="textAreaRight" fmla="*/ 686520 w 686160"/>
              <a:gd name="textAreaTop" fmla="*/ 0 h 462600"/>
              <a:gd name="textAreaBottom" fmla="*/ 462960 h 462600"/>
            </a:gdLst>
            <a:ahLst/>
            <a:rect l="textAreaLeft" t="textAreaTop" r="textAreaRight" b="textAreaBottom"/>
            <a:pathLst>
              <a:path w="686434" h="462914">
                <a:moveTo>
                  <a:pt x="607949" y="0"/>
                </a:moveTo>
                <a:lnTo>
                  <a:pt x="628852" y="12975"/>
                </a:lnTo>
                <a:lnTo>
                  <a:pt x="648874" y="27130"/>
                </a:lnTo>
                <a:lnTo>
                  <a:pt x="667992" y="42451"/>
                </a:lnTo>
                <a:lnTo>
                  <a:pt x="686180" y="58927"/>
                </a:lnTo>
              </a:path>
              <a:path w="686434" h="462914">
                <a:moveTo>
                  <a:pt x="13716" y="462660"/>
                </a:moveTo>
                <a:lnTo>
                  <a:pt x="9358" y="447351"/>
                </a:lnTo>
                <a:lnTo>
                  <a:pt x="5619" y="431911"/>
                </a:lnTo>
                <a:lnTo>
                  <a:pt x="2500" y="416351"/>
                </a:lnTo>
                <a:lnTo>
                  <a:pt x="0" y="400684"/>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50" name="object 96"/>
          <p:cNvSpPr/>
          <p:nvPr/>
        </p:nvSpPr>
        <p:spPr>
          <a:xfrm>
            <a:off x="9552240" y="4451040"/>
            <a:ext cx="1532520" cy="1097280"/>
          </a:xfrm>
          <a:prstGeom prst="rect">
            <a:avLst/>
          </a:prstGeom>
          <a:noFill/>
          <a:ln w="0">
            <a:noFill/>
          </a:ln>
        </p:spPr>
        <p:style>
          <a:lnRef idx="0"/>
          <a:fillRef idx="0"/>
          <a:effectRef idx="0"/>
          <a:fontRef idx="minor"/>
        </p:style>
        <p:txBody>
          <a:bodyPr lIns="0" rIns="0" tIns="28080" bIns="0" anchor="t">
            <a:spAutoFit/>
          </a:bodyPr>
          <a:p>
            <a:pPr marL="393120" indent="-354960" defTabSz="914400">
              <a:lnSpc>
                <a:spcPts val="2100"/>
              </a:lnSpc>
              <a:spcBef>
                <a:spcPts val="221"/>
              </a:spcBef>
              <a:tabLst>
                <a:tab algn="l" pos="0"/>
              </a:tabLst>
            </a:pPr>
            <a:r>
              <a:rPr b="0" lang="en-US" sz="1800" spc="51" strike="noStrike" u="none" baseline="53000">
                <a:solidFill>
                  <a:schemeClr val="dk1"/>
                </a:solidFill>
                <a:uFillTx/>
                <a:latin typeface="Trebuchet MS"/>
              </a:rPr>
              <a:t>1</a:t>
            </a:r>
            <a:r>
              <a:rPr b="0" lang="en-US" sz="1800" spc="-60" strike="noStrike" u="none" baseline="53000">
                <a:solidFill>
                  <a:schemeClr val="dk1"/>
                </a:solidFill>
                <a:uFillTx/>
                <a:latin typeface="Trebuchet MS"/>
              </a:rPr>
              <a:t>2</a:t>
            </a:r>
            <a:r>
              <a:rPr b="0" lang="en-US" sz="1800" spc="-961" strike="noStrike" u="none" baseline="53000">
                <a:solidFill>
                  <a:schemeClr val="dk1"/>
                </a:solidFill>
                <a:uFillTx/>
                <a:latin typeface="Trebuchet MS"/>
              </a:rPr>
              <a:t>7</a:t>
            </a:r>
            <a:r>
              <a:rPr b="0" lang="en-US" sz="1800" spc="-14" strike="noStrike" u="none">
                <a:solidFill>
                  <a:srgbClr val="ffffff"/>
                </a:solidFill>
                <a:uFillTx/>
                <a:latin typeface="Trebuchet MS"/>
              </a:rPr>
              <a:t>D</a:t>
            </a:r>
            <a:r>
              <a:rPr b="0" lang="en-US" sz="1800" spc="-6" strike="noStrike" u="none">
                <a:solidFill>
                  <a:srgbClr val="ffffff"/>
                </a:solidFill>
                <a:uFillTx/>
                <a:latin typeface="Trebuchet MS"/>
              </a:rPr>
              <a:t>o</a:t>
            </a:r>
            <a:r>
              <a:rPr b="0" lang="en-US" sz="1800" spc="-71" strike="noStrike" u="none">
                <a:solidFill>
                  <a:srgbClr val="ffffff"/>
                </a:solidFill>
                <a:uFillTx/>
                <a:latin typeface="Trebuchet MS"/>
              </a:rPr>
              <a:t> </a:t>
            </a:r>
            <a:r>
              <a:rPr b="0" lang="en-US" sz="1800" spc="-901" strike="noStrike" u="none">
                <a:solidFill>
                  <a:srgbClr val="ffffff"/>
                </a:solidFill>
                <a:uFillTx/>
                <a:latin typeface="Trebuchet MS"/>
              </a:rPr>
              <a:t>y</a:t>
            </a:r>
            <a:r>
              <a:rPr b="0" lang="en-US" sz="1800" spc="-37" strike="noStrike" u="none" baseline="53000">
                <a:solidFill>
                  <a:schemeClr val="dk1"/>
                </a:solidFill>
                <a:uFillTx/>
                <a:latin typeface="Trebuchet MS"/>
              </a:rPr>
              <a:t>-</a:t>
            </a:r>
            <a:r>
              <a:rPr b="0" lang="en-US" sz="1800" spc="-241" strike="noStrike" u="none" baseline="53000">
                <a:solidFill>
                  <a:schemeClr val="dk1"/>
                </a:solidFill>
                <a:uFillTx/>
                <a:latin typeface="Trebuchet MS"/>
              </a:rPr>
              <a:t>6</a:t>
            </a:r>
            <a:r>
              <a:rPr b="0" lang="en-US" sz="1800" spc="-720" strike="noStrike" u="none">
                <a:solidFill>
                  <a:srgbClr val="ffffff"/>
                </a:solidFill>
                <a:uFillTx/>
                <a:latin typeface="Trebuchet MS"/>
              </a:rPr>
              <a:t>o</a:t>
            </a:r>
            <a:r>
              <a:rPr b="0" lang="en-US" sz="1800" spc="179" strike="noStrike" u="none" baseline="53000">
                <a:solidFill>
                  <a:schemeClr val="dk1"/>
                </a:solidFill>
                <a:uFillTx/>
                <a:latin typeface="Trebuchet MS"/>
              </a:rPr>
              <a:t>6</a:t>
            </a:r>
            <a:r>
              <a:rPr b="0" lang="en-US" sz="1800" spc="54" strike="noStrike" u="none">
                <a:solidFill>
                  <a:srgbClr val="ffffff"/>
                </a:solidFill>
                <a:uFillTx/>
                <a:latin typeface="Trebuchet MS"/>
              </a:rPr>
              <a:t>u</a:t>
            </a:r>
            <a:r>
              <a:rPr b="0" lang="en-US" sz="1800" spc="-14" strike="noStrike" u="none">
                <a:solidFill>
                  <a:srgbClr val="ffffff"/>
                </a:solidFill>
                <a:uFillTx/>
                <a:latin typeface="Trebuchet MS"/>
              </a:rPr>
              <a:t> </a:t>
            </a:r>
            <a:r>
              <a:rPr b="0" lang="en-US" sz="1800" strike="noStrike" u="none">
                <a:solidFill>
                  <a:srgbClr val="ffffff"/>
                </a:solidFill>
                <a:uFillTx/>
                <a:latin typeface="Trebuchet MS"/>
              </a:rPr>
              <a:t>see</a:t>
            </a:r>
            <a:r>
              <a:rPr b="0" lang="en-US" sz="1800" spc="-79" strike="noStrike" u="none">
                <a:solidFill>
                  <a:srgbClr val="ffffff"/>
                </a:solidFill>
                <a:uFillTx/>
                <a:latin typeface="Trebuchet MS"/>
              </a:rPr>
              <a:t> </a:t>
            </a:r>
            <a:r>
              <a:rPr b="0" lang="en-US" sz="1800" spc="14" strike="noStrike" u="none">
                <a:solidFill>
                  <a:srgbClr val="ffffff"/>
                </a:solidFill>
                <a:uFillTx/>
                <a:latin typeface="Trebuchet MS"/>
              </a:rPr>
              <a:t>a </a:t>
            </a:r>
            <a:r>
              <a:rPr b="0" lang="en-US" sz="1800" spc="-11" strike="noStrike" u="none">
                <a:solidFill>
                  <a:srgbClr val="ffffff"/>
                </a:solidFill>
                <a:uFillTx/>
                <a:latin typeface="Trebuchet MS"/>
              </a:rPr>
              <a:t>problem</a:t>
            </a:r>
            <a:endParaRPr b="0" lang="en-US" sz="1800" strike="noStrike" u="none">
              <a:solidFill>
                <a:srgbClr val="000000"/>
              </a:solidFill>
              <a:uFillTx/>
              <a:latin typeface="Arial"/>
            </a:endParaRPr>
          </a:p>
          <a:p>
            <a:pPr marL="547200" defTabSz="914400">
              <a:lnSpc>
                <a:spcPts val="2120"/>
              </a:lnSpc>
              <a:tabLst>
                <a:tab algn="l" pos="0"/>
              </a:tabLst>
            </a:pPr>
            <a:r>
              <a:rPr b="0" lang="en-US" sz="1800" spc="-11" strike="noStrike" u="none">
                <a:solidFill>
                  <a:srgbClr val="ffffff"/>
                </a:solidFill>
                <a:uFillTx/>
                <a:latin typeface="Trebuchet MS"/>
              </a:rPr>
              <a:t>here?</a:t>
            </a:r>
            <a:endParaRPr b="0" lang="en-US" sz="1800" strike="noStrike" u="none">
              <a:solidFill>
                <a:srgbClr val="000000"/>
              </a:solidFill>
              <a:uFillTx/>
              <a:latin typeface="Arial"/>
            </a:endParaRPr>
          </a:p>
        </p:txBody>
      </p:sp>
      <p:sp>
        <p:nvSpPr>
          <p:cNvPr id="1751" name="object 97"/>
          <p:cNvSpPr/>
          <p:nvPr/>
        </p:nvSpPr>
        <p:spPr>
          <a:xfrm>
            <a:off x="5321880" y="5948640"/>
            <a:ext cx="1849320" cy="564840"/>
          </a:xfrm>
          <a:prstGeom prst="rect">
            <a:avLst/>
          </a:prstGeom>
          <a:noFill/>
          <a:ln w="0">
            <a:noFill/>
          </a:ln>
        </p:spPr>
        <p:style>
          <a:lnRef idx="0"/>
          <a:fillRef idx="0"/>
          <a:effectRef idx="0"/>
          <a:fontRef idx="minor"/>
        </p:style>
        <p:txBody>
          <a:bodyPr lIns="0" rIns="0" tIns="0" bIns="0" anchor="t">
            <a:spAutoFit/>
          </a:bodyPr>
          <a:p>
            <a:pPr marL="12600" defTabSz="914400">
              <a:lnSpc>
                <a:spcPts val="2225"/>
              </a:lnSpc>
            </a:pPr>
            <a:r>
              <a:rPr b="0" lang="en-US" sz="4118" spc="128" strike="noStrike" u="none" baseline="-21000">
                <a:solidFill>
                  <a:schemeClr val="dk1"/>
                </a:solidFill>
                <a:uFillTx/>
                <a:latin typeface="Cambria Math"/>
              </a:rPr>
              <a:t>𝑊</a:t>
            </a:r>
            <a:r>
              <a:rPr b="0" lang="en-US" sz="2000" spc="85" strike="noStrike" u="none">
                <a:solidFill>
                  <a:schemeClr val="dk1"/>
                </a:solidFill>
                <a:uFillTx/>
                <a:latin typeface="Cambria Math"/>
              </a:rPr>
              <a:t>𝐹𝑃</a:t>
            </a:r>
            <a:r>
              <a:rPr b="0" lang="en-US" sz="2000" spc="85" strike="noStrike" u="none">
                <a:solidFill>
                  <a:schemeClr val="dk1"/>
                </a:solidFill>
                <a:uFillTx/>
                <a:latin typeface="Cambria Math"/>
              </a:rPr>
              <a:t>32</a:t>
            </a:r>
            <a:r>
              <a:rPr b="0" lang="en-US" sz="4118" spc="128" strike="noStrike" u="none" baseline="-21000">
                <a:solidFill>
                  <a:schemeClr val="dk1"/>
                </a:solidFill>
                <a:uFillTx/>
                <a:latin typeface="Cambria Math"/>
              </a:rPr>
              <a:t>𝑐</a:t>
            </a:r>
            <a:r>
              <a:rPr b="0" lang="en-US" sz="2000" spc="85" strike="noStrike" u="none">
                <a:solidFill>
                  <a:schemeClr val="dk1"/>
                </a:solidFill>
                <a:uFillTx/>
                <a:latin typeface="Cambria Math"/>
              </a:rPr>
              <a:t>𝐹𝑃32</a:t>
            </a:r>
            <a:endParaRPr b="0" lang="en-US" sz="2000" strike="noStrike" u="none">
              <a:solidFill>
                <a:srgbClr val="000000"/>
              </a:solidFill>
              <a:uFillTx/>
              <a:latin typeface="Arial"/>
            </a:endParaRPr>
          </a:p>
        </p:txBody>
      </p:sp>
      <p:sp>
        <p:nvSpPr>
          <p:cNvPr id="1752" name="object 98"/>
          <p:cNvSpPr/>
          <p:nvPr/>
        </p:nvSpPr>
        <p:spPr>
          <a:xfrm>
            <a:off x="7404480" y="5948640"/>
            <a:ext cx="1283760" cy="282960"/>
          </a:xfrm>
          <a:prstGeom prst="rect">
            <a:avLst/>
          </a:prstGeom>
          <a:noFill/>
          <a:ln w="0">
            <a:noFill/>
          </a:ln>
        </p:spPr>
        <p:style>
          <a:lnRef idx="0"/>
          <a:fillRef idx="0"/>
          <a:effectRef idx="0"/>
          <a:fontRef idx="minor"/>
        </p:style>
        <p:txBody>
          <a:bodyPr lIns="0" rIns="0" tIns="0" bIns="0" anchor="t">
            <a:spAutoFit/>
          </a:bodyPr>
          <a:p>
            <a:pPr marL="12600" defTabSz="914400">
              <a:lnSpc>
                <a:spcPts val="2225"/>
              </a:lnSpc>
            </a:pPr>
            <a:r>
              <a:rPr b="0" lang="en-US" sz="4118" strike="noStrike" u="none" baseline="-21000">
                <a:solidFill>
                  <a:schemeClr val="dk1"/>
                </a:solidFill>
                <a:uFillTx/>
                <a:latin typeface="Cambria Math"/>
              </a:rPr>
              <a:t>=</a:t>
            </a:r>
            <a:r>
              <a:rPr b="0" lang="en-US" sz="4118" spc="306" strike="noStrike" u="none" baseline="-21000">
                <a:solidFill>
                  <a:schemeClr val="dk1"/>
                </a:solidFill>
                <a:uFillTx/>
                <a:latin typeface="Cambria Math"/>
              </a:rPr>
              <a:t> </a:t>
            </a:r>
            <a:r>
              <a:rPr b="0" lang="en-US" sz="4118" spc="136" strike="noStrike" u="none" baseline="-21000">
                <a:solidFill>
                  <a:schemeClr val="dk1"/>
                </a:solidFill>
                <a:uFillTx/>
                <a:latin typeface="Cambria Math"/>
              </a:rPr>
              <a:t>𝑊</a:t>
            </a:r>
            <a:r>
              <a:rPr b="0" lang="en-US" sz="2000" spc="91" strike="noStrike" u="none">
                <a:solidFill>
                  <a:schemeClr val="dk1"/>
                </a:solidFill>
                <a:uFillTx/>
                <a:latin typeface="Cambria Math"/>
              </a:rPr>
              <a:t>𝐼𝑛𝑡8</a:t>
            </a:r>
            <a:endParaRPr b="0" lang="en-US" sz="2000" strike="noStrike" u="none">
              <a:solidFill>
                <a:srgbClr val="000000"/>
              </a:solidFill>
              <a:uFillTx/>
              <a:latin typeface="Arial"/>
            </a:endParaRPr>
          </a:p>
        </p:txBody>
      </p:sp>
      <p:sp>
        <p:nvSpPr>
          <p:cNvPr id="1753" name="object 99"/>
          <p:cNvSpPr/>
          <p:nvPr/>
        </p:nvSpPr>
        <p:spPr>
          <a:xfrm>
            <a:off x="4187520" y="6005160"/>
            <a:ext cx="1001520" cy="357120"/>
          </a:xfrm>
          <a:prstGeom prst="rect">
            <a:avLst/>
          </a:prstGeom>
          <a:noFill/>
          <a:ln w="0">
            <a:noFill/>
          </a:ln>
        </p:spPr>
        <p:style>
          <a:lnRef idx="0"/>
          <a:fillRef idx="0"/>
          <a:effectRef idx="0"/>
          <a:fontRef idx="minor"/>
        </p:style>
        <p:txBody>
          <a:bodyPr lIns="0" rIns="0" tIns="0" bIns="0" anchor="t">
            <a:spAutoFit/>
          </a:bodyPr>
          <a:p>
            <a:pPr marL="12600" defTabSz="914400">
              <a:lnSpc>
                <a:spcPts val="2809"/>
              </a:lnSpc>
            </a:pPr>
            <a:r>
              <a:rPr b="0" lang="en-US" sz="2750" spc="-11" strike="noStrike" u="none">
                <a:solidFill>
                  <a:schemeClr val="dk1"/>
                </a:solidFill>
                <a:uFillTx/>
                <a:latin typeface="Cambria Math"/>
              </a:rPr>
              <a:t>𝑟𝑜𝑢𝑛𝑑</a:t>
            </a:r>
            <a:endParaRPr b="0" lang="en-US" sz="2750" strike="noStrike" u="none">
              <a:solidFill>
                <a:srgbClr val="000000"/>
              </a:solidFill>
              <a:uFillTx/>
              <a:latin typeface="Arial"/>
            </a:endParaRPr>
          </a:p>
        </p:txBody>
      </p:sp>
      <p:sp>
        <p:nvSpPr>
          <p:cNvPr id="1754" name="object 100"/>
          <p:cNvSpPr/>
          <p:nvPr/>
        </p:nvSpPr>
        <p:spPr>
          <a:xfrm>
            <a:off x="291960" y="6024600"/>
            <a:ext cx="3543120" cy="892080"/>
          </a:xfrm>
          <a:prstGeom prst="rect">
            <a:avLst/>
          </a:prstGeom>
          <a:noFill/>
          <a:ln w="0">
            <a:noFill/>
          </a:ln>
        </p:spPr>
        <p:style>
          <a:lnRef idx="0"/>
          <a:fillRef idx="0"/>
          <a:effectRef idx="0"/>
          <a:fontRef idx="minor"/>
        </p:style>
        <p:txBody>
          <a:bodyPr lIns="0" rIns="0" tIns="0" bIns="0" anchor="t">
            <a:spAutoFit/>
          </a:bodyPr>
          <a:p>
            <a:pPr marL="148680" defTabSz="914400">
              <a:lnSpc>
                <a:spcPts val="2361"/>
              </a:lnSpc>
            </a:pPr>
            <a:r>
              <a:rPr b="0" lang="en-US" sz="2000" strike="noStrike" u="none">
                <a:solidFill>
                  <a:schemeClr val="dk1"/>
                </a:solidFill>
                <a:uFillTx/>
                <a:latin typeface="Trebuchet MS"/>
              </a:rPr>
              <a:t>If</a:t>
            </a:r>
            <a:r>
              <a:rPr b="0" lang="en-US" sz="2000" spc="-119" strike="noStrike" u="none">
                <a:solidFill>
                  <a:schemeClr val="dk1"/>
                </a:solidFill>
                <a:uFillTx/>
                <a:latin typeface="Trebuchet MS"/>
              </a:rPr>
              <a:t> </a:t>
            </a:r>
            <a:r>
              <a:rPr b="0" lang="en-US" sz="2000" spc="-45" strike="noStrike" u="none">
                <a:solidFill>
                  <a:schemeClr val="dk1"/>
                </a:solidFill>
                <a:uFillTx/>
                <a:latin typeface="Trebuchet MS"/>
              </a:rPr>
              <a:t>we</a:t>
            </a:r>
            <a:r>
              <a:rPr b="0" lang="en-US" sz="2000" spc="-74" strike="noStrike" u="none">
                <a:solidFill>
                  <a:schemeClr val="dk1"/>
                </a:solidFill>
                <a:uFillTx/>
                <a:latin typeface="Trebuchet MS"/>
              </a:rPr>
              <a:t> </a:t>
            </a:r>
            <a:r>
              <a:rPr b="0" lang="en-US" sz="2000" spc="65" strike="noStrike" u="none">
                <a:solidFill>
                  <a:schemeClr val="dk1"/>
                </a:solidFill>
                <a:uFillTx/>
                <a:latin typeface="Trebuchet MS"/>
              </a:rPr>
              <a:t>bring</a:t>
            </a:r>
            <a:r>
              <a:rPr b="0" lang="en-US" sz="2000" spc="-105" strike="noStrike" u="none">
                <a:solidFill>
                  <a:schemeClr val="dk1"/>
                </a:solidFill>
                <a:uFillTx/>
                <a:latin typeface="Trebuchet MS"/>
              </a:rPr>
              <a:t> </a:t>
            </a:r>
            <a:r>
              <a:rPr b="0" lang="en-US" sz="2000" spc="91" strike="noStrike" u="none">
                <a:solidFill>
                  <a:schemeClr val="dk1"/>
                </a:solidFill>
                <a:uFillTx/>
                <a:latin typeface="Trebuchet MS"/>
              </a:rPr>
              <a:t>back</a:t>
            </a:r>
            <a:r>
              <a:rPr b="0" lang="en-US" sz="2000" spc="-125" strike="noStrike" u="none">
                <a:solidFill>
                  <a:schemeClr val="dk1"/>
                </a:solidFill>
                <a:uFillTx/>
                <a:latin typeface="Trebuchet MS"/>
              </a:rPr>
              <a:t> </a:t>
            </a:r>
            <a:r>
              <a:rPr b="0" lang="en-US" sz="2000" strike="noStrike" u="none">
                <a:solidFill>
                  <a:schemeClr val="dk1"/>
                </a:solidFill>
                <a:uFillTx/>
                <a:latin typeface="Trebuchet MS"/>
              </a:rPr>
              <a:t>the</a:t>
            </a:r>
            <a:r>
              <a:rPr b="0" lang="en-US" sz="2000" spc="-74" strike="noStrike" u="none">
                <a:solidFill>
                  <a:schemeClr val="dk1"/>
                </a:solidFill>
                <a:uFillTx/>
                <a:latin typeface="Trebuchet MS"/>
              </a:rPr>
              <a:t> </a:t>
            </a:r>
            <a:r>
              <a:rPr b="0" lang="en-US" sz="2000" spc="-11" strike="noStrike" u="none">
                <a:solidFill>
                  <a:schemeClr val="dk1"/>
                </a:solidFill>
                <a:uFillTx/>
                <a:latin typeface="Trebuchet MS"/>
              </a:rPr>
              <a:t>formula:</a:t>
            </a:r>
            <a:endParaRPr b="0" lang="en-US" sz="2000" strike="noStrike" u="none">
              <a:solidFill>
                <a:srgbClr val="000000"/>
              </a:solidFill>
              <a:uFillTx/>
              <a:latin typeface="Arial"/>
            </a:endParaRPr>
          </a:p>
          <a:p>
            <a:pPr marL="12600" defTabSz="914400">
              <a:lnSpc>
                <a:spcPct val="100000"/>
              </a:lnSpc>
              <a:spcBef>
                <a:spcPts val="984"/>
              </a:spcBef>
            </a:pPr>
            <a:r>
              <a:rPr b="0" lang="en-US" sz="1100" spc="-11"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755" name="PlaceHolder 2"/>
          <p:cNvSpPr>
            <a:spLocks noGrp="1"/>
          </p:cNvSpPr>
          <p:nvPr>
            <p:ph type="sldNum" idx="131"/>
          </p:nvPr>
        </p:nvSpPr>
        <p:spPr>
          <a:xfrm>
            <a:off x="8610480" y="6356160"/>
            <a:ext cx="2742840" cy="365400"/>
          </a:xfrm>
          <a:prstGeom prst="rect">
            <a:avLst/>
          </a:prstGeom>
          <a:noFill/>
          <a:ln w="0">
            <a:noFill/>
          </a:ln>
        </p:spPr>
        <p:txBody>
          <a:bodyPr lIns="0" rIns="0" tIns="0" bIns="0" anchor="ctr">
            <a:noAutofit/>
          </a:bodyPr>
          <a:lstStyle>
            <a:lvl1pPr marL="83880" indent="0" algn="r" defTabSz="914400">
              <a:lnSpc>
                <a:spcPct val="100000"/>
              </a:lnSpc>
              <a:buNone/>
              <a:defRPr b="0" lang="en-US" sz="1200" spc="91" strike="noStrike" u="none">
                <a:solidFill>
                  <a:schemeClr val="dk1">
                    <a:tint val="75000"/>
                  </a:schemeClr>
                </a:solidFill>
                <a:uFillTx/>
                <a:latin typeface="Calibri"/>
              </a:defRPr>
            </a:lvl1pPr>
          </a:lstStyle>
          <a:p>
            <a:pPr marL="83880" indent="0" algn="r" defTabSz="914400">
              <a:lnSpc>
                <a:spcPct val="100000"/>
              </a:lnSpc>
              <a:buNone/>
            </a:pPr>
            <a:r>
              <a:rPr b="0" lang="en-US" sz="1200" spc="91" strike="noStrike" u="none">
                <a:solidFill>
                  <a:schemeClr val="dk1">
                    <a:tint val="75000"/>
                  </a:schemeClr>
                </a:solidFill>
                <a:uFillTx/>
                <a:latin typeface="Calibri"/>
              </a:rPr>
              <a:t>80</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6" name="object 2" descr=""/>
          <p:cNvPicPr/>
          <p:nvPr/>
        </p:nvPicPr>
        <p:blipFill>
          <a:blip r:embed="rId1"/>
          <a:stretch/>
        </p:blipFill>
        <p:spPr>
          <a:xfrm>
            <a:off x="11030040" y="47520"/>
            <a:ext cx="809280" cy="809280"/>
          </a:xfrm>
          <a:prstGeom prst="rect">
            <a:avLst/>
          </a:prstGeom>
          <a:noFill/>
          <a:ln w="0">
            <a:noFill/>
          </a:ln>
        </p:spPr>
      </p:pic>
      <p:sp>
        <p:nvSpPr>
          <p:cNvPr id="1757"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758" name="object 4"/>
          <p:cNvSpPr/>
          <p:nvPr/>
        </p:nvSpPr>
        <p:spPr>
          <a:xfrm>
            <a:off x="428400" y="1007280"/>
            <a:ext cx="90856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Let’s</a:t>
            </a:r>
            <a:r>
              <a:rPr b="0" lang="en-US" sz="2750" spc="-96" strike="noStrike" u="none">
                <a:solidFill>
                  <a:srgbClr val="464646"/>
                </a:solidFill>
                <a:uFillTx/>
                <a:latin typeface="Trebuchet MS"/>
              </a:rPr>
              <a:t> </a:t>
            </a:r>
            <a:r>
              <a:rPr b="0" lang="en-US" sz="2750" spc="74" strike="noStrike" u="none">
                <a:solidFill>
                  <a:srgbClr val="464646"/>
                </a:solidFill>
                <a:uFillTx/>
                <a:latin typeface="Trebuchet MS"/>
              </a:rPr>
              <a:t>see</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weight</a:t>
            </a:r>
            <a:r>
              <a:rPr b="0" lang="en-US" sz="2750" spc="-145" strike="noStrike" u="none">
                <a:solidFill>
                  <a:srgbClr val="464646"/>
                </a:solidFill>
                <a:uFillTx/>
                <a:latin typeface="Trebuchet MS"/>
              </a:rPr>
              <a:t> </a:t>
            </a:r>
            <a:r>
              <a:rPr b="0" lang="en-US" sz="2750" spc="119" strike="noStrike" u="none">
                <a:solidFill>
                  <a:srgbClr val="464646"/>
                </a:solidFill>
                <a:uFillTx/>
                <a:latin typeface="Trebuchet MS"/>
              </a:rPr>
              <a:t>tensors</a:t>
            </a:r>
            <a:r>
              <a:rPr b="0" lang="en-US" sz="2750" spc="-85" strike="noStrike" u="none">
                <a:solidFill>
                  <a:srgbClr val="464646"/>
                </a:solidFill>
                <a:uFillTx/>
                <a:latin typeface="Trebuchet MS"/>
              </a:rPr>
              <a:t> </a:t>
            </a:r>
            <a:r>
              <a:rPr b="0" lang="en-US" sz="2750" spc="74" strike="noStrike" u="none">
                <a:solidFill>
                  <a:srgbClr val="464646"/>
                </a:solidFill>
                <a:uFillTx/>
                <a:latin typeface="Trebuchet MS"/>
              </a:rPr>
              <a:t>look</a:t>
            </a:r>
            <a:r>
              <a:rPr b="0" lang="en-US" sz="2750" spc="-74" strike="noStrike" u="none">
                <a:solidFill>
                  <a:srgbClr val="464646"/>
                </a:solidFill>
                <a:uFillTx/>
                <a:latin typeface="Trebuchet MS"/>
              </a:rPr>
              <a:t> </a:t>
            </a:r>
            <a:r>
              <a:rPr b="0" lang="en-US" sz="2750" spc="54" strike="noStrike" u="none">
                <a:solidFill>
                  <a:srgbClr val="464646"/>
                </a:solidFill>
                <a:uFillTx/>
                <a:latin typeface="Trebuchet MS"/>
              </a:rPr>
              <a:t>like</a:t>
            </a:r>
            <a:r>
              <a:rPr b="0" lang="en-US" sz="2750" spc="-150" strike="noStrike" u="none">
                <a:solidFill>
                  <a:srgbClr val="464646"/>
                </a:solidFill>
                <a:uFillTx/>
                <a:latin typeface="Trebuchet MS"/>
              </a:rPr>
              <a:t> </a:t>
            </a:r>
            <a:r>
              <a:rPr b="0" lang="en-US" sz="2750" spc="136" strike="noStrike" u="none">
                <a:solidFill>
                  <a:srgbClr val="464646"/>
                </a:solidFill>
                <a:uFillTx/>
                <a:latin typeface="Trebuchet MS"/>
              </a:rPr>
              <a:t>on</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1" strike="noStrike" u="none">
                <a:solidFill>
                  <a:srgbClr val="464646"/>
                </a:solidFill>
                <a:uFillTx/>
                <a:latin typeface="Trebuchet MS"/>
              </a:rPr>
              <a:t> </a:t>
            </a:r>
            <a:r>
              <a:rPr b="0" lang="en-US" sz="2750" spc="-11" strike="noStrike" u="none">
                <a:solidFill>
                  <a:srgbClr val="464646"/>
                </a:solidFill>
                <a:uFillTx/>
                <a:latin typeface="Trebuchet MS"/>
              </a:rPr>
              <a:t>graph.</a:t>
            </a:r>
            <a:endParaRPr b="0" lang="en-US" sz="2750" strike="noStrike" u="none">
              <a:solidFill>
                <a:srgbClr val="000000"/>
              </a:solidFill>
              <a:uFillTx/>
              <a:latin typeface="Arial"/>
            </a:endParaRPr>
          </a:p>
        </p:txBody>
      </p:sp>
      <p:grpSp>
        <p:nvGrpSpPr>
          <p:cNvPr id="1759" name="object 5"/>
          <p:cNvGrpSpPr/>
          <p:nvPr/>
        </p:nvGrpSpPr>
        <p:grpSpPr>
          <a:xfrm>
            <a:off x="2980440" y="5874480"/>
            <a:ext cx="855000" cy="295200"/>
            <a:chOff x="2980440" y="5874480"/>
            <a:chExt cx="855000" cy="295200"/>
          </a:xfrm>
        </p:grpSpPr>
        <p:sp>
          <p:nvSpPr>
            <p:cNvPr id="1760" name="object 6"/>
            <p:cNvSpPr/>
            <p:nvPr/>
          </p:nvSpPr>
          <p:spPr>
            <a:xfrm>
              <a:off x="2980440" y="593244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713" y="0"/>
                  </a:lnTo>
                  <a:lnTo>
                    <a:pt x="241808" y="8432"/>
                  </a:lnTo>
                  <a:lnTo>
                    <a:pt x="253238" y="10261"/>
                  </a:lnTo>
                  <a:lnTo>
                    <a:pt x="258953" y="16002"/>
                  </a:lnTo>
                  <a:lnTo>
                    <a:pt x="258953" y="30568"/>
                  </a:lnTo>
                  <a:lnTo>
                    <a:pt x="257556" y="36449"/>
                  </a:lnTo>
                  <a:lnTo>
                    <a:pt x="248920" y="56045"/>
                  </a:lnTo>
                  <a:lnTo>
                    <a:pt x="176530" y="195834"/>
                  </a:lnTo>
                  <a:lnTo>
                    <a:pt x="174879" y="195834"/>
                  </a:lnTo>
                  <a:lnTo>
                    <a:pt x="176307" y="130491"/>
                  </a:lnTo>
                  <a:lnTo>
                    <a:pt x="176403" y="0"/>
                  </a:lnTo>
                  <a:lnTo>
                    <a:pt x="150368" y="0"/>
                  </a:lnTo>
                  <a:lnTo>
                    <a:pt x="55245" y="195834"/>
                  </a:lnTo>
                  <a:lnTo>
                    <a:pt x="53467" y="195834"/>
                  </a:lnTo>
                  <a:lnTo>
                    <a:pt x="53721" y="159867"/>
                  </a:lnTo>
                  <a:lnTo>
                    <a:pt x="53641" y="136074"/>
                  </a:lnTo>
                  <a:lnTo>
                    <a:pt x="51943" y="55930"/>
                  </a:lnTo>
                  <a:lnTo>
                    <a:pt x="51816" y="35217"/>
                  </a:lnTo>
                  <a:lnTo>
                    <a:pt x="71755" y="8432"/>
                  </a:lnTo>
                  <a:lnTo>
                    <a:pt x="73660" y="0"/>
                  </a:lnTo>
                  <a:lnTo>
                    <a:pt x="1905" y="0"/>
                  </a:lnTo>
                  <a:lnTo>
                    <a:pt x="0" y="8432"/>
                  </a:lnTo>
                  <a:lnTo>
                    <a:pt x="4826" y="9118"/>
                  </a:lnTo>
                  <a:lnTo>
                    <a:pt x="8509" y="10604"/>
                  </a:lnTo>
                  <a:lnTo>
                    <a:pt x="28575" y="237121"/>
                  </a:lnTo>
                  <a:lnTo>
                    <a:pt x="55626" y="237121"/>
                  </a:lnTo>
                  <a:lnTo>
                    <a:pt x="147701" y="47320"/>
                  </a:lnTo>
                  <a:lnTo>
                    <a:pt x="149352" y="47320"/>
                  </a:lnTo>
                  <a:lnTo>
                    <a:pt x="148685" y="63762"/>
                  </a:lnTo>
                  <a:lnTo>
                    <a:pt x="147923" y="95685"/>
                  </a:lnTo>
                  <a:lnTo>
                    <a:pt x="147828" y="237121"/>
                  </a:lnTo>
                  <a:lnTo>
                    <a:pt x="174371" y="237121"/>
                  </a:lnTo>
                  <a:lnTo>
                    <a:pt x="277749" y="46977"/>
                  </a:lnTo>
                  <a:lnTo>
                    <a:pt x="283462" y="36788"/>
                  </a:lnTo>
                  <a:lnTo>
                    <a:pt x="312166" y="8432"/>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61" name="object 7" descr=""/>
            <p:cNvPicPr/>
            <p:nvPr/>
          </p:nvPicPr>
          <p:blipFill>
            <a:blip r:embed="rId2"/>
            <a:stretch/>
          </p:blipFill>
          <p:spPr>
            <a:xfrm>
              <a:off x="3330720" y="5874480"/>
              <a:ext cx="504720" cy="165240"/>
            </a:xfrm>
            <a:prstGeom prst="rect">
              <a:avLst/>
            </a:prstGeom>
            <a:noFill/>
            <a:ln w="0">
              <a:noFill/>
            </a:ln>
          </p:spPr>
        </p:pic>
      </p:grpSp>
      <p:sp>
        <p:nvSpPr>
          <p:cNvPr id="1762" name="object 8"/>
          <p:cNvSpPr/>
          <p:nvPr/>
        </p:nvSpPr>
        <p:spPr>
          <a:xfrm>
            <a:off x="3996720" y="609120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63" name="object 9"/>
          <p:cNvSpPr/>
          <p:nvPr/>
        </p:nvSpPr>
        <p:spPr>
          <a:xfrm>
            <a:off x="3996720" y="601956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764" name="object 10"/>
          <p:cNvGrpSpPr/>
          <p:nvPr/>
        </p:nvGrpSpPr>
        <p:grpSpPr>
          <a:xfrm>
            <a:off x="4339080" y="5660640"/>
            <a:ext cx="3666960" cy="807120"/>
            <a:chOff x="4339080" y="5660640"/>
            <a:chExt cx="3666960" cy="807120"/>
          </a:xfrm>
        </p:grpSpPr>
        <p:pic>
          <p:nvPicPr>
            <p:cNvPr id="1765" name="object 11" descr=""/>
            <p:cNvPicPr/>
            <p:nvPr/>
          </p:nvPicPr>
          <p:blipFill>
            <a:blip r:embed="rId3"/>
            <a:stretch/>
          </p:blipFill>
          <p:spPr>
            <a:xfrm>
              <a:off x="4339080" y="5918760"/>
              <a:ext cx="1121400" cy="326160"/>
            </a:xfrm>
            <a:prstGeom prst="rect">
              <a:avLst/>
            </a:prstGeom>
            <a:noFill/>
            <a:ln w="0">
              <a:noFill/>
            </a:ln>
          </p:spPr>
        </p:pic>
        <p:sp>
          <p:nvSpPr>
            <p:cNvPr id="1766" name="object 12"/>
            <p:cNvSpPr/>
            <p:nvPr/>
          </p:nvSpPr>
          <p:spPr>
            <a:xfrm>
              <a:off x="5472720" y="5660640"/>
              <a:ext cx="2533320" cy="411840"/>
            </a:xfrm>
            <a:custGeom>
              <a:avLst/>
              <a:gdLst>
                <a:gd name="textAreaLeft" fmla="*/ 0 w 2533320"/>
                <a:gd name="textAreaRight" fmla="*/ 2533680 w 2533320"/>
                <a:gd name="textAreaTop" fmla="*/ 0 h 411840"/>
                <a:gd name="textAreaBottom" fmla="*/ 412200 h 411840"/>
              </a:gdLst>
              <a:ahLst/>
              <a:rect l="textAreaLeft" t="textAreaTop" r="textAreaRight" b="textAreaBottom"/>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67" name="object 13" descr=""/>
            <p:cNvPicPr/>
            <p:nvPr/>
          </p:nvPicPr>
          <p:blipFill>
            <a:blip r:embed="rId4"/>
            <a:stretch/>
          </p:blipFill>
          <p:spPr>
            <a:xfrm>
              <a:off x="5486760" y="6159240"/>
              <a:ext cx="1212120" cy="248760"/>
            </a:xfrm>
            <a:prstGeom prst="rect">
              <a:avLst/>
            </a:prstGeom>
            <a:noFill/>
            <a:ln w="0">
              <a:noFill/>
            </a:ln>
          </p:spPr>
        </p:pic>
        <p:sp>
          <p:nvSpPr>
            <p:cNvPr id="1768" name="object 14"/>
            <p:cNvSpPr/>
            <p:nvPr/>
          </p:nvSpPr>
          <p:spPr>
            <a:xfrm>
              <a:off x="6750360" y="6135840"/>
              <a:ext cx="1220040" cy="331920"/>
            </a:xfrm>
            <a:custGeom>
              <a:avLst/>
              <a:gdLst>
                <a:gd name="textAreaLeft" fmla="*/ 0 w 1220040"/>
                <a:gd name="textAreaRight" fmla="*/ 1220400 w 1220040"/>
                <a:gd name="textAreaTop" fmla="*/ 0 h 331920"/>
                <a:gd name="textAreaBottom" fmla="*/ 332280 h 331920"/>
              </a:gdLst>
              <a:ahLst/>
              <a:rect l="textAreaLeft" t="textAreaTop" r="textAreaRight" b="textAreaBottom"/>
              <a:pathLst>
                <a:path w="1220470" h="332104">
                  <a:moveTo>
                    <a:pt x="108712" y="18897"/>
                  </a:moveTo>
                  <a:lnTo>
                    <a:pt x="104140" y="5651"/>
                  </a:lnTo>
                  <a:lnTo>
                    <a:pt x="80441" y="14198"/>
                  </a:lnTo>
                  <a:lnTo>
                    <a:pt x="59664" y="26581"/>
                  </a:lnTo>
                  <a:lnTo>
                    <a:pt x="26924" y="62865"/>
                  </a:lnTo>
                  <a:lnTo>
                    <a:pt x="6743" y="111379"/>
                  </a:lnTo>
                  <a:lnTo>
                    <a:pt x="88" y="167233"/>
                  </a:lnTo>
                  <a:lnTo>
                    <a:pt x="0" y="168960"/>
                  </a:lnTo>
                  <a:lnTo>
                    <a:pt x="1676" y="198958"/>
                  </a:lnTo>
                  <a:lnTo>
                    <a:pt x="15100" y="251993"/>
                  </a:lnTo>
                  <a:lnTo>
                    <a:pt x="41694" y="295033"/>
                  </a:lnTo>
                  <a:lnTo>
                    <a:pt x="80365" y="323557"/>
                  </a:lnTo>
                  <a:lnTo>
                    <a:pt x="104140" y="332092"/>
                  </a:lnTo>
                  <a:lnTo>
                    <a:pt x="108204" y="318833"/>
                  </a:lnTo>
                  <a:lnTo>
                    <a:pt x="89649" y="310603"/>
                  </a:lnTo>
                  <a:lnTo>
                    <a:pt x="73621" y="299135"/>
                  </a:lnTo>
                  <a:lnTo>
                    <a:pt x="49149" y="266522"/>
                  </a:lnTo>
                  <a:lnTo>
                    <a:pt x="34569" y="222173"/>
                  </a:lnTo>
                  <a:lnTo>
                    <a:pt x="29781" y="168960"/>
                  </a:lnTo>
                  <a:lnTo>
                    <a:pt x="29718" y="167233"/>
                  </a:lnTo>
                  <a:lnTo>
                    <a:pt x="30924" y="139395"/>
                  </a:lnTo>
                  <a:lnTo>
                    <a:pt x="40640" y="91084"/>
                  </a:lnTo>
                  <a:lnTo>
                    <a:pt x="60147" y="52959"/>
                  </a:lnTo>
                  <a:lnTo>
                    <a:pt x="89916" y="27101"/>
                  </a:lnTo>
                  <a:lnTo>
                    <a:pt x="108712" y="18897"/>
                  </a:lnTo>
                  <a:close/>
                </a:path>
                <a:path w="1220470" h="332104">
                  <a:moveTo>
                    <a:pt x="448691" y="34785"/>
                  </a:moveTo>
                  <a:lnTo>
                    <a:pt x="378333" y="34785"/>
                  </a:lnTo>
                  <a:lnTo>
                    <a:pt x="376428" y="43218"/>
                  </a:lnTo>
                  <a:lnTo>
                    <a:pt x="387985" y="45046"/>
                  </a:lnTo>
                  <a:lnTo>
                    <a:pt x="393700" y="50787"/>
                  </a:lnTo>
                  <a:lnTo>
                    <a:pt x="393700" y="65354"/>
                  </a:lnTo>
                  <a:lnTo>
                    <a:pt x="392176" y="71234"/>
                  </a:lnTo>
                  <a:lnTo>
                    <a:pt x="383540" y="90830"/>
                  </a:lnTo>
                  <a:lnTo>
                    <a:pt x="311277" y="230619"/>
                  </a:lnTo>
                  <a:lnTo>
                    <a:pt x="309499" y="230619"/>
                  </a:lnTo>
                  <a:lnTo>
                    <a:pt x="310921" y="165277"/>
                  </a:lnTo>
                  <a:lnTo>
                    <a:pt x="311023" y="34785"/>
                  </a:lnTo>
                  <a:lnTo>
                    <a:pt x="285115" y="34785"/>
                  </a:lnTo>
                  <a:lnTo>
                    <a:pt x="189865" y="230619"/>
                  </a:lnTo>
                  <a:lnTo>
                    <a:pt x="188214" y="230619"/>
                  </a:lnTo>
                  <a:lnTo>
                    <a:pt x="188315" y="170865"/>
                  </a:lnTo>
                  <a:lnTo>
                    <a:pt x="186690" y="90716"/>
                  </a:lnTo>
                  <a:lnTo>
                    <a:pt x="186436" y="70002"/>
                  </a:lnTo>
                  <a:lnTo>
                    <a:pt x="206375" y="43218"/>
                  </a:lnTo>
                  <a:lnTo>
                    <a:pt x="208280" y="34785"/>
                  </a:lnTo>
                  <a:lnTo>
                    <a:pt x="136525" y="34785"/>
                  </a:lnTo>
                  <a:lnTo>
                    <a:pt x="134620" y="43218"/>
                  </a:lnTo>
                  <a:lnTo>
                    <a:pt x="139446" y="43903"/>
                  </a:lnTo>
                  <a:lnTo>
                    <a:pt x="143256" y="45389"/>
                  </a:lnTo>
                  <a:lnTo>
                    <a:pt x="163195" y="271907"/>
                  </a:lnTo>
                  <a:lnTo>
                    <a:pt x="190246" y="271907"/>
                  </a:lnTo>
                  <a:lnTo>
                    <a:pt x="282321" y="82105"/>
                  </a:lnTo>
                  <a:lnTo>
                    <a:pt x="284099" y="82105"/>
                  </a:lnTo>
                  <a:lnTo>
                    <a:pt x="283349" y="98552"/>
                  </a:lnTo>
                  <a:lnTo>
                    <a:pt x="282536" y="130479"/>
                  </a:lnTo>
                  <a:lnTo>
                    <a:pt x="282448" y="271907"/>
                  </a:lnTo>
                  <a:lnTo>
                    <a:pt x="308991" y="271907"/>
                  </a:lnTo>
                  <a:lnTo>
                    <a:pt x="412369" y="81762"/>
                  </a:lnTo>
                  <a:lnTo>
                    <a:pt x="418134" y="71577"/>
                  </a:lnTo>
                  <a:lnTo>
                    <a:pt x="446786" y="43218"/>
                  </a:lnTo>
                  <a:lnTo>
                    <a:pt x="448691" y="34785"/>
                  </a:lnTo>
                  <a:close/>
                </a:path>
                <a:path w="1220470" h="332104">
                  <a:moveTo>
                    <a:pt x="615950" y="0"/>
                  </a:moveTo>
                  <a:lnTo>
                    <a:pt x="497586" y="0"/>
                  </a:lnTo>
                  <a:lnTo>
                    <a:pt x="495655" y="8001"/>
                  </a:lnTo>
                  <a:lnTo>
                    <a:pt x="500888" y="8001"/>
                  </a:lnTo>
                  <a:lnTo>
                    <a:pt x="504444" y="8826"/>
                  </a:lnTo>
                  <a:lnTo>
                    <a:pt x="506222" y="10426"/>
                  </a:lnTo>
                  <a:lnTo>
                    <a:pt x="508127" y="12014"/>
                  </a:lnTo>
                  <a:lnTo>
                    <a:pt x="509143" y="14693"/>
                  </a:lnTo>
                  <a:lnTo>
                    <a:pt x="486029" y="126834"/>
                  </a:lnTo>
                  <a:lnTo>
                    <a:pt x="484505" y="133273"/>
                  </a:lnTo>
                  <a:lnTo>
                    <a:pt x="483362" y="138303"/>
                  </a:lnTo>
                  <a:lnTo>
                    <a:pt x="467868" y="155206"/>
                  </a:lnTo>
                  <a:lnTo>
                    <a:pt x="466471" y="162864"/>
                  </a:lnTo>
                  <a:lnTo>
                    <a:pt x="520954" y="162864"/>
                  </a:lnTo>
                  <a:lnTo>
                    <a:pt x="522605" y="155206"/>
                  </a:lnTo>
                  <a:lnTo>
                    <a:pt x="519684" y="155041"/>
                  </a:lnTo>
                  <a:lnTo>
                    <a:pt x="517474" y="154787"/>
                  </a:lnTo>
                  <a:lnTo>
                    <a:pt x="517309" y="154787"/>
                  </a:lnTo>
                  <a:lnTo>
                    <a:pt x="513334" y="153911"/>
                  </a:lnTo>
                  <a:lnTo>
                    <a:pt x="507873" y="146710"/>
                  </a:lnTo>
                  <a:lnTo>
                    <a:pt x="507974" y="141897"/>
                  </a:lnTo>
                  <a:lnTo>
                    <a:pt x="513207" y="114731"/>
                  </a:lnTo>
                  <a:lnTo>
                    <a:pt x="514350" y="109143"/>
                  </a:lnTo>
                  <a:lnTo>
                    <a:pt x="517144" y="97675"/>
                  </a:lnTo>
                  <a:lnTo>
                    <a:pt x="518287" y="92379"/>
                  </a:lnTo>
                  <a:lnTo>
                    <a:pt x="519379" y="87693"/>
                  </a:lnTo>
                  <a:lnTo>
                    <a:pt x="519430" y="87528"/>
                  </a:lnTo>
                  <a:lnTo>
                    <a:pt x="548640" y="87528"/>
                  </a:lnTo>
                  <a:lnTo>
                    <a:pt x="550926" y="87693"/>
                  </a:lnTo>
                  <a:lnTo>
                    <a:pt x="554228" y="88366"/>
                  </a:lnTo>
                  <a:lnTo>
                    <a:pt x="555498" y="89204"/>
                  </a:lnTo>
                  <a:lnTo>
                    <a:pt x="556260" y="90538"/>
                  </a:lnTo>
                  <a:lnTo>
                    <a:pt x="557149" y="91871"/>
                  </a:lnTo>
                  <a:lnTo>
                    <a:pt x="557657" y="93865"/>
                  </a:lnTo>
                  <a:lnTo>
                    <a:pt x="558165" y="99136"/>
                  </a:lnTo>
                  <a:lnTo>
                    <a:pt x="558292" y="107238"/>
                  </a:lnTo>
                  <a:lnTo>
                    <a:pt x="570484" y="107238"/>
                  </a:lnTo>
                  <a:lnTo>
                    <a:pt x="575005" y="87693"/>
                  </a:lnTo>
                  <a:lnTo>
                    <a:pt x="575043" y="87528"/>
                  </a:lnTo>
                  <a:lnTo>
                    <a:pt x="578065" y="74460"/>
                  </a:lnTo>
                  <a:lnTo>
                    <a:pt x="582549" y="55130"/>
                  </a:lnTo>
                  <a:lnTo>
                    <a:pt x="569976" y="55130"/>
                  </a:lnTo>
                  <a:lnTo>
                    <a:pt x="567690" y="59397"/>
                  </a:lnTo>
                  <a:lnTo>
                    <a:pt x="565785" y="62801"/>
                  </a:lnTo>
                  <a:lnTo>
                    <a:pt x="562737" y="67919"/>
                  </a:lnTo>
                  <a:lnTo>
                    <a:pt x="561213" y="69875"/>
                  </a:lnTo>
                  <a:lnTo>
                    <a:pt x="559562" y="71259"/>
                  </a:lnTo>
                  <a:lnTo>
                    <a:pt x="558038" y="72644"/>
                  </a:lnTo>
                  <a:lnTo>
                    <a:pt x="556260" y="73520"/>
                  </a:lnTo>
                  <a:lnTo>
                    <a:pt x="552323" y="74282"/>
                  </a:lnTo>
                  <a:lnTo>
                    <a:pt x="549910" y="74460"/>
                  </a:lnTo>
                  <a:lnTo>
                    <a:pt x="522224" y="74460"/>
                  </a:lnTo>
                  <a:lnTo>
                    <a:pt x="535927" y="13893"/>
                  </a:lnTo>
                  <a:lnTo>
                    <a:pt x="536041" y="13398"/>
                  </a:lnTo>
                  <a:lnTo>
                    <a:pt x="580644" y="13398"/>
                  </a:lnTo>
                  <a:lnTo>
                    <a:pt x="583438" y="13893"/>
                  </a:lnTo>
                  <a:lnTo>
                    <a:pt x="587502" y="15735"/>
                  </a:lnTo>
                  <a:lnTo>
                    <a:pt x="589026" y="17246"/>
                  </a:lnTo>
                  <a:lnTo>
                    <a:pt x="590042" y="19342"/>
                  </a:lnTo>
                  <a:lnTo>
                    <a:pt x="591185" y="21424"/>
                  </a:lnTo>
                  <a:lnTo>
                    <a:pt x="591947" y="24104"/>
                  </a:lnTo>
                  <a:lnTo>
                    <a:pt x="592709" y="30645"/>
                  </a:lnTo>
                  <a:lnTo>
                    <a:pt x="593217" y="34569"/>
                  </a:lnTo>
                  <a:lnTo>
                    <a:pt x="593598" y="39179"/>
                  </a:lnTo>
                  <a:lnTo>
                    <a:pt x="607060" y="39179"/>
                  </a:lnTo>
                  <a:lnTo>
                    <a:pt x="612787" y="13893"/>
                  </a:lnTo>
                  <a:lnTo>
                    <a:pt x="612902" y="13398"/>
                  </a:lnTo>
                  <a:lnTo>
                    <a:pt x="615950" y="0"/>
                  </a:lnTo>
                  <a:close/>
                </a:path>
                <a:path w="1220470" h="332104">
                  <a:moveTo>
                    <a:pt x="773049" y="47967"/>
                  </a:moveTo>
                  <a:lnTo>
                    <a:pt x="764641" y="13817"/>
                  </a:lnTo>
                  <a:lnTo>
                    <a:pt x="762762" y="11785"/>
                  </a:lnTo>
                  <a:lnTo>
                    <a:pt x="753110" y="5676"/>
                  </a:lnTo>
                  <a:lnTo>
                    <a:pt x="747649" y="3606"/>
                  </a:lnTo>
                  <a:lnTo>
                    <a:pt x="747649" y="30302"/>
                  </a:lnTo>
                  <a:lnTo>
                    <a:pt x="747649" y="45542"/>
                  </a:lnTo>
                  <a:lnTo>
                    <a:pt x="746887" y="51193"/>
                  </a:lnTo>
                  <a:lnTo>
                    <a:pt x="743585" y="61569"/>
                  </a:lnTo>
                  <a:lnTo>
                    <a:pt x="740918" y="66090"/>
                  </a:lnTo>
                  <a:lnTo>
                    <a:pt x="736981" y="69938"/>
                  </a:lnTo>
                  <a:lnTo>
                    <a:pt x="733171" y="73799"/>
                  </a:lnTo>
                  <a:lnTo>
                    <a:pt x="727964" y="76771"/>
                  </a:lnTo>
                  <a:lnTo>
                    <a:pt x="715010" y="80949"/>
                  </a:lnTo>
                  <a:lnTo>
                    <a:pt x="706882" y="81915"/>
                  </a:lnTo>
                  <a:lnTo>
                    <a:pt x="697103" y="81749"/>
                  </a:lnTo>
                  <a:lnTo>
                    <a:pt x="682117" y="81749"/>
                  </a:lnTo>
                  <a:lnTo>
                    <a:pt x="697992" y="13817"/>
                  </a:lnTo>
                  <a:lnTo>
                    <a:pt x="723480" y="13817"/>
                  </a:lnTo>
                  <a:lnTo>
                    <a:pt x="747649" y="30302"/>
                  </a:lnTo>
                  <a:lnTo>
                    <a:pt x="747649" y="3606"/>
                  </a:lnTo>
                  <a:lnTo>
                    <a:pt x="747268" y="3454"/>
                  </a:lnTo>
                  <a:lnTo>
                    <a:pt x="733298" y="685"/>
                  </a:lnTo>
                  <a:lnTo>
                    <a:pt x="725297" y="0"/>
                  </a:lnTo>
                  <a:lnTo>
                    <a:pt x="659511" y="0"/>
                  </a:lnTo>
                  <a:lnTo>
                    <a:pt x="657580" y="8001"/>
                  </a:lnTo>
                  <a:lnTo>
                    <a:pt x="662813" y="8001"/>
                  </a:lnTo>
                  <a:lnTo>
                    <a:pt x="666369" y="8826"/>
                  </a:lnTo>
                  <a:lnTo>
                    <a:pt x="668147" y="10426"/>
                  </a:lnTo>
                  <a:lnTo>
                    <a:pt x="670052" y="12014"/>
                  </a:lnTo>
                  <a:lnTo>
                    <a:pt x="671068" y="14693"/>
                  </a:lnTo>
                  <a:lnTo>
                    <a:pt x="671068" y="20307"/>
                  </a:lnTo>
                  <a:lnTo>
                    <a:pt x="670814" y="22644"/>
                  </a:lnTo>
                  <a:lnTo>
                    <a:pt x="647954" y="126834"/>
                  </a:lnTo>
                  <a:lnTo>
                    <a:pt x="646430" y="133273"/>
                  </a:lnTo>
                  <a:lnTo>
                    <a:pt x="645287" y="138303"/>
                  </a:lnTo>
                  <a:lnTo>
                    <a:pt x="629793" y="155206"/>
                  </a:lnTo>
                  <a:lnTo>
                    <a:pt x="628396" y="162864"/>
                  </a:lnTo>
                  <a:lnTo>
                    <a:pt x="682879" y="162864"/>
                  </a:lnTo>
                  <a:lnTo>
                    <a:pt x="684530" y="155206"/>
                  </a:lnTo>
                  <a:lnTo>
                    <a:pt x="681609" y="155041"/>
                  </a:lnTo>
                  <a:lnTo>
                    <a:pt x="679399" y="154787"/>
                  </a:lnTo>
                  <a:lnTo>
                    <a:pt x="679234" y="154787"/>
                  </a:lnTo>
                  <a:lnTo>
                    <a:pt x="675259" y="153911"/>
                  </a:lnTo>
                  <a:lnTo>
                    <a:pt x="669798" y="146710"/>
                  </a:lnTo>
                  <a:lnTo>
                    <a:pt x="669899" y="141897"/>
                  </a:lnTo>
                  <a:lnTo>
                    <a:pt x="670052" y="140208"/>
                  </a:lnTo>
                  <a:lnTo>
                    <a:pt x="670814" y="136309"/>
                  </a:lnTo>
                  <a:lnTo>
                    <a:pt x="671449" y="132422"/>
                  </a:lnTo>
                  <a:lnTo>
                    <a:pt x="672338" y="128104"/>
                  </a:lnTo>
                  <a:lnTo>
                    <a:pt x="673227" y="123380"/>
                  </a:lnTo>
                  <a:lnTo>
                    <a:pt x="674243" y="118643"/>
                  </a:lnTo>
                  <a:lnTo>
                    <a:pt x="675386" y="113728"/>
                  </a:lnTo>
                  <a:lnTo>
                    <a:pt x="677672" y="103517"/>
                  </a:lnTo>
                  <a:lnTo>
                    <a:pt x="678815" y="98780"/>
                  </a:lnTo>
                  <a:lnTo>
                    <a:pt x="679627" y="94767"/>
                  </a:lnTo>
                  <a:lnTo>
                    <a:pt x="679704" y="94437"/>
                  </a:lnTo>
                  <a:lnTo>
                    <a:pt x="684758" y="94767"/>
                  </a:lnTo>
                  <a:lnTo>
                    <a:pt x="709231" y="94767"/>
                  </a:lnTo>
                  <a:lnTo>
                    <a:pt x="713105" y="94437"/>
                  </a:lnTo>
                  <a:lnTo>
                    <a:pt x="716673" y="94145"/>
                  </a:lnTo>
                  <a:lnTo>
                    <a:pt x="723760" y="93040"/>
                  </a:lnTo>
                  <a:lnTo>
                    <a:pt x="730504" y="91478"/>
                  </a:lnTo>
                  <a:lnTo>
                    <a:pt x="739394" y="89090"/>
                  </a:lnTo>
                  <a:lnTo>
                    <a:pt x="746887" y="85559"/>
                  </a:lnTo>
                  <a:lnTo>
                    <a:pt x="751725" y="81915"/>
                  </a:lnTo>
                  <a:lnTo>
                    <a:pt x="753008" y="80949"/>
                  </a:lnTo>
                  <a:lnTo>
                    <a:pt x="759460" y="76187"/>
                  </a:lnTo>
                  <a:lnTo>
                    <a:pt x="764286" y="70294"/>
                  </a:lnTo>
                  <a:lnTo>
                    <a:pt x="767715" y="63220"/>
                  </a:lnTo>
                  <a:lnTo>
                    <a:pt x="771271" y="56146"/>
                  </a:lnTo>
                  <a:lnTo>
                    <a:pt x="773049" y="47967"/>
                  </a:lnTo>
                  <a:close/>
                </a:path>
                <a:path w="1220470" h="332104">
                  <a:moveTo>
                    <a:pt x="917448" y="112801"/>
                  </a:moveTo>
                  <a:lnTo>
                    <a:pt x="916432" y="107911"/>
                  </a:lnTo>
                  <a:lnTo>
                    <a:pt x="914273" y="103466"/>
                  </a:lnTo>
                  <a:lnTo>
                    <a:pt x="912241" y="99034"/>
                  </a:lnTo>
                  <a:lnTo>
                    <a:pt x="909320" y="95123"/>
                  </a:lnTo>
                  <a:lnTo>
                    <a:pt x="905637" y="91732"/>
                  </a:lnTo>
                  <a:lnTo>
                    <a:pt x="902081" y="88341"/>
                  </a:lnTo>
                  <a:lnTo>
                    <a:pt x="897763" y="85534"/>
                  </a:lnTo>
                  <a:lnTo>
                    <a:pt x="888111" y="81102"/>
                  </a:lnTo>
                  <a:lnTo>
                    <a:pt x="882904" y="79489"/>
                  </a:lnTo>
                  <a:lnTo>
                    <a:pt x="877316" y="78486"/>
                  </a:lnTo>
                  <a:lnTo>
                    <a:pt x="877316" y="76974"/>
                  </a:lnTo>
                  <a:lnTo>
                    <a:pt x="910082" y="52946"/>
                  </a:lnTo>
                  <a:lnTo>
                    <a:pt x="911479" y="48844"/>
                  </a:lnTo>
                  <a:lnTo>
                    <a:pt x="913003" y="44742"/>
                  </a:lnTo>
                  <a:lnTo>
                    <a:pt x="913765" y="40017"/>
                  </a:lnTo>
                  <a:lnTo>
                    <a:pt x="913765" y="28968"/>
                  </a:lnTo>
                  <a:lnTo>
                    <a:pt x="912685" y="24295"/>
                  </a:lnTo>
                  <a:lnTo>
                    <a:pt x="912622" y="23964"/>
                  </a:lnTo>
                  <a:lnTo>
                    <a:pt x="907796" y="15341"/>
                  </a:lnTo>
                  <a:lnTo>
                    <a:pt x="905357" y="12687"/>
                  </a:lnTo>
                  <a:lnTo>
                    <a:pt x="904494" y="11734"/>
                  </a:lnTo>
                  <a:lnTo>
                    <a:pt x="900176" y="8851"/>
                  </a:lnTo>
                  <a:lnTo>
                    <a:pt x="895985" y="5969"/>
                  </a:lnTo>
                  <a:lnTo>
                    <a:pt x="890905" y="3810"/>
                  </a:lnTo>
                  <a:lnTo>
                    <a:pt x="879221" y="965"/>
                  </a:lnTo>
                  <a:lnTo>
                    <a:pt x="872998" y="254"/>
                  </a:lnTo>
                  <a:lnTo>
                    <a:pt x="858266" y="254"/>
                  </a:lnTo>
                  <a:lnTo>
                    <a:pt x="820483" y="9994"/>
                  </a:lnTo>
                  <a:lnTo>
                    <a:pt x="813181" y="12928"/>
                  </a:lnTo>
                  <a:lnTo>
                    <a:pt x="813181" y="37668"/>
                  </a:lnTo>
                  <a:lnTo>
                    <a:pt x="829183" y="37668"/>
                  </a:lnTo>
                  <a:lnTo>
                    <a:pt x="831977" y="29387"/>
                  </a:lnTo>
                  <a:lnTo>
                    <a:pt x="835914" y="23152"/>
                  </a:lnTo>
                  <a:lnTo>
                    <a:pt x="840994" y="18961"/>
                  </a:lnTo>
                  <a:lnTo>
                    <a:pt x="846201" y="14770"/>
                  </a:lnTo>
                  <a:lnTo>
                    <a:pt x="852551" y="12687"/>
                  </a:lnTo>
                  <a:lnTo>
                    <a:pt x="869188" y="12687"/>
                  </a:lnTo>
                  <a:lnTo>
                    <a:pt x="876173" y="15011"/>
                  </a:lnTo>
                  <a:lnTo>
                    <a:pt x="880872" y="19646"/>
                  </a:lnTo>
                  <a:lnTo>
                    <a:pt x="885698" y="24295"/>
                  </a:lnTo>
                  <a:lnTo>
                    <a:pt x="888111" y="30645"/>
                  </a:lnTo>
                  <a:lnTo>
                    <a:pt x="888111" y="43611"/>
                  </a:lnTo>
                  <a:lnTo>
                    <a:pt x="852932" y="74066"/>
                  </a:lnTo>
                  <a:lnTo>
                    <a:pt x="836549" y="75717"/>
                  </a:lnTo>
                  <a:lnTo>
                    <a:pt x="836549" y="87769"/>
                  </a:lnTo>
                  <a:lnTo>
                    <a:pt x="847598" y="87769"/>
                  </a:lnTo>
                  <a:lnTo>
                    <a:pt x="858393" y="88341"/>
                  </a:lnTo>
                  <a:lnTo>
                    <a:pt x="857948" y="88341"/>
                  </a:lnTo>
                  <a:lnTo>
                    <a:pt x="866584" y="89928"/>
                  </a:lnTo>
                  <a:lnTo>
                    <a:pt x="891159" y="121678"/>
                  </a:lnTo>
                  <a:lnTo>
                    <a:pt x="891159" y="132143"/>
                  </a:lnTo>
                  <a:lnTo>
                    <a:pt x="865593" y="152400"/>
                  </a:lnTo>
                  <a:lnTo>
                    <a:pt x="864895" y="152400"/>
                  </a:lnTo>
                  <a:lnTo>
                    <a:pt x="858266" y="152819"/>
                  </a:lnTo>
                  <a:lnTo>
                    <a:pt x="854202" y="152819"/>
                  </a:lnTo>
                  <a:lnTo>
                    <a:pt x="850519" y="152400"/>
                  </a:lnTo>
                  <a:lnTo>
                    <a:pt x="847813" y="151688"/>
                  </a:lnTo>
                  <a:lnTo>
                    <a:pt x="844042" y="150736"/>
                  </a:lnTo>
                  <a:lnTo>
                    <a:pt x="832358" y="140208"/>
                  </a:lnTo>
                  <a:lnTo>
                    <a:pt x="830453" y="137236"/>
                  </a:lnTo>
                  <a:lnTo>
                    <a:pt x="828929" y="133654"/>
                  </a:lnTo>
                  <a:lnTo>
                    <a:pt x="827532" y="129463"/>
                  </a:lnTo>
                  <a:lnTo>
                    <a:pt x="811276" y="129463"/>
                  </a:lnTo>
                  <a:lnTo>
                    <a:pt x="811276" y="156591"/>
                  </a:lnTo>
                  <a:lnTo>
                    <a:pt x="818654" y="159143"/>
                  </a:lnTo>
                  <a:lnTo>
                    <a:pt x="826135" y="161137"/>
                  </a:lnTo>
                  <a:lnTo>
                    <a:pt x="842264" y="164223"/>
                  </a:lnTo>
                  <a:lnTo>
                    <a:pt x="850138" y="164998"/>
                  </a:lnTo>
                  <a:lnTo>
                    <a:pt x="857885" y="164998"/>
                  </a:lnTo>
                  <a:lnTo>
                    <a:pt x="865073" y="164782"/>
                  </a:lnTo>
                  <a:lnTo>
                    <a:pt x="870750" y="164223"/>
                  </a:lnTo>
                  <a:lnTo>
                    <a:pt x="871207" y="164223"/>
                  </a:lnTo>
                  <a:lnTo>
                    <a:pt x="900988" y="152819"/>
                  </a:lnTo>
                  <a:lnTo>
                    <a:pt x="902335" y="151688"/>
                  </a:lnTo>
                  <a:lnTo>
                    <a:pt x="907415" y="147510"/>
                  </a:lnTo>
                  <a:lnTo>
                    <a:pt x="911098" y="142544"/>
                  </a:lnTo>
                  <a:lnTo>
                    <a:pt x="916178" y="131076"/>
                  </a:lnTo>
                  <a:lnTo>
                    <a:pt x="917448" y="124866"/>
                  </a:lnTo>
                  <a:lnTo>
                    <a:pt x="917448" y="112801"/>
                  </a:lnTo>
                  <a:close/>
                </a:path>
                <a:path w="1220470" h="332104">
                  <a:moveTo>
                    <a:pt x="1069848" y="126949"/>
                  </a:moveTo>
                  <a:lnTo>
                    <a:pt x="1058164" y="126949"/>
                  </a:lnTo>
                  <a:lnTo>
                    <a:pt x="1056767" y="130556"/>
                  </a:lnTo>
                  <a:lnTo>
                    <a:pt x="1055497" y="133375"/>
                  </a:lnTo>
                  <a:lnTo>
                    <a:pt x="1054354" y="135432"/>
                  </a:lnTo>
                  <a:lnTo>
                    <a:pt x="1053338" y="137477"/>
                  </a:lnTo>
                  <a:lnTo>
                    <a:pt x="1051877" y="139052"/>
                  </a:lnTo>
                  <a:lnTo>
                    <a:pt x="1048893" y="141020"/>
                  </a:lnTo>
                  <a:lnTo>
                    <a:pt x="1046988" y="141668"/>
                  </a:lnTo>
                  <a:lnTo>
                    <a:pt x="1042289" y="142252"/>
                  </a:lnTo>
                  <a:lnTo>
                    <a:pt x="1039114" y="142405"/>
                  </a:lnTo>
                  <a:lnTo>
                    <a:pt x="988695" y="142405"/>
                  </a:lnTo>
                  <a:lnTo>
                    <a:pt x="1016762" y="110337"/>
                  </a:lnTo>
                  <a:lnTo>
                    <a:pt x="1025525" y="101625"/>
                  </a:lnTo>
                  <a:lnTo>
                    <a:pt x="1029589" y="97447"/>
                  </a:lnTo>
                  <a:lnTo>
                    <a:pt x="1033653" y="93421"/>
                  </a:lnTo>
                  <a:lnTo>
                    <a:pt x="1041273" y="85636"/>
                  </a:lnTo>
                  <a:lnTo>
                    <a:pt x="1044575" y="82130"/>
                  </a:lnTo>
                  <a:lnTo>
                    <a:pt x="1048004" y="78613"/>
                  </a:lnTo>
                  <a:lnTo>
                    <a:pt x="1050671" y="75514"/>
                  </a:lnTo>
                  <a:lnTo>
                    <a:pt x="1052703" y="72834"/>
                  </a:lnTo>
                  <a:lnTo>
                    <a:pt x="1055497" y="69735"/>
                  </a:lnTo>
                  <a:lnTo>
                    <a:pt x="1067181" y="41694"/>
                  </a:lnTo>
                  <a:lnTo>
                    <a:pt x="1067181" y="32981"/>
                  </a:lnTo>
                  <a:lnTo>
                    <a:pt x="1057973" y="12687"/>
                  </a:lnTo>
                  <a:lnTo>
                    <a:pt x="1052449" y="7823"/>
                  </a:lnTo>
                  <a:lnTo>
                    <a:pt x="1047369" y="5168"/>
                  </a:lnTo>
                  <a:lnTo>
                    <a:pt x="1035253" y="1257"/>
                  </a:lnTo>
                  <a:lnTo>
                    <a:pt x="1027684" y="254"/>
                  </a:lnTo>
                  <a:lnTo>
                    <a:pt x="1011809" y="254"/>
                  </a:lnTo>
                  <a:lnTo>
                    <a:pt x="972972" y="9842"/>
                  </a:lnTo>
                  <a:lnTo>
                    <a:pt x="965073" y="12928"/>
                  </a:lnTo>
                  <a:lnTo>
                    <a:pt x="965073" y="37426"/>
                  </a:lnTo>
                  <a:lnTo>
                    <a:pt x="981583" y="37426"/>
                  </a:lnTo>
                  <a:lnTo>
                    <a:pt x="984504" y="29387"/>
                  </a:lnTo>
                  <a:lnTo>
                    <a:pt x="988568" y="23253"/>
                  </a:lnTo>
                  <a:lnTo>
                    <a:pt x="993902" y="19024"/>
                  </a:lnTo>
                  <a:lnTo>
                    <a:pt x="999070" y="14820"/>
                  </a:lnTo>
                  <a:lnTo>
                    <a:pt x="999934" y="14528"/>
                  </a:lnTo>
                  <a:lnTo>
                    <a:pt x="1005713" y="12687"/>
                  </a:lnTo>
                  <a:lnTo>
                    <a:pt x="1018032" y="12687"/>
                  </a:lnTo>
                  <a:lnTo>
                    <a:pt x="1021969" y="13398"/>
                  </a:lnTo>
                  <a:lnTo>
                    <a:pt x="1025398" y="14820"/>
                  </a:lnTo>
                  <a:lnTo>
                    <a:pt x="1028954" y="16243"/>
                  </a:lnTo>
                  <a:lnTo>
                    <a:pt x="1031748" y="18211"/>
                  </a:lnTo>
                  <a:lnTo>
                    <a:pt x="1036332" y="23253"/>
                  </a:lnTo>
                  <a:lnTo>
                    <a:pt x="1038098" y="26289"/>
                  </a:lnTo>
                  <a:lnTo>
                    <a:pt x="1039241" y="29883"/>
                  </a:lnTo>
                  <a:lnTo>
                    <a:pt x="1040511" y="33489"/>
                  </a:lnTo>
                  <a:lnTo>
                    <a:pt x="1041019" y="37426"/>
                  </a:lnTo>
                  <a:lnTo>
                    <a:pt x="1041019" y="45872"/>
                  </a:lnTo>
                  <a:lnTo>
                    <a:pt x="1040511" y="49809"/>
                  </a:lnTo>
                  <a:lnTo>
                    <a:pt x="1038479" y="57175"/>
                  </a:lnTo>
                  <a:lnTo>
                    <a:pt x="1036510" y="61277"/>
                  </a:lnTo>
                  <a:lnTo>
                    <a:pt x="1033653" y="65544"/>
                  </a:lnTo>
                  <a:lnTo>
                    <a:pt x="1030960" y="69735"/>
                  </a:lnTo>
                  <a:lnTo>
                    <a:pt x="1002792" y="100584"/>
                  </a:lnTo>
                  <a:lnTo>
                    <a:pt x="997585" y="105778"/>
                  </a:lnTo>
                  <a:lnTo>
                    <a:pt x="992886" y="110782"/>
                  </a:lnTo>
                  <a:lnTo>
                    <a:pt x="965454" y="147358"/>
                  </a:lnTo>
                  <a:lnTo>
                    <a:pt x="961136" y="156337"/>
                  </a:lnTo>
                  <a:lnTo>
                    <a:pt x="961136" y="162864"/>
                  </a:lnTo>
                  <a:lnTo>
                    <a:pt x="1067435" y="162864"/>
                  </a:lnTo>
                  <a:lnTo>
                    <a:pt x="1067816" y="156921"/>
                  </a:lnTo>
                  <a:lnTo>
                    <a:pt x="1068247" y="151815"/>
                  </a:lnTo>
                  <a:lnTo>
                    <a:pt x="1068324" y="150939"/>
                  </a:lnTo>
                  <a:lnTo>
                    <a:pt x="1068705" y="144907"/>
                  </a:lnTo>
                  <a:lnTo>
                    <a:pt x="1068806" y="142405"/>
                  </a:lnTo>
                  <a:lnTo>
                    <a:pt x="1068857" y="141020"/>
                  </a:lnTo>
                  <a:lnTo>
                    <a:pt x="1068984" y="138569"/>
                  </a:lnTo>
                  <a:lnTo>
                    <a:pt x="1069251" y="135432"/>
                  </a:lnTo>
                  <a:lnTo>
                    <a:pt x="1069352" y="134112"/>
                  </a:lnTo>
                  <a:lnTo>
                    <a:pt x="1069467" y="132892"/>
                  </a:lnTo>
                  <a:lnTo>
                    <a:pt x="1069822" y="127330"/>
                  </a:lnTo>
                  <a:lnTo>
                    <a:pt x="1069848" y="126949"/>
                  </a:lnTo>
                  <a:close/>
                </a:path>
                <a:path w="1220470" h="332104">
                  <a:moveTo>
                    <a:pt x="1220089" y="168960"/>
                  </a:moveTo>
                  <a:lnTo>
                    <a:pt x="1218412" y="139395"/>
                  </a:lnTo>
                  <a:lnTo>
                    <a:pt x="1218399" y="139039"/>
                  </a:lnTo>
                  <a:lnTo>
                    <a:pt x="1213332" y="111379"/>
                  </a:lnTo>
                  <a:lnTo>
                    <a:pt x="1193165" y="62865"/>
                  </a:lnTo>
                  <a:lnTo>
                    <a:pt x="1160411" y="26581"/>
                  </a:lnTo>
                  <a:lnTo>
                    <a:pt x="1115949" y="5651"/>
                  </a:lnTo>
                  <a:lnTo>
                    <a:pt x="1111377" y="18897"/>
                  </a:lnTo>
                  <a:lnTo>
                    <a:pt x="1130249" y="27101"/>
                  </a:lnTo>
                  <a:lnTo>
                    <a:pt x="1146505" y="38455"/>
                  </a:lnTo>
                  <a:lnTo>
                    <a:pt x="1171067" y="70612"/>
                  </a:lnTo>
                  <a:lnTo>
                    <a:pt x="1185519" y="114007"/>
                  </a:lnTo>
                  <a:lnTo>
                    <a:pt x="1190371" y="167233"/>
                  </a:lnTo>
                  <a:lnTo>
                    <a:pt x="1189151" y="196037"/>
                  </a:lnTo>
                  <a:lnTo>
                    <a:pt x="1179436" y="245681"/>
                  </a:lnTo>
                  <a:lnTo>
                    <a:pt x="1160005" y="284454"/>
                  </a:lnTo>
                  <a:lnTo>
                    <a:pt x="1130452" y="310603"/>
                  </a:lnTo>
                  <a:lnTo>
                    <a:pt x="1111885" y="318833"/>
                  </a:lnTo>
                  <a:lnTo>
                    <a:pt x="1115949" y="332092"/>
                  </a:lnTo>
                  <a:lnTo>
                    <a:pt x="1160526" y="311213"/>
                  </a:lnTo>
                  <a:lnTo>
                    <a:pt x="1193292" y="275043"/>
                  </a:lnTo>
                  <a:lnTo>
                    <a:pt x="1213396" y="226631"/>
                  </a:lnTo>
                  <a:lnTo>
                    <a:pt x="1218412" y="198958"/>
                  </a:lnTo>
                  <a:lnTo>
                    <a:pt x="1220089" y="1689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69" name="object 15"/>
          <p:cNvSpPr/>
          <p:nvPr/>
        </p:nvSpPr>
        <p:spPr>
          <a:xfrm>
            <a:off x="8079840" y="5874480"/>
            <a:ext cx="1103760" cy="371160"/>
          </a:xfrm>
          <a:custGeom>
            <a:avLst/>
            <a:gdLst>
              <a:gd name="textAreaLeft" fmla="*/ 0 w 1103760"/>
              <a:gd name="textAreaRight" fmla="*/ 1104120 w 1103760"/>
              <a:gd name="textAreaTop" fmla="*/ 0 h 371160"/>
              <a:gd name="textAreaBottom" fmla="*/ 371520 h 371160"/>
            </a:gdLst>
            <a:ahLst/>
            <a:rect l="textAreaLeft" t="textAreaTop" r="textAreaRight" b="textAreaBottom"/>
            <a:pathLst>
              <a:path w="1104265" h="371475">
                <a:moveTo>
                  <a:pt x="314071"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71" y="58216"/>
                </a:lnTo>
                <a:close/>
              </a:path>
              <a:path w="1104265" h="371475">
                <a:moveTo>
                  <a:pt x="499999" y="0"/>
                </a:moveTo>
                <a:lnTo>
                  <a:pt x="381635" y="0"/>
                </a:lnTo>
                <a:lnTo>
                  <a:pt x="379704" y="7988"/>
                </a:lnTo>
                <a:lnTo>
                  <a:pt x="384937" y="7988"/>
                </a:lnTo>
                <a:lnTo>
                  <a:pt x="388493" y="8826"/>
                </a:lnTo>
                <a:lnTo>
                  <a:pt x="390271" y="10426"/>
                </a:lnTo>
                <a:lnTo>
                  <a:pt x="392176" y="12014"/>
                </a:lnTo>
                <a:lnTo>
                  <a:pt x="393192" y="14693"/>
                </a:lnTo>
                <a:lnTo>
                  <a:pt x="370078" y="126834"/>
                </a:lnTo>
                <a:lnTo>
                  <a:pt x="368554" y="133273"/>
                </a:lnTo>
                <a:lnTo>
                  <a:pt x="367411" y="138303"/>
                </a:lnTo>
                <a:lnTo>
                  <a:pt x="351917" y="155206"/>
                </a:lnTo>
                <a:lnTo>
                  <a:pt x="350520" y="162877"/>
                </a:lnTo>
                <a:lnTo>
                  <a:pt x="405003" y="162877"/>
                </a:lnTo>
                <a:lnTo>
                  <a:pt x="406654" y="155206"/>
                </a:lnTo>
                <a:lnTo>
                  <a:pt x="403733" y="155054"/>
                </a:lnTo>
                <a:lnTo>
                  <a:pt x="401523" y="154787"/>
                </a:lnTo>
                <a:lnTo>
                  <a:pt x="401358" y="154787"/>
                </a:lnTo>
                <a:lnTo>
                  <a:pt x="397383" y="153924"/>
                </a:lnTo>
                <a:lnTo>
                  <a:pt x="391922" y="146710"/>
                </a:lnTo>
                <a:lnTo>
                  <a:pt x="392023" y="141897"/>
                </a:lnTo>
                <a:lnTo>
                  <a:pt x="397256" y="114731"/>
                </a:lnTo>
                <a:lnTo>
                  <a:pt x="398399" y="109143"/>
                </a:lnTo>
                <a:lnTo>
                  <a:pt x="401193" y="97675"/>
                </a:lnTo>
                <a:lnTo>
                  <a:pt x="402336" y="92379"/>
                </a:lnTo>
                <a:lnTo>
                  <a:pt x="403428" y="87693"/>
                </a:lnTo>
                <a:lnTo>
                  <a:pt x="403479" y="87528"/>
                </a:lnTo>
                <a:lnTo>
                  <a:pt x="432689" y="87528"/>
                </a:lnTo>
                <a:lnTo>
                  <a:pt x="434975" y="87693"/>
                </a:lnTo>
                <a:lnTo>
                  <a:pt x="438277" y="88366"/>
                </a:lnTo>
                <a:lnTo>
                  <a:pt x="439547" y="89204"/>
                </a:lnTo>
                <a:lnTo>
                  <a:pt x="440309" y="90538"/>
                </a:lnTo>
                <a:lnTo>
                  <a:pt x="441198" y="91871"/>
                </a:lnTo>
                <a:lnTo>
                  <a:pt x="441706" y="93865"/>
                </a:lnTo>
                <a:lnTo>
                  <a:pt x="442214" y="99136"/>
                </a:lnTo>
                <a:lnTo>
                  <a:pt x="442341" y="107238"/>
                </a:lnTo>
                <a:lnTo>
                  <a:pt x="454533" y="107238"/>
                </a:lnTo>
                <a:lnTo>
                  <a:pt x="459054" y="87693"/>
                </a:lnTo>
                <a:lnTo>
                  <a:pt x="459092" y="87528"/>
                </a:lnTo>
                <a:lnTo>
                  <a:pt x="462114" y="74460"/>
                </a:lnTo>
                <a:lnTo>
                  <a:pt x="466598" y="55130"/>
                </a:lnTo>
                <a:lnTo>
                  <a:pt x="454025" y="55130"/>
                </a:lnTo>
                <a:lnTo>
                  <a:pt x="451739" y="59397"/>
                </a:lnTo>
                <a:lnTo>
                  <a:pt x="449834" y="62801"/>
                </a:lnTo>
                <a:lnTo>
                  <a:pt x="446786" y="67919"/>
                </a:lnTo>
                <a:lnTo>
                  <a:pt x="445262" y="69875"/>
                </a:lnTo>
                <a:lnTo>
                  <a:pt x="443611" y="71259"/>
                </a:lnTo>
                <a:lnTo>
                  <a:pt x="442087" y="72644"/>
                </a:lnTo>
                <a:lnTo>
                  <a:pt x="440309" y="73520"/>
                </a:lnTo>
                <a:lnTo>
                  <a:pt x="436372" y="74282"/>
                </a:lnTo>
                <a:lnTo>
                  <a:pt x="433959" y="74460"/>
                </a:lnTo>
                <a:lnTo>
                  <a:pt x="406273" y="74460"/>
                </a:lnTo>
                <a:lnTo>
                  <a:pt x="419976" y="13893"/>
                </a:lnTo>
                <a:lnTo>
                  <a:pt x="420090" y="13398"/>
                </a:lnTo>
                <a:lnTo>
                  <a:pt x="464693" y="13398"/>
                </a:lnTo>
                <a:lnTo>
                  <a:pt x="467487" y="13893"/>
                </a:lnTo>
                <a:lnTo>
                  <a:pt x="471551" y="15735"/>
                </a:lnTo>
                <a:lnTo>
                  <a:pt x="473075" y="17246"/>
                </a:lnTo>
                <a:lnTo>
                  <a:pt x="474091" y="19342"/>
                </a:lnTo>
                <a:lnTo>
                  <a:pt x="475234" y="21424"/>
                </a:lnTo>
                <a:lnTo>
                  <a:pt x="475996" y="24104"/>
                </a:lnTo>
                <a:lnTo>
                  <a:pt x="476758" y="30645"/>
                </a:lnTo>
                <a:lnTo>
                  <a:pt x="477266" y="34569"/>
                </a:lnTo>
                <a:lnTo>
                  <a:pt x="477647" y="39179"/>
                </a:lnTo>
                <a:lnTo>
                  <a:pt x="491109" y="39179"/>
                </a:lnTo>
                <a:lnTo>
                  <a:pt x="496836" y="13893"/>
                </a:lnTo>
                <a:lnTo>
                  <a:pt x="496951" y="13398"/>
                </a:lnTo>
                <a:lnTo>
                  <a:pt x="499999" y="0"/>
                </a:lnTo>
                <a:close/>
              </a:path>
              <a:path w="1104265" h="371475">
                <a:moveTo>
                  <a:pt x="657098" y="47967"/>
                </a:moveTo>
                <a:lnTo>
                  <a:pt x="648690" y="13817"/>
                </a:lnTo>
                <a:lnTo>
                  <a:pt x="646811" y="11785"/>
                </a:lnTo>
                <a:lnTo>
                  <a:pt x="637159" y="5676"/>
                </a:lnTo>
                <a:lnTo>
                  <a:pt x="631698" y="3606"/>
                </a:lnTo>
                <a:lnTo>
                  <a:pt x="631698" y="30302"/>
                </a:lnTo>
                <a:lnTo>
                  <a:pt x="631698" y="45542"/>
                </a:lnTo>
                <a:lnTo>
                  <a:pt x="630936" y="51193"/>
                </a:lnTo>
                <a:lnTo>
                  <a:pt x="627634" y="61569"/>
                </a:lnTo>
                <a:lnTo>
                  <a:pt x="624967" y="66090"/>
                </a:lnTo>
                <a:lnTo>
                  <a:pt x="621030" y="69938"/>
                </a:lnTo>
                <a:lnTo>
                  <a:pt x="617220" y="73799"/>
                </a:lnTo>
                <a:lnTo>
                  <a:pt x="612013" y="76771"/>
                </a:lnTo>
                <a:lnTo>
                  <a:pt x="599059" y="80949"/>
                </a:lnTo>
                <a:lnTo>
                  <a:pt x="590931" y="81915"/>
                </a:lnTo>
                <a:lnTo>
                  <a:pt x="581152" y="81749"/>
                </a:lnTo>
                <a:lnTo>
                  <a:pt x="566166" y="81749"/>
                </a:lnTo>
                <a:lnTo>
                  <a:pt x="582041" y="13817"/>
                </a:lnTo>
                <a:lnTo>
                  <a:pt x="607529" y="13817"/>
                </a:lnTo>
                <a:lnTo>
                  <a:pt x="631698" y="30302"/>
                </a:lnTo>
                <a:lnTo>
                  <a:pt x="631698" y="3606"/>
                </a:lnTo>
                <a:lnTo>
                  <a:pt x="631317" y="3454"/>
                </a:lnTo>
                <a:lnTo>
                  <a:pt x="617347" y="685"/>
                </a:lnTo>
                <a:lnTo>
                  <a:pt x="609346" y="0"/>
                </a:lnTo>
                <a:lnTo>
                  <a:pt x="563753" y="0"/>
                </a:lnTo>
                <a:lnTo>
                  <a:pt x="563753" y="94437"/>
                </a:lnTo>
                <a:lnTo>
                  <a:pt x="562317" y="94437"/>
                </a:lnTo>
                <a:lnTo>
                  <a:pt x="563753" y="94437"/>
                </a:lnTo>
                <a:lnTo>
                  <a:pt x="563753" y="0"/>
                </a:lnTo>
                <a:lnTo>
                  <a:pt x="543560" y="0"/>
                </a:lnTo>
                <a:lnTo>
                  <a:pt x="541629" y="7988"/>
                </a:lnTo>
                <a:lnTo>
                  <a:pt x="546862" y="7988"/>
                </a:lnTo>
                <a:lnTo>
                  <a:pt x="550418" y="8826"/>
                </a:lnTo>
                <a:lnTo>
                  <a:pt x="552196" y="10426"/>
                </a:lnTo>
                <a:lnTo>
                  <a:pt x="554101" y="12014"/>
                </a:lnTo>
                <a:lnTo>
                  <a:pt x="555117" y="14693"/>
                </a:lnTo>
                <a:lnTo>
                  <a:pt x="555117" y="20294"/>
                </a:lnTo>
                <a:lnTo>
                  <a:pt x="554863" y="22644"/>
                </a:lnTo>
                <a:lnTo>
                  <a:pt x="532003" y="126834"/>
                </a:lnTo>
                <a:lnTo>
                  <a:pt x="530479" y="133273"/>
                </a:lnTo>
                <a:lnTo>
                  <a:pt x="529336" y="138303"/>
                </a:lnTo>
                <a:lnTo>
                  <a:pt x="513842" y="155206"/>
                </a:lnTo>
                <a:lnTo>
                  <a:pt x="512445" y="162877"/>
                </a:lnTo>
                <a:lnTo>
                  <a:pt x="566928" y="162877"/>
                </a:lnTo>
                <a:lnTo>
                  <a:pt x="568579" y="155206"/>
                </a:lnTo>
                <a:lnTo>
                  <a:pt x="565658" y="155054"/>
                </a:lnTo>
                <a:lnTo>
                  <a:pt x="563448" y="154787"/>
                </a:lnTo>
                <a:lnTo>
                  <a:pt x="563283" y="154787"/>
                </a:lnTo>
                <a:lnTo>
                  <a:pt x="559308" y="153924"/>
                </a:lnTo>
                <a:lnTo>
                  <a:pt x="553847" y="146710"/>
                </a:lnTo>
                <a:lnTo>
                  <a:pt x="553948" y="141897"/>
                </a:lnTo>
                <a:lnTo>
                  <a:pt x="554101" y="140208"/>
                </a:lnTo>
                <a:lnTo>
                  <a:pt x="554863" y="136309"/>
                </a:lnTo>
                <a:lnTo>
                  <a:pt x="555498" y="132422"/>
                </a:lnTo>
                <a:lnTo>
                  <a:pt x="556387" y="128104"/>
                </a:lnTo>
                <a:lnTo>
                  <a:pt x="557276" y="123380"/>
                </a:lnTo>
                <a:lnTo>
                  <a:pt x="558292" y="118643"/>
                </a:lnTo>
                <a:lnTo>
                  <a:pt x="559435" y="113728"/>
                </a:lnTo>
                <a:lnTo>
                  <a:pt x="561721" y="103517"/>
                </a:lnTo>
                <a:lnTo>
                  <a:pt x="562864" y="98780"/>
                </a:lnTo>
                <a:lnTo>
                  <a:pt x="563651" y="94932"/>
                </a:lnTo>
                <a:lnTo>
                  <a:pt x="574217" y="94932"/>
                </a:lnTo>
                <a:lnTo>
                  <a:pt x="591312" y="94932"/>
                </a:lnTo>
                <a:lnTo>
                  <a:pt x="597154" y="94437"/>
                </a:lnTo>
                <a:lnTo>
                  <a:pt x="600722" y="94145"/>
                </a:lnTo>
                <a:lnTo>
                  <a:pt x="607809" y="93040"/>
                </a:lnTo>
                <a:lnTo>
                  <a:pt x="614553" y="91478"/>
                </a:lnTo>
                <a:lnTo>
                  <a:pt x="623443" y="89090"/>
                </a:lnTo>
                <a:lnTo>
                  <a:pt x="630936" y="85559"/>
                </a:lnTo>
                <a:lnTo>
                  <a:pt x="635774" y="81915"/>
                </a:lnTo>
                <a:lnTo>
                  <a:pt x="637057" y="80949"/>
                </a:lnTo>
                <a:lnTo>
                  <a:pt x="643509" y="76187"/>
                </a:lnTo>
                <a:lnTo>
                  <a:pt x="648335" y="70294"/>
                </a:lnTo>
                <a:lnTo>
                  <a:pt x="651764" y="63220"/>
                </a:lnTo>
                <a:lnTo>
                  <a:pt x="655320" y="56146"/>
                </a:lnTo>
                <a:lnTo>
                  <a:pt x="657098" y="47967"/>
                </a:lnTo>
                <a:close/>
              </a:path>
              <a:path w="1104265" h="371475">
                <a:moveTo>
                  <a:pt x="801497" y="112801"/>
                </a:moveTo>
                <a:lnTo>
                  <a:pt x="800481" y="107911"/>
                </a:lnTo>
                <a:lnTo>
                  <a:pt x="798322" y="103466"/>
                </a:lnTo>
                <a:lnTo>
                  <a:pt x="796290" y="99034"/>
                </a:lnTo>
                <a:lnTo>
                  <a:pt x="793369" y="95123"/>
                </a:lnTo>
                <a:lnTo>
                  <a:pt x="789686" y="91732"/>
                </a:lnTo>
                <a:lnTo>
                  <a:pt x="786130" y="88341"/>
                </a:lnTo>
                <a:lnTo>
                  <a:pt x="781812" y="85534"/>
                </a:lnTo>
                <a:lnTo>
                  <a:pt x="772160" y="81102"/>
                </a:lnTo>
                <a:lnTo>
                  <a:pt x="766953" y="79489"/>
                </a:lnTo>
                <a:lnTo>
                  <a:pt x="761365" y="78486"/>
                </a:lnTo>
                <a:lnTo>
                  <a:pt x="761365" y="76974"/>
                </a:lnTo>
                <a:lnTo>
                  <a:pt x="794131" y="52946"/>
                </a:lnTo>
                <a:lnTo>
                  <a:pt x="795528" y="48844"/>
                </a:lnTo>
                <a:lnTo>
                  <a:pt x="797052" y="44742"/>
                </a:lnTo>
                <a:lnTo>
                  <a:pt x="797814" y="40017"/>
                </a:lnTo>
                <a:lnTo>
                  <a:pt x="797814" y="28968"/>
                </a:lnTo>
                <a:lnTo>
                  <a:pt x="796734" y="24295"/>
                </a:lnTo>
                <a:lnTo>
                  <a:pt x="796671" y="23964"/>
                </a:lnTo>
                <a:lnTo>
                  <a:pt x="791845" y="15341"/>
                </a:lnTo>
                <a:lnTo>
                  <a:pt x="789406" y="12687"/>
                </a:lnTo>
                <a:lnTo>
                  <a:pt x="788543" y="11734"/>
                </a:lnTo>
                <a:lnTo>
                  <a:pt x="784225" y="8851"/>
                </a:lnTo>
                <a:lnTo>
                  <a:pt x="780034" y="5969"/>
                </a:lnTo>
                <a:lnTo>
                  <a:pt x="774954" y="3810"/>
                </a:lnTo>
                <a:lnTo>
                  <a:pt x="763270" y="965"/>
                </a:lnTo>
                <a:lnTo>
                  <a:pt x="757047" y="254"/>
                </a:lnTo>
                <a:lnTo>
                  <a:pt x="742315" y="254"/>
                </a:lnTo>
                <a:lnTo>
                  <a:pt x="704532" y="9994"/>
                </a:lnTo>
                <a:lnTo>
                  <a:pt x="697230" y="12928"/>
                </a:lnTo>
                <a:lnTo>
                  <a:pt x="697230" y="37668"/>
                </a:lnTo>
                <a:lnTo>
                  <a:pt x="713232" y="37668"/>
                </a:lnTo>
                <a:lnTo>
                  <a:pt x="716026" y="29387"/>
                </a:lnTo>
                <a:lnTo>
                  <a:pt x="719963" y="23152"/>
                </a:lnTo>
                <a:lnTo>
                  <a:pt x="725043" y="18961"/>
                </a:lnTo>
                <a:lnTo>
                  <a:pt x="730250" y="14770"/>
                </a:lnTo>
                <a:lnTo>
                  <a:pt x="736600" y="12687"/>
                </a:lnTo>
                <a:lnTo>
                  <a:pt x="753237" y="12687"/>
                </a:lnTo>
                <a:lnTo>
                  <a:pt x="760222" y="15011"/>
                </a:lnTo>
                <a:lnTo>
                  <a:pt x="764921" y="19646"/>
                </a:lnTo>
                <a:lnTo>
                  <a:pt x="769747" y="24295"/>
                </a:lnTo>
                <a:lnTo>
                  <a:pt x="772160" y="30645"/>
                </a:lnTo>
                <a:lnTo>
                  <a:pt x="772160" y="43611"/>
                </a:lnTo>
                <a:lnTo>
                  <a:pt x="736981" y="74066"/>
                </a:lnTo>
                <a:lnTo>
                  <a:pt x="720598" y="75717"/>
                </a:lnTo>
                <a:lnTo>
                  <a:pt x="720598" y="87769"/>
                </a:lnTo>
                <a:lnTo>
                  <a:pt x="731647" y="87769"/>
                </a:lnTo>
                <a:lnTo>
                  <a:pt x="742442" y="88341"/>
                </a:lnTo>
                <a:lnTo>
                  <a:pt x="741997" y="88341"/>
                </a:lnTo>
                <a:lnTo>
                  <a:pt x="750633" y="89928"/>
                </a:lnTo>
                <a:lnTo>
                  <a:pt x="775208" y="121678"/>
                </a:lnTo>
                <a:lnTo>
                  <a:pt x="775208" y="132143"/>
                </a:lnTo>
                <a:lnTo>
                  <a:pt x="749642" y="152412"/>
                </a:lnTo>
                <a:lnTo>
                  <a:pt x="748944" y="152412"/>
                </a:lnTo>
                <a:lnTo>
                  <a:pt x="742315" y="152819"/>
                </a:lnTo>
                <a:lnTo>
                  <a:pt x="738251" y="152819"/>
                </a:lnTo>
                <a:lnTo>
                  <a:pt x="734568" y="152412"/>
                </a:lnTo>
                <a:lnTo>
                  <a:pt x="731862" y="151688"/>
                </a:lnTo>
                <a:lnTo>
                  <a:pt x="728091" y="150736"/>
                </a:lnTo>
                <a:lnTo>
                  <a:pt x="716407" y="140208"/>
                </a:lnTo>
                <a:lnTo>
                  <a:pt x="714502" y="137236"/>
                </a:lnTo>
                <a:lnTo>
                  <a:pt x="712978" y="133654"/>
                </a:lnTo>
                <a:lnTo>
                  <a:pt x="711581" y="129463"/>
                </a:lnTo>
                <a:lnTo>
                  <a:pt x="695325" y="129463"/>
                </a:lnTo>
                <a:lnTo>
                  <a:pt x="695325" y="156603"/>
                </a:lnTo>
                <a:lnTo>
                  <a:pt x="702703" y="159143"/>
                </a:lnTo>
                <a:lnTo>
                  <a:pt x="710184" y="161137"/>
                </a:lnTo>
                <a:lnTo>
                  <a:pt x="726313" y="164236"/>
                </a:lnTo>
                <a:lnTo>
                  <a:pt x="734187" y="164998"/>
                </a:lnTo>
                <a:lnTo>
                  <a:pt x="741934" y="164998"/>
                </a:lnTo>
                <a:lnTo>
                  <a:pt x="749122" y="164782"/>
                </a:lnTo>
                <a:lnTo>
                  <a:pt x="754799" y="164236"/>
                </a:lnTo>
                <a:lnTo>
                  <a:pt x="755256" y="164236"/>
                </a:lnTo>
                <a:lnTo>
                  <a:pt x="785037" y="152819"/>
                </a:lnTo>
                <a:lnTo>
                  <a:pt x="786384" y="151688"/>
                </a:lnTo>
                <a:lnTo>
                  <a:pt x="791464" y="147510"/>
                </a:lnTo>
                <a:lnTo>
                  <a:pt x="795147" y="142544"/>
                </a:lnTo>
                <a:lnTo>
                  <a:pt x="800227" y="131076"/>
                </a:lnTo>
                <a:lnTo>
                  <a:pt x="801497" y="124866"/>
                </a:lnTo>
                <a:lnTo>
                  <a:pt x="801497" y="112801"/>
                </a:lnTo>
                <a:close/>
              </a:path>
              <a:path w="1104265" h="371475">
                <a:moveTo>
                  <a:pt x="953897" y="126949"/>
                </a:moveTo>
                <a:lnTo>
                  <a:pt x="942213" y="126949"/>
                </a:lnTo>
                <a:lnTo>
                  <a:pt x="940816" y="130556"/>
                </a:lnTo>
                <a:lnTo>
                  <a:pt x="939546" y="133375"/>
                </a:lnTo>
                <a:lnTo>
                  <a:pt x="938403" y="135432"/>
                </a:lnTo>
                <a:lnTo>
                  <a:pt x="937387" y="137477"/>
                </a:lnTo>
                <a:lnTo>
                  <a:pt x="936104" y="138887"/>
                </a:lnTo>
                <a:lnTo>
                  <a:pt x="923163" y="142405"/>
                </a:lnTo>
                <a:lnTo>
                  <a:pt x="872744" y="142405"/>
                </a:lnTo>
                <a:lnTo>
                  <a:pt x="900811" y="110337"/>
                </a:lnTo>
                <a:lnTo>
                  <a:pt x="909574" y="101625"/>
                </a:lnTo>
                <a:lnTo>
                  <a:pt x="913638" y="97447"/>
                </a:lnTo>
                <a:lnTo>
                  <a:pt x="917702" y="93421"/>
                </a:lnTo>
                <a:lnTo>
                  <a:pt x="925322" y="85636"/>
                </a:lnTo>
                <a:lnTo>
                  <a:pt x="928624" y="82130"/>
                </a:lnTo>
                <a:lnTo>
                  <a:pt x="932053" y="78613"/>
                </a:lnTo>
                <a:lnTo>
                  <a:pt x="934720" y="75514"/>
                </a:lnTo>
                <a:lnTo>
                  <a:pt x="936752" y="72834"/>
                </a:lnTo>
                <a:lnTo>
                  <a:pt x="939546" y="69735"/>
                </a:lnTo>
                <a:lnTo>
                  <a:pt x="951230" y="41694"/>
                </a:lnTo>
                <a:lnTo>
                  <a:pt x="951230" y="32981"/>
                </a:lnTo>
                <a:lnTo>
                  <a:pt x="942022" y="12687"/>
                </a:lnTo>
                <a:lnTo>
                  <a:pt x="936498" y="7823"/>
                </a:lnTo>
                <a:lnTo>
                  <a:pt x="931418" y="5168"/>
                </a:lnTo>
                <a:lnTo>
                  <a:pt x="919302" y="1257"/>
                </a:lnTo>
                <a:lnTo>
                  <a:pt x="911733" y="254"/>
                </a:lnTo>
                <a:lnTo>
                  <a:pt x="895858" y="254"/>
                </a:lnTo>
                <a:lnTo>
                  <a:pt x="857021" y="9842"/>
                </a:lnTo>
                <a:lnTo>
                  <a:pt x="849122" y="12928"/>
                </a:lnTo>
                <a:lnTo>
                  <a:pt x="849122" y="37426"/>
                </a:lnTo>
                <a:lnTo>
                  <a:pt x="865632" y="37426"/>
                </a:lnTo>
                <a:lnTo>
                  <a:pt x="868553" y="29387"/>
                </a:lnTo>
                <a:lnTo>
                  <a:pt x="872617" y="23253"/>
                </a:lnTo>
                <a:lnTo>
                  <a:pt x="877951" y="19024"/>
                </a:lnTo>
                <a:lnTo>
                  <a:pt x="883119" y="14820"/>
                </a:lnTo>
                <a:lnTo>
                  <a:pt x="883983" y="14528"/>
                </a:lnTo>
                <a:lnTo>
                  <a:pt x="889762" y="12687"/>
                </a:lnTo>
                <a:lnTo>
                  <a:pt x="902081" y="12687"/>
                </a:lnTo>
                <a:lnTo>
                  <a:pt x="906018" y="13398"/>
                </a:lnTo>
                <a:lnTo>
                  <a:pt x="909447" y="14820"/>
                </a:lnTo>
                <a:lnTo>
                  <a:pt x="913003" y="16243"/>
                </a:lnTo>
                <a:lnTo>
                  <a:pt x="915797" y="18211"/>
                </a:lnTo>
                <a:lnTo>
                  <a:pt x="920381" y="23253"/>
                </a:lnTo>
                <a:lnTo>
                  <a:pt x="922147" y="26289"/>
                </a:lnTo>
                <a:lnTo>
                  <a:pt x="923290" y="29883"/>
                </a:lnTo>
                <a:lnTo>
                  <a:pt x="924560" y="33489"/>
                </a:lnTo>
                <a:lnTo>
                  <a:pt x="925068" y="37426"/>
                </a:lnTo>
                <a:lnTo>
                  <a:pt x="925068" y="45872"/>
                </a:lnTo>
                <a:lnTo>
                  <a:pt x="924560" y="49809"/>
                </a:lnTo>
                <a:lnTo>
                  <a:pt x="922528" y="57175"/>
                </a:lnTo>
                <a:lnTo>
                  <a:pt x="920559" y="61277"/>
                </a:lnTo>
                <a:lnTo>
                  <a:pt x="917702" y="65544"/>
                </a:lnTo>
                <a:lnTo>
                  <a:pt x="915009" y="69735"/>
                </a:lnTo>
                <a:lnTo>
                  <a:pt x="886841" y="100584"/>
                </a:lnTo>
                <a:lnTo>
                  <a:pt x="881634" y="105778"/>
                </a:lnTo>
                <a:lnTo>
                  <a:pt x="876935" y="110782"/>
                </a:lnTo>
                <a:lnTo>
                  <a:pt x="849503" y="147358"/>
                </a:lnTo>
                <a:lnTo>
                  <a:pt x="845185" y="156337"/>
                </a:lnTo>
                <a:lnTo>
                  <a:pt x="845185" y="162877"/>
                </a:lnTo>
                <a:lnTo>
                  <a:pt x="951484" y="162877"/>
                </a:lnTo>
                <a:lnTo>
                  <a:pt x="951865" y="156921"/>
                </a:lnTo>
                <a:lnTo>
                  <a:pt x="952296" y="151815"/>
                </a:lnTo>
                <a:lnTo>
                  <a:pt x="952373" y="150939"/>
                </a:lnTo>
                <a:lnTo>
                  <a:pt x="952754" y="144907"/>
                </a:lnTo>
                <a:lnTo>
                  <a:pt x="952855" y="142405"/>
                </a:lnTo>
                <a:lnTo>
                  <a:pt x="952906" y="141020"/>
                </a:lnTo>
                <a:lnTo>
                  <a:pt x="953033" y="138569"/>
                </a:lnTo>
                <a:lnTo>
                  <a:pt x="953300" y="135432"/>
                </a:lnTo>
                <a:lnTo>
                  <a:pt x="953401" y="134112"/>
                </a:lnTo>
                <a:lnTo>
                  <a:pt x="953516" y="132892"/>
                </a:lnTo>
                <a:lnTo>
                  <a:pt x="953871" y="127330"/>
                </a:lnTo>
                <a:lnTo>
                  <a:pt x="953897" y="126949"/>
                </a:lnTo>
                <a:close/>
              </a:path>
              <a:path w="1104265" h="371475">
                <a:moveTo>
                  <a:pt x="1104138" y="207759"/>
                </a:moveTo>
                <a:lnTo>
                  <a:pt x="1097381" y="150177"/>
                </a:lnTo>
                <a:lnTo>
                  <a:pt x="1077214" y="101663"/>
                </a:lnTo>
                <a:lnTo>
                  <a:pt x="1044460" y="65379"/>
                </a:lnTo>
                <a:lnTo>
                  <a:pt x="999998" y="44450"/>
                </a:lnTo>
                <a:lnTo>
                  <a:pt x="995426" y="57696"/>
                </a:lnTo>
                <a:lnTo>
                  <a:pt x="1014298" y="65900"/>
                </a:lnTo>
                <a:lnTo>
                  <a:pt x="1030554" y="77254"/>
                </a:lnTo>
                <a:lnTo>
                  <a:pt x="1055116" y="109410"/>
                </a:lnTo>
                <a:lnTo>
                  <a:pt x="1069568" y="152806"/>
                </a:lnTo>
                <a:lnTo>
                  <a:pt x="1074420" y="206032"/>
                </a:lnTo>
                <a:lnTo>
                  <a:pt x="1073200" y="234835"/>
                </a:lnTo>
                <a:lnTo>
                  <a:pt x="1063485" y="284480"/>
                </a:lnTo>
                <a:lnTo>
                  <a:pt x="1044054" y="323253"/>
                </a:lnTo>
                <a:lnTo>
                  <a:pt x="1014501" y="349415"/>
                </a:lnTo>
                <a:lnTo>
                  <a:pt x="995934" y="357644"/>
                </a:lnTo>
                <a:lnTo>
                  <a:pt x="999998" y="370890"/>
                </a:lnTo>
                <a:lnTo>
                  <a:pt x="1044575" y="350012"/>
                </a:lnTo>
                <a:lnTo>
                  <a:pt x="1077341" y="313842"/>
                </a:lnTo>
                <a:lnTo>
                  <a:pt x="1097445" y="265430"/>
                </a:lnTo>
                <a:lnTo>
                  <a:pt x="1102461" y="237756"/>
                </a:lnTo>
                <a:lnTo>
                  <a:pt x="1104138" y="20775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770" name="object 16"/>
          <p:cNvGrpSpPr/>
          <p:nvPr/>
        </p:nvGrpSpPr>
        <p:grpSpPr>
          <a:xfrm>
            <a:off x="4019400" y="1666800"/>
            <a:ext cx="4080240" cy="2814120"/>
            <a:chOff x="4019400" y="1666800"/>
            <a:chExt cx="4080240" cy="2814120"/>
          </a:xfrm>
        </p:grpSpPr>
        <p:pic>
          <p:nvPicPr>
            <p:cNvPr id="1771" name="object 17" descr=""/>
            <p:cNvPicPr/>
            <p:nvPr/>
          </p:nvPicPr>
          <p:blipFill>
            <a:blip r:embed="rId5"/>
            <a:stretch/>
          </p:blipFill>
          <p:spPr>
            <a:xfrm>
              <a:off x="4019400" y="1666800"/>
              <a:ext cx="4071600" cy="2738160"/>
            </a:xfrm>
            <a:prstGeom prst="rect">
              <a:avLst/>
            </a:prstGeom>
            <a:noFill/>
            <a:ln w="0">
              <a:noFill/>
            </a:ln>
          </p:spPr>
        </p:pic>
        <p:sp>
          <p:nvSpPr>
            <p:cNvPr id="1772" name="object 18"/>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73" name="object 19"/>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74" name="object 20" descr=""/>
            <p:cNvPicPr/>
            <p:nvPr/>
          </p:nvPicPr>
          <p:blipFill>
            <a:blip r:embed="rId6"/>
            <a:stretch/>
          </p:blipFill>
          <p:spPr>
            <a:xfrm>
              <a:off x="6029280" y="1695240"/>
              <a:ext cx="147240" cy="2719080"/>
            </a:xfrm>
            <a:prstGeom prst="rect">
              <a:avLst/>
            </a:prstGeom>
            <a:noFill/>
            <a:ln w="0">
              <a:noFill/>
            </a:ln>
          </p:spPr>
        </p:pic>
        <p:sp>
          <p:nvSpPr>
            <p:cNvPr id="1775" name="object 21"/>
            <p:cNvSpPr/>
            <p:nvPr/>
          </p:nvSpPr>
          <p:spPr>
            <a:xfrm>
              <a:off x="6105600" y="1733400"/>
              <a:ext cx="360" cy="2586600"/>
            </a:xfrm>
            <a:custGeom>
              <a:avLst/>
              <a:gdLst>
                <a:gd name="textAreaLeft" fmla="*/ 0 w 360"/>
                <a:gd name="textAreaRight" fmla="*/ 720 w 360"/>
                <a:gd name="textAreaTop" fmla="*/ 0 h 2586600"/>
                <a:gd name="textAreaBottom" fmla="*/ 2586960 h 2586600"/>
              </a:gdLst>
              <a:ahLst/>
              <a:rect l="textAreaLeft" t="textAreaTop" r="textAreaRight" b="textAreaBottom"/>
              <a:pathLst>
                <a:path w="0" h="2586990">
                  <a:moveTo>
                    <a:pt x="0" y="0"/>
                  </a:moveTo>
                  <a:lnTo>
                    <a:pt x="0" y="2586482"/>
                  </a:lnTo>
                </a:path>
              </a:pathLst>
            </a:custGeom>
            <a:noFill/>
            <a:ln w="38100">
              <a:solidFill>
                <a:srgbClr val="000000"/>
              </a:solidFill>
              <a:prstDash val="sys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76" name="object 22"/>
            <p:cNvSpPr/>
            <p:nvPr/>
          </p:nvSpPr>
          <p:spPr>
            <a:xfrm>
              <a:off x="4076640" y="4210920"/>
              <a:ext cx="4023000" cy="191880"/>
            </a:xfrm>
            <a:custGeom>
              <a:avLst/>
              <a:gdLst>
                <a:gd name="textAreaLeft" fmla="*/ 0 w 4023000"/>
                <a:gd name="textAreaRight" fmla="*/ 4023360 w 4023000"/>
                <a:gd name="textAreaTop" fmla="*/ 0 h 191880"/>
                <a:gd name="textAreaBottom" fmla="*/ 192240 h 191880"/>
              </a:gdLst>
              <a:ahLst/>
              <a:rect l="textAreaLeft" t="textAreaTop" r="textAreaRight" b="textAreaBottom"/>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77" name="object 23" descr=""/>
            <p:cNvPicPr/>
            <p:nvPr/>
          </p:nvPicPr>
          <p:blipFill>
            <a:blip r:embed="rId7"/>
            <a:stretch/>
          </p:blipFill>
          <p:spPr>
            <a:xfrm>
              <a:off x="7562880" y="4143240"/>
              <a:ext cx="366480" cy="337680"/>
            </a:xfrm>
            <a:prstGeom prst="rect">
              <a:avLst/>
            </a:prstGeom>
            <a:noFill/>
            <a:ln w="0">
              <a:noFill/>
            </a:ln>
          </p:spPr>
        </p:pic>
        <p:pic>
          <p:nvPicPr>
            <p:cNvPr id="1778" name="object 24" descr=""/>
            <p:cNvPicPr/>
            <p:nvPr/>
          </p:nvPicPr>
          <p:blipFill>
            <a:blip r:embed="rId8"/>
            <a:stretch/>
          </p:blipFill>
          <p:spPr>
            <a:xfrm>
              <a:off x="7634520" y="4195800"/>
              <a:ext cx="228240" cy="199800"/>
            </a:xfrm>
            <a:prstGeom prst="rect">
              <a:avLst/>
            </a:prstGeom>
            <a:noFill/>
            <a:ln w="0">
              <a:noFill/>
            </a:ln>
          </p:spPr>
        </p:pic>
        <p:sp>
          <p:nvSpPr>
            <p:cNvPr id="1779" name="object 25"/>
            <p:cNvSpPr/>
            <p:nvPr/>
          </p:nvSpPr>
          <p:spPr>
            <a:xfrm>
              <a:off x="7634520" y="4195800"/>
              <a:ext cx="228240" cy="199800"/>
            </a:xfrm>
            <a:custGeom>
              <a:avLst/>
              <a:gdLst>
                <a:gd name="textAreaLeft" fmla="*/ 0 w 228240"/>
                <a:gd name="textAreaRight" fmla="*/ 228600 w 228240"/>
                <a:gd name="textAreaTop" fmla="*/ 0 h 199800"/>
                <a:gd name="textAreaBottom" fmla="*/ 200160 h 199800"/>
              </a:gdLst>
              <a:ahLst/>
              <a:rect l="textAreaLeft" t="textAreaTop" r="textAreaRight" b="textAreaBottom"/>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80" name="object 26"/>
          <p:cNvSpPr/>
          <p:nvPr/>
        </p:nvSpPr>
        <p:spPr>
          <a:xfrm>
            <a:off x="1076040" y="3733560"/>
            <a:ext cx="10064880" cy="1674000"/>
          </a:xfrm>
          <a:prstGeom prst="rect">
            <a:avLst/>
          </a:prstGeom>
          <a:noFill/>
          <a:ln w="0">
            <a:noFill/>
          </a:ln>
        </p:spPr>
        <p:style>
          <a:lnRef idx="0"/>
          <a:fillRef idx="0"/>
          <a:effectRef idx="0"/>
          <a:fontRef idx="minor"/>
        </p:style>
        <p:txBody>
          <a:bodyPr lIns="0" rIns="0" tIns="154800" bIns="0" anchor="t">
            <a:spAutoFit/>
          </a:bodyPr>
          <a:p>
            <a:pPr marL="6647040" defTabSz="914400">
              <a:lnSpc>
                <a:spcPct val="100000"/>
              </a:lnSpc>
              <a:spcBef>
                <a:spcPts val="1219"/>
              </a:spcBef>
            </a:pPr>
            <a:r>
              <a:rPr b="0" lang="en-US" sz="1800" spc="-11" strike="noStrike" u="none">
                <a:solidFill>
                  <a:schemeClr val="dk1"/>
                </a:solidFill>
                <a:uFillTx/>
                <a:latin typeface="Trebuchet MS"/>
              </a:rPr>
              <a:t>+10000</a:t>
            </a:r>
            <a:endParaRPr b="0" lang="en-US" sz="1800" strike="noStrike" u="none">
              <a:solidFill>
                <a:srgbClr val="000000"/>
              </a:solidFill>
              <a:uFillTx/>
              <a:latin typeface="Arial"/>
            </a:endParaRPr>
          </a:p>
          <a:p>
            <a:pPr marL="6840" algn="ctr" defTabSz="914400">
              <a:lnSpc>
                <a:spcPct val="100000"/>
              </a:lnSpc>
              <a:spcBef>
                <a:spcPts val="1120"/>
              </a:spcBef>
            </a:pPr>
            <a:r>
              <a:rPr b="0" lang="en-US" sz="1800" spc="91" strike="noStrike" u="none">
                <a:solidFill>
                  <a:schemeClr val="dk1"/>
                </a:solidFill>
                <a:uFillTx/>
                <a:latin typeface="Trebuchet MS"/>
              </a:rPr>
              <a:t>0</a:t>
            </a:r>
            <a:endParaRPr b="0" lang="en-US" sz="1800" strike="noStrike" u="none">
              <a:solidFill>
                <a:srgbClr val="000000"/>
              </a:solidFill>
              <a:uFillTx/>
              <a:latin typeface="Arial"/>
            </a:endParaRPr>
          </a:p>
          <a:p>
            <a:pPr algn="ctr" defTabSz="914400">
              <a:lnSpc>
                <a:spcPct val="100000"/>
              </a:lnSpc>
              <a:spcBef>
                <a:spcPts val="765"/>
              </a:spcBef>
            </a:pPr>
            <a:r>
              <a:rPr b="0" lang="en-US" sz="2400" spc="85" strike="noStrike" u="none">
                <a:solidFill>
                  <a:srgbClr val="464646"/>
                </a:solidFill>
                <a:uFillTx/>
                <a:latin typeface="Trebuchet MS"/>
              </a:rPr>
              <a:t>This</a:t>
            </a:r>
            <a:r>
              <a:rPr b="0" lang="en-US" sz="2400" spc="-79" strike="noStrike" u="none">
                <a:solidFill>
                  <a:srgbClr val="464646"/>
                </a:solidFill>
                <a:uFillTx/>
                <a:latin typeface="Trebuchet MS"/>
              </a:rPr>
              <a:t> </a:t>
            </a:r>
            <a:r>
              <a:rPr b="0" lang="en-US" sz="2400" spc="170" strike="noStrike" u="none">
                <a:solidFill>
                  <a:srgbClr val="464646"/>
                </a:solidFill>
                <a:uFillTx/>
                <a:latin typeface="Trebuchet MS"/>
              </a:rPr>
              <a:t>is</a:t>
            </a:r>
            <a:r>
              <a:rPr b="0" lang="en-US" sz="2400" spc="-105" strike="noStrike" u="none">
                <a:solidFill>
                  <a:srgbClr val="464646"/>
                </a:solidFill>
                <a:uFillTx/>
                <a:latin typeface="Trebuchet MS"/>
              </a:rPr>
              <a:t> </a:t>
            </a:r>
            <a:r>
              <a:rPr b="0" lang="en-US" sz="2400" spc="99" strike="noStrike" u="none">
                <a:solidFill>
                  <a:srgbClr val="c0504d"/>
                </a:solidFill>
                <a:uFillTx/>
                <a:latin typeface="Trebuchet MS"/>
              </a:rPr>
              <a:t>unbounded</a:t>
            </a:r>
            <a:r>
              <a:rPr b="0" lang="en-US" sz="2400" spc="-136" strike="noStrike" u="none">
                <a:solidFill>
                  <a:srgbClr val="c0504d"/>
                </a:solidFill>
                <a:uFillTx/>
                <a:latin typeface="Trebuchet MS"/>
              </a:rPr>
              <a:t> </a:t>
            </a:r>
            <a:r>
              <a:rPr b="0" lang="en-US" sz="2400" spc="119" strike="noStrike" u="none">
                <a:solidFill>
                  <a:srgbClr val="464646"/>
                </a:solidFill>
                <a:uFillTx/>
                <a:latin typeface="Trebuchet MS"/>
              </a:rPr>
              <a:t>and</a:t>
            </a:r>
            <a:r>
              <a:rPr b="0" lang="en-US" sz="2400" spc="-111" strike="noStrike" u="none">
                <a:solidFill>
                  <a:srgbClr val="464646"/>
                </a:solidFill>
                <a:uFillTx/>
                <a:latin typeface="Trebuchet MS"/>
              </a:rPr>
              <a:t> </a:t>
            </a:r>
            <a:r>
              <a:rPr b="0" lang="en-US" sz="2400" spc="54" strike="noStrike" u="none">
                <a:solidFill>
                  <a:srgbClr val="464646"/>
                </a:solidFill>
                <a:uFillTx/>
                <a:latin typeface="Trebuchet MS"/>
              </a:rPr>
              <a:t>could</a:t>
            </a:r>
            <a:r>
              <a:rPr b="0" lang="en-US" sz="2400" spc="-111" strike="noStrike" u="none">
                <a:solidFill>
                  <a:srgbClr val="464646"/>
                </a:solidFill>
                <a:uFillTx/>
                <a:latin typeface="Trebuchet MS"/>
              </a:rPr>
              <a:t> </a:t>
            </a:r>
            <a:r>
              <a:rPr b="0" lang="en-US" sz="2400" strike="noStrike" u="none">
                <a:solidFill>
                  <a:srgbClr val="464646"/>
                </a:solidFill>
                <a:uFillTx/>
                <a:latin typeface="Trebuchet MS"/>
              </a:rPr>
              <a:t>take</a:t>
            </a:r>
            <a:r>
              <a:rPr b="0" lang="en-US" sz="2400" spc="-145" strike="noStrike" u="none">
                <a:solidFill>
                  <a:srgbClr val="464646"/>
                </a:solidFill>
                <a:uFillTx/>
                <a:latin typeface="Trebuchet MS"/>
              </a:rPr>
              <a:t> </a:t>
            </a:r>
            <a:r>
              <a:rPr b="0" lang="en-US" sz="2400" spc="136" strike="noStrike" u="none">
                <a:solidFill>
                  <a:srgbClr val="464646"/>
                </a:solidFill>
                <a:uFillTx/>
                <a:latin typeface="Trebuchet MS"/>
              </a:rPr>
              <a:t>up</a:t>
            </a:r>
            <a:r>
              <a:rPr b="0" lang="en-US" sz="2400" spc="-96" strike="noStrike" u="none">
                <a:solidFill>
                  <a:srgbClr val="464646"/>
                </a:solidFill>
                <a:uFillTx/>
                <a:latin typeface="Trebuchet MS"/>
              </a:rPr>
              <a:t> </a:t>
            </a:r>
            <a:r>
              <a:rPr b="0" lang="en-US" sz="2400" spc="74" strike="noStrike" u="none">
                <a:solidFill>
                  <a:srgbClr val="464646"/>
                </a:solidFill>
                <a:uFillTx/>
                <a:latin typeface="Trebuchet MS"/>
              </a:rPr>
              <a:t>any</a:t>
            </a:r>
            <a:r>
              <a:rPr b="0" lang="en-US" sz="2400" spc="-99" strike="noStrike" u="none">
                <a:solidFill>
                  <a:srgbClr val="464646"/>
                </a:solidFill>
                <a:uFillTx/>
                <a:latin typeface="Trebuchet MS"/>
              </a:rPr>
              <a:t> </a:t>
            </a:r>
            <a:r>
              <a:rPr b="0" lang="en-US" sz="2400" spc="159" strike="noStrike" u="none">
                <a:solidFill>
                  <a:srgbClr val="c0504d"/>
                </a:solidFill>
                <a:uFillTx/>
                <a:latin typeface="Trebuchet MS"/>
              </a:rPr>
              <a:t>maximum</a:t>
            </a:r>
            <a:r>
              <a:rPr b="0" lang="en-US" sz="2400" spc="-96" strike="noStrike" u="none">
                <a:solidFill>
                  <a:srgbClr val="c0504d"/>
                </a:solidFill>
                <a:uFillTx/>
                <a:latin typeface="Trebuchet MS"/>
              </a:rPr>
              <a:t> </a:t>
            </a:r>
            <a:r>
              <a:rPr b="0" lang="en-US" sz="2400" strike="noStrike" u="none">
                <a:solidFill>
                  <a:srgbClr val="c0504d"/>
                </a:solidFill>
                <a:uFillTx/>
                <a:latin typeface="Trebuchet MS"/>
              </a:rPr>
              <a:t>value</a:t>
            </a:r>
            <a:r>
              <a:rPr b="0" lang="en-US" sz="2400" spc="-60" strike="noStrike" u="none">
                <a:solidFill>
                  <a:srgbClr val="c0504d"/>
                </a:solidFill>
                <a:uFillTx/>
                <a:latin typeface="Trebuchet MS"/>
              </a:rPr>
              <a:t> </a:t>
            </a:r>
            <a:r>
              <a:rPr b="0" lang="en-US" sz="2400" spc="79" strike="noStrike" u="none">
                <a:solidFill>
                  <a:srgbClr val="c0504d"/>
                </a:solidFill>
                <a:uFillTx/>
                <a:latin typeface="Trebuchet MS"/>
              </a:rPr>
              <a:t>(an</a:t>
            </a:r>
            <a:r>
              <a:rPr b="0" lang="en-US" sz="2400" spc="-136" strike="noStrike" u="none">
                <a:solidFill>
                  <a:srgbClr val="c0504d"/>
                </a:solidFill>
                <a:uFillTx/>
                <a:latin typeface="Trebuchet MS"/>
              </a:rPr>
              <a:t> </a:t>
            </a:r>
            <a:r>
              <a:rPr b="0" lang="en-US" sz="2400" spc="-11" strike="noStrike" u="none">
                <a:solidFill>
                  <a:srgbClr val="c0504d"/>
                </a:solidFill>
                <a:uFillTx/>
                <a:latin typeface="Trebuchet MS"/>
              </a:rPr>
              <a:t>outlier!).</a:t>
            </a:r>
            <a:endParaRPr b="0" lang="en-US" sz="2400" strike="noStrike" u="none">
              <a:solidFill>
                <a:srgbClr val="000000"/>
              </a:solidFill>
              <a:uFillTx/>
              <a:latin typeface="Arial"/>
            </a:endParaRPr>
          </a:p>
        </p:txBody>
      </p:sp>
      <p:sp>
        <p:nvSpPr>
          <p:cNvPr id="1781" name="PlaceHolder 2"/>
          <p:cNvSpPr>
            <a:spLocks noGrp="1"/>
          </p:cNvSpPr>
          <p:nvPr>
            <p:ph type="ftr" idx="132"/>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782" name="PlaceHolder 3"/>
          <p:cNvSpPr>
            <a:spLocks noGrp="1"/>
          </p:cNvSpPr>
          <p:nvPr>
            <p:ph type="sldNum" idx="133"/>
          </p:nvPr>
        </p:nvSpPr>
        <p:spPr>
          <a:xfrm>
            <a:off x="8610480" y="6356160"/>
            <a:ext cx="2742840" cy="365400"/>
          </a:xfrm>
          <a:prstGeom prst="rect">
            <a:avLst/>
          </a:prstGeom>
          <a:noFill/>
          <a:ln w="0">
            <a:noFill/>
          </a:ln>
        </p:spPr>
        <p:txBody>
          <a:bodyPr lIns="0" rIns="0" tIns="0" bIns="0" anchor="ctr">
            <a:noAutofit/>
          </a:bodyPr>
          <a:lstStyle>
            <a:lvl1pPr marL="87120" indent="0" algn="r" defTabSz="914400">
              <a:lnSpc>
                <a:spcPct val="100000"/>
              </a:lnSpc>
              <a:buNone/>
              <a:defRPr b="0" lang="en-US" sz="1200" spc="79" strike="noStrike" u="none">
                <a:solidFill>
                  <a:schemeClr val="dk1">
                    <a:tint val="75000"/>
                  </a:schemeClr>
                </a:solidFill>
                <a:uFillTx/>
                <a:latin typeface="Calibri"/>
              </a:defRPr>
            </a:lvl1pPr>
          </a:lstStyle>
          <a:p>
            <a:pPr marL="87120" indent="0" algn="r" defTabSz="914400">
              <a:lnSpc>
                <a:spcPct val="100000"/>
              </a:lnSpc>
              <a:buNone/>
            </a:pPr>
            <a:r>
              <a:rPr b="0" lang="en-US" sz="1200" spc="79" strike="noStrike" u="none">
                <a:solidFill>
                  <a:schemeClr val="dk1">
                    <a:tint val="75000"/>
                  </a:schemeClr>
                </a:solidFill>
                <a:uFillTx/>
                <a:latin typeface="Calibri"/>
              </a:rPr>
              <a:t>81</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3" name="object 2" descr=""/>
          <p:cNvPicPr/>
          <p:nvPr/>
        </p:nvPicPr>
        <p:blipFill>
          <a:blip r:embed="rId1"/>
          <a:stretch/>
        </p:blipFill>
        <p:spPr>
          <a:xfrm>
            <a:off x="11030040" y="47520"/>
            <a:ext cx="809280" cy="809280"/>
          </a:xfrm>
          <a:prstGeom prst="rect">
            <a:avLst/>
          </a:prstGeom>
          <a:noFill/>
          <a:ln w="0">
            <a:noFill/>
          </a:ln>
        </p:spPr>
      </p:pic>
      <p:sp>
        <p:nvSpPr>
          <p:cNvPr id="1784"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1"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6" strike="noStrike" u="none">
                <a:solidFill>
                  <a:schemeClr val="dk1"/>
                </a:solidFill>
                <a:uFillTx/>
                <a:latin typeface="Calibri Light"/>
              </a:rPr>
              <a:t> </a:t>
            </a:r>
            <a:r>
              <a:rPr b="0" lang="en-US" sz="4400" spc="-111" strike="noStrike" u="none">
                <a:solidFill>
                  <a:schemeClr val="dk1"/>
                </a:solidFill>
                <a:uFillTx/>
                <a:latin typeface="Calibri Light"/>
              </a:rPr>
              <a:t>2:</a:t>
            </a:r>
            <a:r>
              <a:rPr b="0" lang="en-US" sz="4400" spc="-159" strike="noStrike" u="none">
                <a:solidFill>
                  <a:schemeClr val="dk1"/>
                </a:solidFill>
                <a:uFillTx/>
                <a:latin typeface="Calibri Light"/>
              </a:rPr>
              <a:t> </a:t>
            </a:r>
            <a:r>
              <a:rPr b="0" lang="en-US" sz="4400" spc="74"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65"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785" name="object 4"/>
          <p:cNvSpPr/>
          <p:nvPr/>
        </p:nvSpPr>
        <p:spPr>
          <a:xfrm>
            <a:off x="428400" y="1007280"/>
            <a:ext cx="90856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Let’s</a:t>
            </a:r>
            <a:r>
              <a:rPr b="0" lang="en-US" sz="2750" spc="-96" strike="noStrike" u="none">
                <a:solidFill>
                  <a:srgbClr val="464646"/>
                </a:solidFill>
                <a:uFillTx/>
                <a:latin typeface="Trebuchet MS"/>
              </a:rPr>
              <a:t> </a:t>
            </a:r>
            <a:r>
              <a:rPr b="0" lang="en-US" sz="2750" spc="74" strike="noStrike" u="none">
                <a:solidFill>
                  <a:srgbClr val="464646"/>
                </a:solidFill>
                <a:uFillTx/>
                <a:latin typeface="Trebuchet MS"/>
              </a:rPr>
              <a:t>see</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weight</a:t>
            </a:r>
            <a:r>
              <a:rPr b="0" lang="en-US" sz="2750" spc="-145" strike="noStrike" u="none">
                <a:solidFill>
                  <a:srgbClr val="464646"/>
                </a:solidFill>
                <a:uFillTx/>
                <a:latin typeface="Trebuchet MS"/>
              </a:rPr>
              <a:t> </a:t>
            </a:r>
            <a:r>
              <a:rPr b="0" lang="en-US" sz="2750" spc="119" strike="noStrike" u="none">
                <a:solidFill>
                  <a:srgbClr val="464646"/>
                </a:solidFill>
                <a:uFillTx/>
                <a:latin typeface="Trebuchet MS"/>
              </a:rPr>
              <a:t>tensors</a:t>
            </a:r>
            <a:r>
              <a:rPr b="0" lang="en-US" sz="2750" spc="-85" strike="noStrike" u="none">
                <a:solidFill>
                  <a:srgbClr val="464646"/>
                </a:solidFill>
                <a:uFillTx/>
                <a:latin typeface="Trebuchet MS"/>
              </a:rPr>
              <a:t> </a:t>
            </a:r>
            <a:r>
              <a:rPr b="0" lang="en-US" sz="2750" spc="74" strike="noStrike" u="none">
                <a:solidFill>
                  <a:srgbClr val="464646"/>
                </a:solidFill>
                <a:uFillTx/>
                <a:latin typeface="Trebuchet MS"/>
              </a:rPr>
              <a:t>look</a:t>
            </a:r>
            <a:r>
              <a:rPr b="0" lang="en-US" sz="2750" spc="-74" strike="noStrike" u="none">
                <a:solidFill>
                  <a:srgbClr val="464646"/>
                </a:solidFill>
                <a:uFillTx/>
                <a:latin typeface="Trebuchet MS"/>
              </a:rPr>
              <a:t> </a:t>
            </a:r>
            <a:r>
              <a:rPr b="0" lang="en-US" sz="2750" spc="54" strike="noStrike" u="none">
                <a:solidFill>
                  <a:srgbClr val="464646"/>
                </a:solidFill>
                <a:uFillTx/>
                <a:latin typeface="Trebuchet MS"/>
              </a:rPr>
              <a:t>like</a:t>
            </a:r>
            <a:r>
              <a:rPr b="0" lang="en-US" sz="2750" spc="-150" strike="noStrike" u="none">
                <a:solidFill>
                  <a:srgbClr val="464646"/>
                </a:solidFill>
                <a:uFillTx/>
                <a:latin typeface="Trebuchet MS"/>
              </a:rPr>
              <a:t> </a:t>
            </a:r>
            <a:r>
              <a:rPr b="0" lang="en-US" sz="2750" spc="136" strike="noStrike" u="none">
                <a:solidFill>
                  <a:srgbClr val="464646"/>
                </a:solidFill>
                <a:uFillTx/>
                <a:latin typeface="Trebuchet MS"/>
              </a:rPr>
              <a:t>on</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1" strike="noStrike" u="none">
                <a:solidFill>
                  <a:srgbClr val="464646"/>
                </a:solidFill>
                <a:uFillTx/>
                <a:latin typeface="Trebuchet MS"/>
              </a:rPr>
              <a:t> </a:t>
            </a:r>
            <a:r>
              <a:rPr b="0" lang="en-US" sz="2750" spc="-11" strike="noStrike" u="none">
                <a:solidFill>
                  <a:srgbClr val="464646"/>
                </a:solidFill>
                <a:uFillTx/>
                <a:latin typeface="Trebuchet MS"/>
              </a:rPr>
              <a:t>graph.</a:t>
            </a:r>
            <a:endParaRPr b="0" lang="en-US" sz="2750" strike="noStrike" u="none">
              <a:solidFill>
                <a:srgbClr val="000000"/>
              </a:solidFill>
              <a:uFillTx/>
              <a:latin typeface="Arial"/>
            </a:endParaRPr>
          </a:p>
        </p:txBody>
      </p:sp>
      <p:grpSp>
        <p:nvGrpSpPr>
          <p:cNvPr id="1786" name="object 5"/>
          <p:cNvGrpSpPr/>
          <p:nvPr/>
        </p:nvGrpSpPr>
        <p:grpSpPr>
          <a:xfrm>
            <a:off x="2980440" y="5874480"/>
            <a:ext cx="855000" cy="295200"/>
            <a:chOff x="2980440" y="5874480"/>
            <a:chExt cx="855000" cy="295200"/>
          </a:xfrm>
        </p:grpSpPr>
        <p:sp>
          <p:nvSpPr>
            <p:cNvPr id="1787" name="object 6"/>
            <p:cNvSpPr/>
            <p:nvPr/>
          </p:nvSpPr>
          <p:spPr>
            <a:xfrm>
              <a:off x="2980440" y="593244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713" y="0"/>
                  </a:lnTo>
                  <a:lnTo>
                    <a:pt x="241808" y="8432"/>
                  </a:lnTo>
                  <a:lnTo>
                    <a:pt x="253238" y="10261"/>
                  </a:lnTo>
                  <a:lnTo>
                    <a:pt x="258953" y="16002"/>
                  </a:lnTo>
                  <a:lnTo>
                    <a:pt x="258953" y="30568"/>
                  </a:lnTo>
                  <a:lnTo>
                    <a:pt x="257556" y="36449"/>
                  </a:lnTo>
                  <a:lnTo>
                    <a:pt x="248920" y="56045"/>
                  </a:lnTo>
                  <a:lnTo>
                    <a:pt x="176530" y="195834"/>
                  </a:lnTo>
                  <a:lnTo>
                    <a:pt x="174879" y="195834"/>
                  </a:lnTo>
                  <a:lnTo>
                    <a:pt x="176307" y="130491"/>
                  </a:lnTo>
                  <a:lnTo>
                    <a:pt x="176403" y="0"/>
                  </a:lnTo>
                  <a:lnTo>
                    <a:pt x="150368" y="0"/>
                  </a:lnTo>
                  <a:lnTo>
                    <a:pt x="55245" y="195834"/>
                  </a:lnTo>
                  <a:lnTo>
                    <a:pt x="53467" y="195834"/>
                  </a:lnTo>
                  <a:lnTo>
                    <a:pt x="53721" y="159867"/>
                  </a:lnTo>
                  <a:lnTo>
                    <a:pt x="53641" y="136074"/>
                  </a:lnTo>
                  <a:lnTo>
                    <a:pt x="51943" y="55930"/>
                  </a:lnTo>
                  <a:lnTo>
                    <a:pt x="51816" y="35217"/>
                  </a:lnTo>
                  <a:lnTo>
                    <a:pt x="71755" y="8432"/>
                  </a:lnTo>
                  <a:lnTo>
                    <a:pt x="73660" y="0"/>
                  </a:lnTo>
                  <a:lnTo>
                    <a:pt x="1905" y="0"/>
                  </a:lnTo>
                  <a:lnTo>
                    <a:pt x="0" y="8432"/>
                  </a:lnTo>
                  <a:lnTo>
                    <a:pt x="4826" y="9118"/>
                  </a:lnTo>
                  <a:lnTo>
                    <a:pt x="8509" y="10604"/>
                  </a:lnTo>
                  <a:lnTo>
                    <a:pt x="28575" y="237121"/>
                  </a:lnTo>
                  <a:lnTo>
                    <a:pt x="55626" y="237121"/>
                  </a:lnTo>
                  <a:lnTo>
                    <a:pt x="147701" y="47320"/>
                  </a:lnTo>
                  <a:lnTo>
                    <a:pt x="149352" y="47320"/>
                  </a:lnTo>
                  <a:lnTo>
                    <a:pt x="148685" y="63762"/>
                  </a:lnTo>
                  <a:lnTo>
                    <a:pt x="147923" y="95685"/>
                  </a:lnTo>
                  <a:lnTo>
                    <a:pt x="147828" y="237121"/>
                  </a:lnTo>
                  <a:lnTo>
                    <a:pt x="174371" y="237121"/>
                  </a:lnTo>
                  <a:lnTo>
                    <a:pt x="277749" y="46977"/>
                  </a:lnTo>
                  <a:lnTo>
                    <a:pt x="283462" y="36788"/>
                  </a:lnTo>
                  <a:lnTo>
                    <a:pt x="312166" y="8432"/>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88" name="object 7" descr=""/>
            <p:cNvPicPr/>
            <p:nvPr/>
          </p:nvPicPr>
          <p:blipFill>
            <a:blip r:embed="rId2"/>
            <a:stretch/>
          </p:blipFill>
          <p:spPr>
            <a:xfrm>
              <a:off x="3330720" y="5874480"/>
              <a:ext cx="504720" cy="165240"/>
            </a:xfrm>
            <a:prstGeom prst="rect">
              <a:avLst/>
            </a:prstGeom>
            <a:noFill/>
            <a:ln w="0">
              <a:noFill/>
            </a:ln>
          </p:spPr>
        </p:pic>
      </p:grpSp>
      <p:sp>
        <p:nvSpPr>
          <p:cNvPr id="1789" name="object 8"/>
          <p:cNvSpPr/>
          <p:nvPr/>
        </p:nvSpPr>
        <p:spPr>
          <a:xfrm>
            <a:off x="3996720" y="609120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90" name="object 9"/>
          <p:cNvSpPr/>
          <p:nvPr/>
        </p:nvSpPr>
        <p:spPr>
          <a:xfrm>
            <a:off x="3996720" y="601956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791" name="object 10"/>
          <p:cNvGrpSpPr/>
          <p:nvPr/>
        </p:nvGrpSpPr>
        <p:grpSpPr>
          <a:xfrm>
            <a:off x="4019400" y="1666800"/>
            <a:ext cx="5164560" cy="4800960"/>
            <a:chOff x="4019400" y="1666800"/>
            <a:chExt cx="5164560" cy="4800960"/>
          </a:xfrm>
        </p:grpSpPr>
        <p:pic>
          <p:nvPicPr>
            <p:cNvPr id="1792" name="object 11" descr=""/>
            <p:cNvPicPr/>
            <p:nvPr/>
          </p:nvPicPr>
          <p:blipFill>
            <a:blip r:embed="rId3"/>
            <a:stretch/>
          </p:blipFill>
          <p:spPr>
            <a:xfrm>
              <a:off x="4339080" y="5918760"/>
              <a:ext cx="1121400" cy="326160"/>
            </a:xfrm>
            <a:prstGeom prst="rect">
              <a:avLst/>
            </a:prstGeom>
            <a:noFill/>
            <a:ln w="0">
              <a:noFill/>
            </a:ln>
          </p:spPr>
        </p:pic>
        <p:sp>
          <p:nvSpPr>
            <p:cNvPr id="1793" name="object 12"/>
            <p:cNvSpPr/>
            <p:nvPr/>
          </p:nvSpPr>
          <p:spPr>
            <a:xfrm>
              <a:off x="5472720" y="5660640"/>
              <a:ext cx="2533320" cy="411840"/>
            </a:xfrm>
            <a:custGeom>
              <a:avLst/>
              <a:gdLst>
                <a:gd name="textAreaLeft" fmla="*/ 0 w 2533320"/>
                <a:gd name="textAreaRight" fmla="*/ 2533680 w 2533320"/>
                <a:gd name="textAreaTop" fmla="*/ 0 h 411840"/>
                <a:gd name="textAreaBottom" fmla="*/ 412200 h 411840"/>
              </a:gdLst>
              <a:ahLst/>
              <a:rect l="textAreaLeft" t="textAreaTop" r="textAreaRight" b="textAreaBottom"/>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94" name="object 13" descr=""/>
            <p:cNvPicPr/>
            <p:nvPr/>
          </p:nvPicPr>
          <p:blipFill>
            <a:blip r:embed="rId4"/>
            <a:stretch/>
          </p:blipFill>
          <p:spPr>
            <a:xfrm>
              <a:off x="5486760" y="6159240"/>
              <a:ext cx="1212120" cy="248760"/>
            </a:xfrm>
            <a:prstGeom prst="rect">
              <a:avLst/>
            </a:prstGeom>
            <a:noFill/>
            <a:ln w="0">
              <a:noFill/>
            </a:ln>
          </p:spPr>
        </p:pic>
        <p:sp>
          <p:nvSpPr>
            <p:cNvPr id="1795" name="object 14"/>
            <p:cNvSpPr/>
            <p:nvPr/>
          </p:nvSpPr>
          <p:spPr>
            <a:xfrm>
              <a:off x="6750360" y="5874480"/>
              <a:ext cx="2433600" cy="593280"/>
            </a:xfrm>
            <a:custGeom>
              <a:avLst/>
              <a:gdLst>
                <a:gd name="textAreaLeft" fmla="*/ 0 w 2433600"/>
                <a:gd name="textAreaRight" fmla="*/ 2433960 w 2433600"/>
                <a:gd name="textAreaTop" fmla="*/ 0 h 593280"/>
                <a:gd name="textAreaBottom" fmla="*/ 593640 h 593280"/>
              </a:gdLst>
              <a:ahLst/>
              <a:rect l="textAreaLeft" t="textAreaTop" r="textAreaRight" b="textAreaBottom"/>
              <a:pathLst>
                <a:path w="2433954" h="593725">
                  <a:moveTo>
                    <a:pt x="108712" y="280200"/>
                  </a:moveTo>
                  <a:lnTo>
                    <a:pt x="104140" y="266954"/>
                  </a:lnTo>
                  <a:lnTo>
                    <a:pt x="80441" y="275501"/>
                  </a:lnTo>
                  <a:lnTo>
                    <a:pt x="59664" y="287883"/>
                  </a:lnTo>
                  <a:lnTo>
                    <a:pt x="26924" y="324167"/>
                  </a:lnTo>
                  <a:lnTo>
                    <a:pt x="6743" y="372681"/>
                  </a:lnTo>
                  <a:lnTo>
                    <a:pt x="88" y="428536"/>
                  </a:lnTo>
                  <a:lnTo>
                    <a:pt x="0" y="430263"/>
                  </a:lnTo>
                  <a:lnTo>
                    <a:pt x="1676" y="460260"/>
                  </a:lnTo>
                  <a:lnTo>
                    <a:pt x="15100" y="513295"/>
                  </a:lnTo>
                  <a:lnTo>
                    <a:pt x="41694" y="556336"/>
                  </a:lnTo>
                  <a:lnTo>
                    <a:pt x="80365" y="584860"/>
                  </a:lnTo>
                  <a:lnTo>
                    <a:pt x="104140" y="593394"/>
                  </a:lnTo>
                  <a:lnTo>
                    <a:pt x="108204" y="580136"/>
                  </a:lnTo>
                  <a:lnTo>
                    <a:pt x="89649" y="571906"/>
                  </a:lnTo>
                  <a:lnTo>
                    <a:pt x="73621" y="560438"/>
                  </a:lnTo>
                  <a:lnTo>
                    <a:pt x="49149" y="527824"/>
                  </a:lnTo>
                  <a:lnTo>
                    <a:pt x="34569" y="483476"/>
                  </a:lnTo>
                  <a:lnTo>
                    <a:pt x="29781" y="430263"/>
                  </a:lnTo>
                  <a:lnTo>
                    <a:pt x="29718" y="428536"/>
                  </a:lnTo>
                  <a:lnTo>
                    <a:pt x="30924" y="400697"/>
                  </a:lnTo>
                  <a:lnTo>
                    <a:pt x="40640" y="352386"/>
                  </a:lnTo>
                  <a:lnTo>
                    <a:pt x="60147" y="314261"/>
                  </a:lnTo>
                  <a:lnTo>
                    <a:pt x="89916" y="288404"/>
                  </a:lnTo>
                  <a:lnTo>
                    <a:pt x="108712" y="280200"/>
                  </a:lnTo>
                  <a:close/>
                </a:path>
                <a:path w="2433954" h="593725">
                  <a:moveTo>
                    <a:pt x="448691" y="296087"/>
                  </a:moveTo>
                  <a:lnTo>
                    <a:pt x="378333" y="296087"/>
                  </a:lnTo>
                  <a:lnTo>
                    <a:pt x="376428" y="304520"/>
                  </a:lnTo>
                  <a:lnTo>
                    <a:pt x="387985" y="306349"/>
                  </a:lnTo>
                  <a:lnTo>
                    <a:pt x="393700" y="312089"/>
                  </a:lnTo>
                  <a:lnTo>
                    <a:pt x="393700" y="326656"/>
                  </a:lnTo>
                  <a:lnTo>
                    <a:pt x="392176" y="332536"/>
                  </a:lnTo>
                  <a:lnTo>
                    <a:pt x="383540" y="352132"/>
                  </a:lnTo>
                  <a:lnTo>
                    <a:pt x="311277" y="491921"/>
                  </a:lnTo>
                  <a:lnTo>
                    <a:pt x="309499" y="491921"/>
                  </a:lnTo>
                  <a:lnTo>
                    <a:pt x="310921" y="426580"/>
                  </a:lnTo>
                  <a:lnTo>
                    <a:pt x="311023" y="296087"/>
                  </a:lnTo>
                  <a:lnTo>
                    <a:pt x="285115" y="296087"/>
                  </a:lnTo>
                  <a:lnTo>
                    <a:pt x="189865" y="491921"/>
                  </a:lnTo>
                  <a:lnTo>
                    <a:pt x="188214" y="491921"/>
                  </a:lnTo>
                  <a:lnTo>
                    <a:pt x="188315" y="432168"/>
                  </a:lnTo>
                  <a:lnTo>
                    <a:pt x="186690" y="352018"/>
                  </a:lnTo>
                  <a:lnTo>
                    <a:pt x="186436" y="331304"/>
                  </a:lnTo>
                  <a:lnTo>
                    <a:pt x="206375" y="304520"/>
                  </a:lnTo>
                  <a:lnTo>
                    <a:pt x="208280" y="296087"/>
                  </a:lnTo>
                  <a:lnTo>
                    <a:pt x="136525" y="296087"/>
                  </a:lnTo>
                  <a:lnTo>
                    <a:pt x="134620" y="304520"/>
                  </a:lnTo>
                  <a:lnTo>
                    <a:pt x="139446" y="305206"/>
                  </a:lnTo>
                  <a:lnTo>
                    <a:pt x="143256" y="306692"/>
                  </a:lnTo>
                  <a:lnTo>
                    <a:pt x="163195" y="533209"/>
                  </a:lnTo>
                  <a:lnTo>
                    <a:pt x="190246" y="533209"/>
                  </a:lnTo>
                  <a:lnTo>
                    <a:pt x="282321" y="343408"/>
                  </a:lnTo>
                  <a:lnTo>
                    <a:pt x="284099" y="343408"/>
                  </a:lnTo>
                  <a:lnTo>
                    <a:pt x="283349" y="359854"/>
                  </a:lnTo>
                  <a:lnTo>
                    <a:pt x="282536" y="391782"/>
                  </a:lnTo>
                  <a:lnTo>
                    <a:pt x="282448" y="533209"/>
                  </a:lnTo>
                  <a:lnTo>
                    <a:pt x="308991" y="533209"/>
                  </a:lnTo>
                  <a:lnTo>
                    <a:pt x="412369" y="343065"/>
                  </a:lnTo>
                  <a:lnTo>
                    <a:pt x="418134" y="332879"/>
                  </a:lnTo>
                  <a:lnTo>
                    <a:pt x="446786" y="304520"/>
                  </a:lnTo>
                  <a:lnTo>
                    <a:pt x="448691" y="296087"/>
                  </a:lnTo>
                  <a:close/>
                </a:path>
                <a:path w="2433954" h="593725">
                  <a:moveTo>
                    <a:pt x="615950" y="261302"/>
                  </a:moveTo>
                  <a:lnTo>
                    <a:pt x="497586" y="261302"/>
                  </a:lnTo>
                  <a:lnTo>
                    <a:pt x="495655" y="269303"/>
                  </a:lnTo>
                  <a:lnTo>
                    <a:pt x="500888" y="269303"/>
                  </a:lnTo>
                  <a:lnTo>
                    <a:pt x="504444" y="270129"/>
                  </a:lnTo>
                  <a:lnTo>
                    <a:pt x="506222" y="271729"/>
                  </a:lnTo>
                  <a:lnTo>
                    <a:pt x="508127" y="273316"/>
                  </a:lnTo>
                  <a:lnTo>
                    <a:pt x="509143" y="275996"/>
                  </a:lnTo>
                  <a:lnTo>
                    <a:pt x="486029" y="388137"/>
                  </a:lnTo>
                  <a:lnTo>
                    <a:pt x="484505" y="394576"/>
                  </a:lnTo>
                  <a:lnTo>
                    <a:pt x="483362" y="399605"/>
                  </a:lnTo>
                  <a:lnTo>
                    <a:pt x="467868" y="416509"/>
                  </a:lnTo>
                  <a:lnTo>
                    <a:pt x="466471" y="424167"/>
                  </a:lnTo>
                  <a:lnTo>
                    <a:pt x="520954" y="424167"/>
                  </a:lnTo>
                  <a:lnTo>
                    <a:pt x="522605" y="416509"/>
                  </a:lnTo>
                  <a:lnTo>
                    <a:pt x="519684" y="416344"/>
                  </a:lnTo>
                  <a:lnTo>
                    <a:pt x="517474" y="416090"/>
                  </a:lnTo>
                  <a:lnTo>
                    <a:pt x="517309" y="416090"/>
                  </a:lnTo>
                  <a:lnTo>
                    <a:pt x="513334" y="415213"/>
                  </a:lnTo>
                  <a:lnTo>
                    <a:pt x="507873" y="408012"/>
                  </a:lnTo>
                  <a:lnTo>
                    <a:pt x="507974" y="403199"/>
                  </a:lnTo>
                  <a:lnTo>
                    <a:pt x="513207" y="376034"/>
                  </a:lnTo>
                  <a:lnTo>
                    <a:pt x="514350" y="370446"/>
                  </a:lnTo>
                  <a:lnTo>
                    <a:pt x="517144" y="358978"/>
                  </a:lnTo>
                  <a:lnTo>
                    <a:pt x="518287" y="353682"/>
                  </a:lnTo>
                  <a:lnTo>
                    <a:pt x="519379" y="348996"/>
                  </a:lnTo>
                  <a:lnTo>
                    <a:pt x="519430" y="348830"/>
                  </a:lnTo>
                  <a:lnTo>
                    <a:pt x="548640" y="348830"/>
                  </a:lnTo>
                  <a:lnTo>
                    <a:pt x="550926" y="348996"/>
                  </a:lnTo>
                  <a:lnTo>
                    <a:pt x="554228" y="349669"/>
                  </a:lnTo>
                  <a:lnTo>
                    <a:pt x="555498" y="350507"/>
                  </a:lnTo>
                  <a:lnTo>
                    <a:pt x="556260" y="351840"/>
                  </a:lnTo>
                  <a:lnTo>
                    <a:pt x="557149" y="353174"/>
                  </a:lnTo>
                  <a:lnTo>
                    <a:pt x="557657" y="355168"/>
                  </a:lnTo>
                  <a:lnTo>
                    <a:pt x="558165" y="360438"/>
                  </a:lnTo>
                  <a:lnTo>
                    <a:pt x="558292" y="368541"/>
                  </a:lnTo>
                  <a:lnTo>
                    <a:pt x="570484" y="368541"/>
                  </a:lnTo>
                  <a:lnTo>
                    <a:pt x="575005" y="348996"/>
                  </a:lnTo>
                  <a:lnTo>
                    <a:pt x="575043" y="348830"/>
                  </a:lnTo>
                  <a:lnTo>
                    <a:pt x="578065" y="335762"/>
                  </a:lnTo>
                  <a:lnTo>
                    <a:pt x="582549" y="316433"/>
                  </a:lnTo>
                  <a:lnTo>
                    <a:pt x="569976" y="316433"/>
                  </a:lnTo>
                  <a:lnTo>
                    <a:pt x="567690" y="320700"/>
                  </a:lnTo>
                  <a:lnTo>
                    <a:pt x="565785" y="324104"/>
                  </a:lnTo>
                  <a:lnTo>
                    <a:pt x="562737" y="329222"/>
                  </a:lnTo>
                  <a:lnTo>
                    <a:pt x="561213" y="331177"/>
                  </a:lnTo>
                  <a:lnTo>
                    <a:pt x="559562" y="332562"/>
                  </a:lnTo>
                  <a:lnTo>
                    <a:pt x="558038" y="333946"/>
                  </a:lnTo>
                  <a:lnTo>
                    <a:pt x="556260" y="334822"/>
                  </a:lnTo>
                  <a:lnTo>
                    <a:pt x="552323" y="335584"/>
                  </a:lnTo>
                  <a:lnTo>
                    <a:pt x="549910" y="335762"/>
                  </a:lnTo>
                  <a:lnTo>
                    <a:pt x="522224" y="335762"/>
                  </a:lnTo>
                  <a:lnTo>
                    <a:pt x="535927" y="275196"/>
                  </a:lnTo>
                  <a:lnTo>
                    <a:pt x="536041" y="274701"/>
                  </a:lnTo>
                  <a:lnTo>
                    <a:pt x="580644" y="274701"/>
                  </a:lnTo>
                  <a:lnTo>
                    <a:pt x="583438" y="275196"/>
                  </a:lnTo>
                  <a:lnTo>
                    <a:pt x="587502" y="277037"/>
                  </a:lnTo>
                  <a:lnTo>
                    <a:pt x="589026" y="278549"/>
                  </a:lnTo>
                  <a:lnTo>
                    <a:pt x="590042" y="280644"/>
                  </a:lnTo>
                  <a:lnTo>
                    <a:pt x="591185" y="282727"/>
                  </a:lnTo>
                  <a:lnTo>
                    <a:pt x="591947" y="285407"/>
                  </a:lnTo>
                  <a:lnTo>
                    <a:pt x="592709" y="291947"/>
                  </a:lnTo>
                  <a:lnTo>
                    <a:pt x="593217" y="295871"/>
                  </a:lnTo>
                  <a:lnTo>
                    <a:pt x="593598" y="300482"/>
                  </a:lnTo>
                  <a:lnTo>
                    <a:pt x="607060" y="300482"/>
                  </a:lnTo>
                  <a:lnTo>
                    <a:pt x="612787" y="275196"/>
                  </a:lnTo>
                  <a:lnTo>
                    <a:pt x="612902" y="274701"/>
                  </a:lnTo>
                  <a:lnTo>
                    <a:pt x="615950" y="261302"/>
                  </a:lnTo>
                  <a:close/>
                </a:path>
                <a:path w="2433954" h="593725">
                  <a:moveTo>
                    <a:pt x="773049" y="309270"/>
                  </a:moveTo>
                  <a:lnTo>
                    <a:pt x="764641" y="275120"/>
                  </a:lnTo>
                  <a:lnTo>
                    <a:pt x="762762" y="273088"/>
                  </a:lnTo>
                  <a:lnTo>
                    <a:pt x="753110" y="266979"/>
                  </a:lnTo>
                  <a:lnTo>
                    <a:pt x="747649" y="264909"/>
                  </a:lnTo>
                  <a:lnTo>
                    <a:pt x="747649" y="291604"/>
                  </a:lnTo>
                  <a:lnTo>
                    <a:pt x="747649" y="306844"/>
                  </a:lnTo>
                  <a:lnTo>
                    <a:pt x="746887" y="312496"/>
                  </a:lnTo>
                  <a:lnTo>
                    <a:pt x="743585" y="322872"/>
                  </a:lnTo>
                  <a:lnTo>
                    <a:pt x="740918" y="327393"/>
                  </a:lnTo>
                  <a:lnTo>
                    <a:pt x="736981" y="331241"/>
                  </a:lnTo>
                  <a:lnTo>
                    <a:pt x="733171" y="335102"/>
                  </a:lnTo>
                  <a:lnTo>
                    <a:pt x="727964" y="338074"/>
                  </a:lnTo>
                  <a:lnTo>
                    <a:pt x="715010" y="342252"/>
                  </a:lnTo>
                  <a:lnTo>
                    <a:pt x="706882" y="343217"/>
                  </a:lnTo>
                  <a:lnTo>
                    <a:pt x="697103" y="343052"/>
                  </a:lnTo>
                  <a:lnTo>
                    <a:pt x="682117" y="343052"/>
                  </a:lnTo>
                  <a:lnTo>
                    <a:pt x="697992" y="275120"/>
                  </a:lnTo>
                  <a:lnTo>
                    <a:pt x="723480" y="275120"/>
                  </a:lnTo>
                  <a:lnTo>
                    <a:pt x="747649" y="291604"/>
                  </a:lnTo>
                  <a:lnTo>
                    <a:pt x="747649" y="264909"/>
                  </a:lnTo>
                  <a:lnTo>
                    <a:pt x="747268" y="264756"/>
                  </a:lnTo>
                  <a:lnTo>
                    <a:pt x="733298" y="261988"/>
                  </a:lnTo>
                  <a:lnTo>
                    <a:pt x="725297" y="261302"/>
                  </a:lnTo>
                  <a:lnTo>
                    <a:pt x="659511" y="261302"/>
                  </a:lnTo>
                  <a:lnTo>
                    <a:pt x="657580" y="269303"/>
                  </a:lnTo>
                  <a:lnTo>
                    <a:pt x="662813" y="269303"/>
                  </a:lnTo>
                  <a:lnTo>
                    <a:pt x="666369" y="270129"/>
                  </a:lnTo>
                  <a:lnTo>
                    <a:pt x="668147" y="271729"/>
                  </a:lnTo>
                  <a:lnTo>
                    <a:pt x="670052" y="273316"/>
                  </a:lnTo>
                  <a:lnTo>
                    <a:pt x="671068" y="275996"/>
                  </a:lnTo>
                  <a:lnTo>
                    <a:pt x="671068" y="281609"/>
                  </a:lnTo>
                  <a:lnTo>
                    <a:pt x="670814" y="283946"/>
                  </a:lnTo>
                  <a:lnTo>
                    <a:pt x="647954" y="388137"/>
                  </a:lnTo>
                  <a:lnTo>
                    <a:pt x="646430" y="394576"/>
                  </a:lnTo>
                  <a:lnTo>
                    <a:pt x="645287" y="399605"/>
                  </a:lnTo>
                  <a:lnTo>
                    <a:pt x="629793" y="416509"/>
                  </a:lnTo>
                  <a:lnTo>
                    <a:pt x="628396" y="424167"/>
                  </a:lnTo>
                  <a:lnTo>
                    <a:pt x="682879" y="424167"/>
                  </a:lnTo>
                  <a:lnTo>
                    <a:pt x="684530" y="416509"/>
                  </a:lnTo>
                  <a:lnTo>
                    <a:pt x="681609" y="416344"/>
                  </a:lnTo>
                  <a:lnTo>
                    <a:pt x="679399" y="416090"/>
                  </a:lnTo>
                  <a:lnTo>
                    <a:pt x="679234" y="416090"/>
                  </a:lnTo>
                  <a:lnTo>
                    <a:pt x="675259" y="415213"/>
                  </a:lnTo>
                  <a:lnTo>
                    <a:pt x="669798" y="408012"/>
                  </a:lnTo>
                  <a:lnTo>
                    <a:pt x="669899" y="403199"/>
                  </a:lnTo>
                  <a:lnTo>
                    <a:pt x="670052" y="401510"/>
                  </a:lnTo>
                  <a:lnTo>
                    <a:pt x="670814" y="397611"/>
                  </a:lnTo>
                  <a:lnTo>
                    <a:pt x="671449" y="393725"/>
                  </a:lnTo>
                  <a:lnTo>
                    <a:pt x="672338" y="389407"/>
                  </a:lnTo>
                  <a:lnTo>
                    <a:pt x="673227" y="384683"/>
                  </a:lnTo>
                  <a:lnTo>
                    <a:pt x="674243" y="379945"/>
                  </a:lnTo>
                  <a:lnTo>
                    <a:pt x="675386" y="375031"/>
                  </a:lnTo>
                  <a:lnTo>
                    <a:pt x="677672" y="364820"/>
                  </a:lnTo>
                  <a:lnTo>
                    <a:pt x="678815" y="360083"/>
                  </a:lnTo>
                  <a:lnTo>
                    <a:pt x="679627" y="356069"/>
                  </a:lnTo>
                  <a:lnTo>
                    <a:pt x="679704" y="355739"/>
                  </a:lnTo>
                  <a:lnTo>
                    <a:pt x="684758" y="356069"/>
                  </a:lnTo>
                  <a:lnTo>
                    <a:pt x="709231" y="356069"/>
                  </a:lnTo>
                  <a:lnTo>
                    <a:pt x="713105" y="355739"/>
                  </a:lnTo>
                  <a:lnTo>
                    <a:pt x="716673" y="355447"/>
                  </a:lnTo>
                  <a:lnTo>
                    <a:pt x="723760" y="354342"/>
                  </a:lnTo>
                  <a:lnTo>
                    <a:pt x="730504" y="352780"/>
                  </a:lnTo>
                  <a:lnTo>
                    <a:pt x="739394" y="350393"/>
                  </a:lnTo>
                  <a:lnTo>
                    <a:pt x="746887" y="346862"/>
                  </a:lnTo>
                  <a:lnTo>
                    <a:pt x="751725" y="343217"/>
                  </a:lnTo>
                  <a:lnTo>
                    <a:pt x="753008" y="342252"/>
                  </a:lnTo>
                  <a:lnTo>
                    <a:pt x="759460" y="337489"/>
                  </a:lnTo>
                  <a:lnTo>
                    <a:pt x="764286" y="331597"/>
                  </a:lnTo>
                  <a:lnTo>
                    <a:pt x="767715" y="324523"/>
                  </a:lnTo>
                  <a:lnTo>
                    <a:pt x="771271" y="317449"/>
                  </a:lnTo>
                  <a:lnTo>
                    <a:pt x="773049" y="309270"/>
                  </a:lnTo>
                  <a:close/>
                </a:path>
                <a:path w="2433954" h="593725">
                  <a:moveTo>
                    <a:pt x="917448" y="374103"/>
                  </a:moveTo>
                  <a:lnTo>
                    <a:pt x="916432" y="369214"/>
                  </a:lnTo>
                  <a:lnTo>
                    <a:pt x="914273" y="364769"/>
                  </a:lnTo>
                  <a:lnTo>
                    <a:pt x="912241" y="360337"/>
                  </a:lnTo>
                  <a:lnTo>
                    <a:pt x="909320" y="356425"/>
                  </a:lnTo>
                  <a:lnTo>
                    <a:pt x="905637" y="353034"/>
                  </a:lnTo>
                  <a:lnTo>
                    <a:pt x="902081" y="349643"/>
                  </a:lnTo>
                  <a:lnTo>
                    <a:pt x="897763" y="346837"/>
                  </a:lnTo>
                  <a:lnTo>
                    <a:pt x="888111" y="342404"/>
                  </a:lnTo>
                  <a:lnTo>
                    <a:pt x="882904" y="340791"/>
                  </a:lnTo>
                  <a:lnTo>
                    <a:pt x="877316" y="339788"/>
                  </a:lnTo>
                  <a:lnTo>
                    <a:pt x="877316" y="338277"/>
                  </a:lnTo>
                  <a:lnTo>
                    <a:pt x="910082" y="314248"/>
                  </a:lnTo>
                  <a:lnTo>
                    <a:pt x="911479" y="310146"/>
                  </a:lnTo>
                  <a:lnTo>
                    <a:pt x="913003" y="306044"/>
                  </a:lnTo>
                  <a:lnTo>
                    <a:pt x="913765" y="301320"/>
                  </a:lnTo>
                  <a:lnTo>
                    <a:pt x="913765" y="290271"/>
                  </a:lnTo>
                  <a:lnTo>
                    <a:pt x="912685" y="285597"/>
                  </a:lnTo>
                  <a:lnTo>
                    <a:pt x="912622" y="285267"/>
                  </a:lnTo>
                  <a:lnTo>
                    <a:pt x="907796" y="276644"/>
                  </a:lnTo>
                  <a:lnTo>
                    <a:pt x="905357" y="273989"/>
                  </a:lnTo>
                  <a:lnTo>
                    <a:pt x="904494" y="273037"/>
                  </a:lnTo>
                  <a:lnTo>
                    <a:pt x="900176" y="270154"/>
                  </a:lnTo>
                  <a:lnTo>
                    <a:pt x="895985" y="267271"/>
                  </a:lnTo>
                  <a:lnTo>
                    <a:pt x="890905" y="265112"/>
                  </a:lnTo>
                  <a:lnTo>
                    <a:pt x="879221" y="262267"/>
                  </a:lnTo>
                  <a:lnTo>
                    <a:pt x="872998" y="261556"/>
                  </a:lnTo>
                  <a:lnTo>
                    <a:pt x="858266" y="261556"/>
                  </a:lnTo>
                  <a:lnTo>
                    <a:pt x="820483" y="271297"/>
                  </a:lnTo>
                  <a:lnTo>
                    <a:pt x="813181" y="274231"/>
                  </a:lnTo>
                  <a:lnTo>
                    <a:pt x="813181" y="298970"/>
                  </a:lnTo>
                  <a:lnTo>
                    <a:pt x="829183" y="298970"/>
                  </a:lnTo>
                  <a:lnTo>
                    <a:pt x="831977" y="290690"/>
                  </a:lnTo>
                  <a:lnTo>
                    <a:pt x="835914" y="284454"/>
                  </a:lnTo>
                  <a:lnTo>
                    <a:pt x="840994" y="280263"/>
                  </a:lnTo>
                  <a:lnTo>
                    <a:pt x="846201" y="276072"/>
                  </a:lnTo>
                  <a:lnTo>
                    <a:pt x="852551" y="273989"/>
                  </a:lnTo>
                  <a:lnTo>
                    <a:pt x="869188" y="273989"/>
                  </a:lnTo>
                  <a:lnTo>
                    <a:pt x="876173" y="276313"/>
                  </a:lnTo>
                  <a:lnTo>
                    <a:pt x="880872" y="280949"/>
                  </a:lnTo>
                  <a:lnTo>
                    <a:pt x="885698" y="285597"/>
                  </a:lnTo>
                  <a:lnTo>
                    <a:pt x="888111" y="291947"/>
                  </a:lnTo>
                  <a:lnTo>
                    <a:pt x="888111" y="304914"/>
                  </a:lnTo>
                  <a:lnTo>
                    <a:pt x="852932" y="335368"/>
                  </a:lnTo>
                  <a:lnTo>
                    <a:pt x="836549" y="337019"/>
                  </a:lnTo>
                  <a:lnTo>
                    <a:pt x="836549" y="349072"/>
                  </a:lnTo>
                  <a:lnTo>
                    <a:pt x="847598" y="349072"/>
                  </a:lnTo>
                  <a:lnTo>
                    <a:pt x="858393" y="349643"/>
                  </a:lnTo>
                  <a:lnTo>
                    <a:pt x="857948" y="349643"/>
                  </a:lnTo>
                  <a:lnTo>
                    <a:pt x="866584" y="351231"/>
                  </a:lnTo>
                  <a:lnTo>
                    <a:pt x="891159" y="382981"/>
                  </a:lnTo>
                  <a:lnTo>
                    <a:pt x="891159" y="393446"/>
                  </a:lnTo>
                  <a:lnTo>
                    <a:pt x="865593" y="413702"/>
                  </a:lnTo>
                  <a:lnTo>
                    <a:pt x="864895" y="413702"/>
                  </a:lnTo>
                  <a:lnTo>
                    <a:pt x="858266" y="414121"/>
                  </a:lnTo>
                  <a:lnTo>
                    <a:pt x="854202" y="414121"/>
                  </a:lnTo>
                  <a:lnTo>
                    <a:pt x="850519" y="413702"/>
                  </a:lnTo>
                  <a:lnTo>
                    <a:pt x="847813" y="412991"/>
                  </a:lnTo>
                  <a:lnTo>
                    <a:pt x="844042" y="412038"/>
                  </a:lnTo>
                  <a:lnTo>
                    <a:pt x="832358" y="401510"/>
                  </a:lnTo>
                  <a:lnTo>
                    <a:pt x="830453" y="398538"/>
                  </a:lnTo>
                  <a:lnTo>
                    <a:pt x="828929" y="394957"/>
                  </a:lnTo>
                  <a:lnTo>
                    <a:pt x="827532" y="390766"/>
                  </a:lnTo>
                  <a:lnTo>
                    <a:pt x="811276" y="390766"/>
                  </a:lnTo>
                  <a:lnTo>
                    <a:pt x="811276" y="417893"/>
                  </a:lnTo>
                  <a:lnTo>
                    <a:pt x="818654" y="420446"/>
                  </a:lnTo>
                  <a:lnTo>
                    <a:pt x="826135" y="422440"/>
                  </a:lnTo>
                  <a:lnTo>
                    <a:pt x="842264" y="425526"/>
                  </a:lnTo>
                  <a:lnTo>
                    <a:pt x="850138" y="426300"/>
                  </a:lnTo>
                  <a:lnTo>
                    <a:pt x="857885" y="426300"/>
                  </a:lnTo>
                  <a:lnTo>
                    <a:pt x="865073" y="426085"/>
                  </a:lnTo>
                  <a:lnTo>
                    <a:pt x="870750" y="425526"/>
                  </a:lnTo>
                  <a:lnTo>
                    <a:pt x="871207" y="425526"/>
                  </a:lnTo>
                  <a:lnTo>
                    <a:pt x="900988" y="414121"/>
                  </a:lnTo>
                  <a:lnTo>
                    <a:pt x="902335" y="412991"/>
                  </a:lnTo>
                  <a:lnTo>
                    <a:pt x="907415" y="408813"/>
                  </a:lnTo>
                  <a:lnTo>
                    <a:pt x="911098" y="403847"/>
                  </a:lnTo>
                  <a:lnTo>
                    <a:pt x="916178" y="392379"/>
                  </a:lnTo>
                  <a:lnTo>
                    <a:pt x="917448" y="386168"/>
                  </a:lnTo>
                  <a:lnTo>
                    <a:pt x="917448" y="374103"/>
                  </a:lnTo>
                  <a:close/>
                </a:path>
                <a:path w="2433954" h="593725">
                  <a:moveTo>
                    <a:pt x="1069848" y="388251"/>
                  </a:moveTo>
                  <a:lnTo>
                    <a:pt x="1058164" y="388251"/>
                  </a:lnTo>
                  <a:lnTo>
                    <a:pt x="1056767" y="391858"/>
                  </a:lnTo>
                  <a:lnTo>
                    <a:pt x="1055497" y="394677"/>
                  </a:lnTo>
                  <a:lnTo>
                    <a:pt x="1054354" y="396735"/>
                  </a:lnTo>
                  <a:lnTo>
                    <a:pt x="1053338" y="398780"/>
                  </a:lnTo>
                  <a:lnTo>
                    <a:pt x="1051877" y="400354"/>
                  </a:lnTo>
                  <a:lnTo>
                    <a:pt x="1048893" y="402323"/>
                  </a:lnTo>
                  <a:lnTo>
                    <a:pt x="1046988" y="402971"/>
                  </a:lnTo>
                  <a:lnTo>
                    <a:pt x="1042289" y="403555"/>
                  </a:lnTo>
                  <a:lnTo>
                    <a:pt x="1039114" y="403707"/>
                  </a:lnTo>
                  <a:lnTo>
                    <a:pt x="988695" y="403707"/>
                  </a:lnTo>
                  <a:lnTo>
                    <a:pt x="1016762" y="371640"/>
                  </a:lnTo>
                  <a:lnTo>
                    <a:pt x="1025525" y="362927"/>
                  </a:lnTo>
                  <a:lnTo>
                    <a:pt x="1029589" y="358749"/>
                  </a:lnTo>
                  <a:lnTo>
                    <a:pt x="1033653" y="354723"/>
                  </a:lnTo>
                  <a:lnTo>
                    <a:pt x="1041273" y="346938"/>
                  </a:lnTo>
                  <a:lnTo>
                    <a:pt x="1044575" y="343433"/>
                  </a:lnTo>
                  <a:lnTo>
                    <a:pt x="1048004" y="339915"/>
                  </a:lnTo>
                  <a:lnTo>
                    <a:pt x="1050671" y="336816"/>
                  </a:lnTo>
                  <a:lnTo>
                    <a:pt x="1052703" y="334137"/>
                  </a:lnTo>
                  <a:lnTo>
                    <a:pt x="1055497" y="331038"/>
                  </a:lnTo>
                  <a:lnTo>
                    <a:pt x="1067181" y="302996"/>
                  </a:lnTo>
                  <a:lnTo>
                    <a:pt x="1067181" y="294284"/>
                  </a:lnTo>
                  <a:lnTo>
                    <a:pt x="1057973" y="273989"/>
                  </a:lnTo>
                  <a:lnTo>
                    <a:pt x="1052449" y="269125"/>
                  </a:lnTo>
                  <a:lnTo>
                    <a:pt x="1047369" y="266471"/>
                  </a:lnTo>
                  <a:lnTo>
                    <a:pt x="1035253" y="262559"/>
                  </a:lnTo>
                  <a:lnTo>
                    <a:pt x="1027684" y="261556"/>
                  </a:lnTo>
                  <a:lnTo>
                    <a:pt x="1011809" y="261556"/>
                  </a:lnTo>
                  <a:lnTo>
                    <a:pt x="972972" y="271145"/>
                  </a:lnTo>
                  <a:lnTo>
                    <a:pt x="965073" y="274231"/>
                  </a:lnTo>
                  <a:lnTo>
                    <a:pt x="965073" y="298729"/>
                  </a:lnTo>
                  <a:lnTo>
                    <a:pt x="981583" y="298729"/>
                  </a:lnTo>
                  <a:lnTo>
                    <a:pt x="984504" y="290690"/>
                  </a:lnTo>
                  <a:lnTo>
                    <a:pt x="988568" y="284556"/>
                  </a:lnTo>
                  <a:lnTo>
                    <a:pt x="993902" y="280327"/>
                  </a:lnTo>
                  <a:lnTo>
                    <a:pt x="999070" y="276123"/>
                  </a:lnTo>
                  <a:lnTo>
                    <a:pt x="999934" y="275831"/>
                  </a:lnTo>
                  <a:lnTo>
                    <a:pt x="1005713" y="273989"/>
                  </a:lnTo>
                  <a:lnTo>
                    <a:pt x="1018032" y="273989"/>
                  </a:lnTo>
                  <a:lnTo>
                    <a:pt x="1021969" y="274701"/>
                  </a:lnTo>
                  <a:lnTo>
                    <a:pt x="1025398" y="276123"/>
                  </a:lnTo>
                  <a:lnTo>
                    <a:pt x="1028954" y="277545"/>
                  </a:lnTo>
                  <a:lnTo>
                    <a:pt x="1031748" y="279514"/>
                  </a:lnTo>
                  <a:lnTo>
                    <a:pt x="1036332" y="284556"/>
                  </a:lnTo>
                  <a:lnTo>
                    <a:pt x="1038098" y="287591"/>
                  </a:lnTo>
                  <a:lnTo>
                    <a:pt x="1039241" y="291185"/>
                  </a:lnTo>
                  <a:lnTo>
                    <a:pt x="1040511" y="294792"/>
                  </a:lnTo>
                  <a:lnTo>
                    <a:pt x="1041019" y="298729"/>
                  </a:lnTo>
                  <a:lnTo>
                    <a:pt x="1041019" y="307174"/>
                  </a:lnTo>
                  <a:lnTo>
                    <a:pt x="1040511" y="311111"/>
                  </a:lnTo>
                  <a:lnTo>
                    <a:pt x="1038479" y="318477"/>
                  </a:lnTo>
                  <a:lnTo>
                    <a:pt x="1036510" y="322580"/>
                  </a:lnTo>
                  <a:lnTo>
                    <a:pt x="1033653" y="326847"/>
                  </a:lnTo>
                  <a:lnTo>
                    <a:pt x="1030960" y="331038"/>
                  </a:lnTo>
                  <a:lnTo>
                    <a:pt x="1002792" y="361886"/>
                  </a:lnTo>
                  <a:lnTo>
                    <a:pt x="997585" y="367080"/>
                  </a:lnTo>
                  <a:lnTo>
                    <a:pt x="992886" y="372084"/>
                  </a:lnTo>
                  <a:lnTo>
                    <a:pt x="965454" y="408660"/>
                  </a:lnTo>
                  <a:lnTo>
                    <a:pt x="961136" y="417639"/>
                  </a:lnTo>
                  <a:lnTo>
                    <a:pt x="961136" y="424167"/>
                  </a:lnTo>
                  <a:lnTo>
                    <a:pt x="1067435" y="424167"/>
                  </a:lnTo>
                  <a:lnTo>
                    <a:pt x="1067816" y="418223"/>
                  </a:lnTo>
                  <a:lnTo>
                    <a:pt x="1068247" y="413118"/>
                  </a:lnTo>
                  <a:lnTo>
                    <a:pt x="1068324" y="412242"/>
                  </a:lnTo>
                  <a:lnTo>
                    <a:pt x="1068705" y="406209"/>
                  </a:lnTo>
                  <a:lnTo>
                    <a:pt x="1068806" y="403707"/>
                  </a:lnTo>
                  <a:lnTo>
                    <a:pt x="1068857" y="402323"/>
                  </a:lnTo>
                  <a:lnTo>
                    <a:pt x="1068984" y="399872"/>
                  </a:lnTo>
                  <a:lnTo>
                    <a:pt x="1069251" y="396735"/>
                  </a:lnTo>
                  <a:lnTo>
                    <a:pt x="1069352" y="395414"/>
                  </a:lnTo>
                  <a:lnTo>
                    <a:pt x="1069467" y="394195"/>
                  </a:lnTo>
                  <a:lnTo>
                    <a:pt x="1069822" y="388632"/>
                  </a:lnTo>
                  <a:lnTo>
                    <a:pt x="1069848" y="388251"/>
                  </a:lnTo>
                  <a:close/>
                </a:path>
                <a:path w="2433954" h="593725">
                  <a:moveTo>
                    <a:pt x="1220089" y="430263"/>
                  </a:moveTo>
                  <a:lnTo>
                    <a:pt x="1218412" y="400697"/>
                  </a:lnTo>
                  <a:lnTo>
                    <a:pt x="1218399" y="400342"/>
                  </a:lnTo>
                  <a:lnTo>
                    <a:pt x="1213332" y="372681"/>
                  </a:lnTo>
                  <a:lnTo>
                    <a:pt x="1193165" y="324167"/>
                  </a:lnTo>
                  <a:lnTo>
                    <a:pt x="1160411" y="287883"/>
                  </a:lnTo>
                  <a:lnTo>
                    <a:pt x="1115949" y="266954"/>
                  </a:lnTo>
                  <a:lnTo>
                    <a:pt x="1111377" y="280200"/>
                  </a:lnTo>
                  <a:lnTo>
                    <a:pt x="1130249" y="288404"/>
                  </a:lnTo>
                  <a:lnTo>
                    <a:pt x="1146505" y="299758"/>
                  </a:lnTo>
                  <a:lnTo>
                    <a:pt x="1171067" y="331914"/>
                  </a:lnTo>
                  <a:lnTo>
                    <a:pt x="1185519" y="375310"/>
                  </a:lnTo>
                  <a:lnTo>
                    <a:pt x="1190371" y="428536"/>
                  </a:lnTo>
                  <a:lnTo>
                    <a:pt x="1189151" y="457339"/>
                  </a:lnTo>
                  <a:lnTo>
                    <a:pt x="1179436" y="506984"/>
                  </a:lnTo>
                  <a:lnTo>
                    <a:pt x="1160005" y="545757"/>
                  </a:lnTo>
                  <a:lnTo>
                    <a:pt x="1130452" y="571906"/>
                  </a:lnTo>
                  <a:lnTo>
                    <a:pt x="1111885" y="580136"/>
                  </a:lnTo>
                  <a:lnTo>
                    <a:pt x="1115949" y="593394"/>
                  </a:lnTo>
                  <a:lnTo>
                    <a:pt x="1160526" y="572516"/>
                  </a:lnTo>
                  <a:lnTo>
                    <a:pt x="1193292" y="536346"/>
                  </a:lnTo>
                  <a:lnTo>
                    <a:pt x="1213396" y="487934"/>
                  </a:lnTo>
                  <a:lnTo>
                    <a:pt x="1218412" y="460260"/>
                  </a:lnTo>
                  <a:lnTo>
                    <a:pt x="1220089" y="430263"/>
                  </a:lnTo>
                  <a:close/>
                </a:path>
                <a:path w="2433954" h="593725">
                  <a:moveTo>
                    <a:pt x="1643761" y="58216"/>
                  </a:moveTo>
                  <a:lnTo>
                    <a:pt x="1573403" y="58216"/>
                  </a:lnTo>
                  <a:lnTo>
                    <a:pt x="1571498" y="66649"/>
                  </a:lnTo>
                  <a:lnTo>
                    <a:pt x="1582928" y="68478"/>
                  </a:lnTo>
                  <a:lnTo>
                    <a:pt x="1588643" y="74218"/>
                  </a:lnTo>
                  <a:lnTo>
                    <a:pt x="1588643" y="88785"/>
                  </a:lnTo>
                  <a:lnTo>
                    <a:pt x="1587246" y="94665"/>
                  </a:lnTo>
                  <a:lnTo>
                    <a:pt x="1578610" y="114261"/>
                  </a:lnTo>
                  <a:lnTo>
                    <a:pt x="1506220" y="254050"/>
                  </a:lnTo>
                  <a:lnTo>
                    <a:pt x="1504569" y="254050"/>
                  </a:lnTo>
                  <a:lnTo>
                    <a:pt x="1505991" y="188709"/>
                  </a:lnTo>
                  <a:lnTo>
                    <a:pt x="1506093" y="58216"/>
                  </a:lnTo>
                  <a:lnTo>
                    <a:pt x="1480058" y="58216"/>
                  </a:lnTo>
                  <a:lnTo>
                    <a:pt x="1384935" y="254050"/>
                  </a:lnTo>
                  <a:lnTo>
                    <a:pt x="1383157" y="254050"/>
                  </a:lnTo>
                  <a:lnTo>
                    <a:pt x="1383411" y="218084"/>
                  </a:lnTo>
                  <a:lnTo>
                    <a:pt x="1383322" y="194297"/>
                  </a:lnTo>
                  <a:lnTo>
                    <a:pt x="1381633" y="114147"/>
                  </a:lnTo>
                  <a:lnTo>
                    <a:pt x="1381506" y="93433"/>
                  </a:lnTo>
                  <a:lnTo>
                    <a:pt x="1401445" y="66649"/>
                  </a:lnTo>
                  <a:lnTo>
                    <a:pt x="1403350" y="58216"/>
                  </a:lnTo>
                  <a:lnTo>
                    <a:pt x="1331595" y="58216"/>
                  </a:lnTo>
                  <a:lnTo>
                    <a:pt x="1329690" y="66649"/>
                  </a:lnTo>
                  <a:lnTo>
                    <a:pt x="1334516" y="67335"/>
                  </a:lnTo>
                  <a:lnTo>
                    <a:pt x="1338199" y="68821"/>
                  </a:lnTo>
                  <a:lnTo>
                    <a:pt x="1358265" y="295338"/>
                  </a:lnTo>
                  <a:lnTo>
                    <a:pt x="1385316" y="295338"/>
                  </a:lnTo>
                  <a:lnTo>
                    <a:pt x="1477391" y="105537"/>
                  </a:lnTo>
                  <a:lnTo>
                    <a:pt x="1479042" y="105537"/>
                  </a:lnTo>
                  <a:lnTo>
                    <a:pt x="1478368" y="121983"/>
                  </a:lnTo>
                  <a:lnTo>
                    <a:pt x="1477606" y="153911"/>
                  </a:lnTo>
                  <a:lnTo>
                    <a:pt x="1477518" y="295338"/>
                  </a:lnTo>
                  <a:lnTo>
                    <a:pt x="1504061" y="295338"/>
                  </a:lnTo>
                  <a:lnTo>
                    <a:pt x="1607439" y="105194"/>
                  </a:lnTo>
                  <a:lnTo>
                    <a:pt x="1613141" y="95008"/>
                  </a:lnTo>
                  <a:lnTo>
                    <a:pt x="1641856" y="66649"/>
                  </a:lnTo>
                  <a:lnTo>
                    <a:pt x="1643761" y="58216"/>
                  </a:lnTo>
                  <a:close/>
                </a:path>
                <a:path w="2433954" h="593725">
                  <a:moveTo>
                    <a:pt x="1829689" y="0"/>
                  </a:moveTo>
                  <a:lnTo>
                    <a:pt x="1711325" y="0"/>
                  </a:lnTo>
                  <a:lnTo>
                    <a:pt x="1709394" y="7988"/>
                  </a:lnTo>
                  <a:lnTo>
                    <a:pt x="1714627" y="7988"/>
                  </a:lnTo>
                  <a:lnTo>
                    <a:pt x="1718183" y="8826"/>
                  </a:lnTo>
                  <a:lnTo>
                    <a:pt x="1719961" y="10426"/>
                  </a:lnTo>
                  <a:lnTo>
                    <a:pt x="1721866" y="12014"/>
                  </a:lnTo>
                  <a:lnTo>
                    <a:pt x="1722882" y="14693"/>
                  </a:lnTo>
                  <a:lnTo>
                    <a:pt x="1699768" y="126834"/>
                  </a:lnTo>
                  <a:lnTo>
                    <a:pt x="1698244" y="133273"/>
                  </a:lnTo>
                  <a:lnTo>
                    <a:pt x="1697101" y="138303"/>
                  </a:lnTo>
                  <a:lnTo>
                    <a:pt x="1681607" y="155206"/>
                  </a:lnTo>
                  <a:lnTo>
                    <a:pt x="1680210" y="162877"/>
                  </a:lnTo>
                  <a:lnTo>
                    <a:pt x="1734693" y="162877"/>
                  </a:lnTo>
                  <a:lnTo>
                    <a:pt x="1736344" y="155206"/>
                  </a:lnTo>
                  <a:lnTo>
                    <a:pt x="1733423" y="155054"/>
                  </a:lnTo>
                  <a:lnTo>
                    <a:pt x="1731213" y="154787"/>
                  </a:lnTo>
                  <a:lnTo>
                    <a:pt x="1731048" y="154787"/>
                  </a:lnTo>
                  <a:lnTo>
                    <a:pt x="1727073" y="153924"/>
                  </a:lnTo>
                  <a:lnTo>
                    <a:pt x="1721612" y="146710"/>
                  </a:lnTo>
                  <a:lnTo>
                    <a:pt x="1721713" y="141897"/>
                  </a:lnTo>
                  <a:lnTo>
                    <a:pt x="1726946" y="114731"/>
                  </a:lnTo>
                  <a:lnTo>
                    <a:pt x="1728089" y="109143"/>
                  </a:lnTo>
                  <a:lnTo>
                    <a:pt x="1730883" y="97675"/>
                  </a:lnTo>
                  <a:lnTo>
                    <a:pt x="1732026" y="92379"/>
                  </a:lnTo>
                  <a:lnTo>
                    <a:pt x="1733118" y="87693"/>
                  </a:lnTo>
                  <a:lnTo>
                    <a:pt x="1733169" y="87528"/>
                  </a:lnTo>
                  <a:lnTo>
                    <a:pt x="1762379" y="87528"/>
                  </a:lnTo>
                  <a:lnTo>
                    <a:pt x="1764665" y="87693"/>
                  </a:lnTo>
                  <a:lnTo>
                    <a:pt x="1767967" y="88366"/>
                  </a:lnTo>
                  <a:lnTo>
                    <a:pt x="1769237" y="89204"/>
                  </a:lnTo>
                  <a:lnTo>
                    <a:pt x="1769999" y="90538"/>
                  </a:lnTo>
                  <a:lnTo>
                    <a:pt x="1770888" y="91871"/>
                  </a:lnTo>
                  <a:lnTo>
                    <a:pt x="1771396" y="93865"/>
                  </a:lnTo>
                  <a:lnTo>
                    <a:pt x="1771904" y="99136"/>
                  </a:lnTo>
                  <a:lnTo>
                    <a:pt x="1772031" y="107238"/>
                  </a:lnTo>
                  <a:lnTo>
                    <a:pt x="1784223" y="107238"/>
                  </a:lnTo>
                  <a:lnTo>
                    <a:pt x="1788744" y="87693"/>
                  </a:lnTo>
                  <a:lnTo>
                    <a:pt x="1788782" y="87528"/>
                  </a:lnTo>
                  <a:lnTo>
                    <a:pt x="1791804" y="74460"/>
                  </a:lnTo>
                  <a:lnTo>
                    <a:pt x="1796288" y="55130"/>
                  </a:lnTo>
                  <a:lnTo>
                    <a:pt x="1783715" y="55130"/>
                  </a:lnTo>
                  <a:lnTo>
                    <a:pt x="1781429" y="59397"/>
                  </a:lnTo>
                  <a:lnTo>
                    <a:pt x="1779524" y="62801"/>
                  </a:lnTo>
                  <a:lnTo>
                    <a:pt x="1776476" y="67919"/>
                  </a:lnTo>
                  <a:lnTo>
                    <a:pt x="1774952" y="69875"/>
                  </a:lnTo>
                  <a:lnTo>
                    <a:pt x="1773301" y="71259"/>
                  </a:lnTo>
                  <a:lnTo>
                    <a:pt x="1771777" y="72644"/>
                  </a:lnTo>
                  <a:lnTo>
                    <a:pt x="1769999" y="73520"/>
                  </a:lnTo>
                  <a:lnTo>
                    <a:pt x="1766062" y="74282"/>
                  </a:lnTo>
                  <a:lnTo>
                    <a:pt x="1763649" y="74460"/>
                  </a:lnTo>
                  <a:lnTo>
                    <a:pt x="1735963" y="74460"/>
                  </a:lnTo>
                  <a:lnTo>
                    <a:pt x="1749666" y="13893"/>
                  </a:lnTo>
                  <a:lnTo>
                    <a:pt x="1749780" y="13398"/>
                  </a:lnTo>
                  <a:lnTo>
                    <a:pt x="1794383" y="13398"/>
                  </a:lnTo>
                  <a:lnTo>
                    <a:pt x="1797177" y="13893"/>
                  </a:lnTo>
                  <a:lnTo>
                    <a:pt x="1801241" y="15735"/>
                  </a:lnTo>
                  <a:lnTo>
                    <a:pt x="1802765" y="17246"/>
                  </a:lnTo>
                  <a:lnTo>
                    <a:pt x="1803781" y="19342"/>
                  </a:lnTo>
                  <a:lnTo>
                    <a:pt x="1804924" y="21424"/>
                  </a:lnTo>
                  <a:lnTo>
                    <a:pt x="1805686" y="24104"/>
                  </a:lnTo>
                  <a:lnTo>
                    <a:pt x="1806448" y="30645"/>
                  </a:lnTo>
                  <a:lnTo>
                    <a:pt x="1806956" y="34569"/>
                  </a:lnTo>
                  <a:lnTo>
                    <a:pt x="1807337" y="39179"/>
                  </a:lnTo>
                  <a:lnTo>
                    <a:pt x="1820799" y="39179"/>
                  </a:lnTo>
                  <a:lnTo>
                    <a:pt x="1826526" y="13893"/>
                  </a:lnTo>
                  <a:lnTo>
                    <a:pt x="1826641" y="13398"/>
                  </a:lnTo>
                  <a:lnTo>
                    <a:pt x="1829689" y="0"/>
                  </a:lnTo>
                  <a:close/>
                </a:path>
                <a:path w="2433954" h="593725">
                  <a:moveTo>
                    <a:pt x="1986788" y="47967"/>
                  </a:moveTo>
                  <a:lnTo>
                    <a:pt x="1978380" y="13817"/>
                  </a:lnTo>
                  <a:lnTo>
                    <a:pt x="1976501" y="11785"/>
                  </a:lnTo>
                  <a:lnTo>
                    <a:pt x="1966849" y="5676"/>
                  </a:lnTo>
                  <a:lnTo>
                    <a:pt x="1961388" y="3606"/>
                  </a:lnTo>
                  <a:lnTo>
                    <a:pt x="1961388" y="30302"/>
                  </a:lnTo>
                  <a:lnTo>
                    <a:pt x="1961388" y="45542"/>
                  </a:lnTo>
                  <a:lnTo>
                    <a:pt x="1960626" y="51193"/>
                  </a:lnTo>
                  <a:lnTo>
                    <a:pt x="1957324" y="61569"/>
                  </a:lnTo>
                  <a:lnTo>
                    <a:pt x="1954657" y="66090"/>
                  </a:lnTo>
                  <a:lnTo>
                    <a:pt x="1950720" y="69938"/>
                  </a:lnTo>
                  <a:lnTo>
                    <a:pt x="1946910" y="73799"/>
                  </a:lnTo>
                  <a:lnTo>
                    <a:pt x="1941703" y="76771"/>
                  </a:lnTo>
                  <a:lnTo>
                    <a:pt x="1928749" y="80949"/>
                  </a:lnTo>
                  <a:lnTo>
                    <a:pt x="1920621" y="81915"/>
                  </a:lnTo>
                  <a:lnTo>
                    <a:pt x="1910842" y="81749"/>
                  </a:lnTo>
                  <a:lnTo>
                    <a:pt x="1895856" y="81749"/>
                  </a:lnTo>
                  <a:lnTo>
                    <a:pt x="1911731" y="13817"/>
                  </a:lnTo>
                  <a:lnTo>
                    <a:pt x="1937219" y="13817"/>
                  </a:lnTo>
                  <a:lnTo>
                    <a:pt x="1961388" y="30302"/>
                  </a:lnTo>
                  <a:lnTo>
                    <a:pt x="1961388" y="3606"/>
                  </a:lnTo>
                  <a:lnTo>
                    <a:pt x="1961007" y="3454"/>
                  </a:lnTo>
                  <a:lnTo>
                    <a:pt x="1947037" y="685"/>
                  </a:lnTo>
                  <a:lnTo>
                    <a:pt x="1939036" y="0"/>
                  </a:lnTo>
                  <a:lnTo>
                    <a:pt x="1893443" y="0"/>
                  </a:lnTo>
                  <a:lnTo>
                    <a:pt x="1893443" y="94437"/>
                  </a:lnTo>
                  <a:lnTo>
                    <a:pt x="1892007" y="94437"/>
                  </a:lnTo>
                  <a:lnTo>
                    <a:pt x="1893443" y="94437"/>
                  </a:lnTo>
                  <a:lnTo>
                    <a:pt x="1893443" y="0"/>
                  </a:lnTo>
                  <a:lnTo>
                    <a:pt x="1873250" y="0"/>
                  </a:lnTo>
                  <a:lnTo>
                    <a:pt x="1871319" y="7988"/>
                  </a:lnTo>
                  <a:lnTo>
                    <a:pt x="1876552" y="7988"/>
                  </a:lnTo>
                  <a:lnTo>
                    <a:pt x="1880108" y="8826"/>
                  </a:lnTo>
                  <a:lnTo>
                    <a:pt x="1881886" y="10426"/>
                  </a:lnTo>
                  <a:lnTo>
                    <a:pt x="1883791" y="12014"/>
                  </a:lnTo>
                  <a:lnTo>
                    <a:pt x="1884807" y="14693"/>
                  </a:lnTo>
                  <a:lnTo>
                    <a:pt x="1884807" y="20294"/>
                  </a:lnTo>
                  <a:lnTo>
                    <a:pt x="1884553" y="22644"/>
                  </a:lnTo>
                  <a:lnTo>
                    <a:pt x="1861693" y="126834"/>
                  </a:lnTo>
                  <a:lnTo>
                    <a:pt x="1860169" y="133273"/>
                  </a:lnTo>
                  <a:lnTo>
                    <a:pt x="1859026" y="138303"/>
                  </a:lnTo>
                  <a:lnTo>
                    <a:pt x="1843532" y="155206"/>
                  </a:lnTo>
                  <a:lnTo>
                    <a:pt x="1842135" y="162877"/>
                  </a:lnTo>
                  <a:lnTo>
                    <a:pt x="1896618" y="162877"/>
                  </a:lnTo>
                  <a:lnTo>
                    <a:pt x="1898269" y="155206"/>
                  </a:lnTo>
                  <a:lnTo>
                    <a:pt x="1895348" y="155054"/>
                  </a:lnTo>
                  <a:lnTo>
                    <a:pt x="1893138" y="154787"/>
                  </a:lnTo>
                  <a:lnTo>
                    <a:pt x="1892973" y="154787"/>
                  </a:lnTo>
                  <a:lnTo>
                    <a:pt x="1888998" y="153924"/>
                  </a:lnTo>
                  <a:lnTo>
                    <a:pt x="1883537" y="146710"/>
                  </a:lnTo>
                  <a:lnTo>
                    <a:pt x="1883638" y="141897"/>
                  </a:lnTo>
                  <a:lnTo>
                    <a:pt x="1883791" y="140208"/>
                  </a:lnTo>
                  <a:lnTo>
                    <a:pt x="1884553" y="136309"/>
                  </a:lnTo>
                  <a:lnTo>
                    <a:pt x="1885188" y="132422"/>
                  </a:lnTo>
                  <a:lnTo>
                    <a:pt x="1886077" y="128104"/>
                  </a:lnTo>
                  <a:lnTo>
                    <a:pt x="1886966" y="123380"/>
                  </a:lnTo>
                  <a:lnTo>
                    <a:pt x="1887982" y="118643"/>
                  </a:lnTo>
                  <a:lnTo>
                    <a:pt x="1889125" y="113728"/>
                  </a:lnTo>
                  <a:lnTo>
                    <a:pt x="1891411" y="103517"/>
                  </a:lnTo>
                  <a:lnTo>
                    <a:pt x="1892554" y="98780"/>
                  </a:lnTo>
                  <a:lnTo>
                    <a:pt x="1893341" y="94932"/>
                  </a:lnTo>
                  <a:lnTo>
                    <a:pt x="1903907" y="94932"/>
                  </a:lnTo>
                  <a:lnTo>
                    <a:pt x="1921002" y="94932"/>
                  </a:lnTo>
                  <a:lnTo>
                    <a:pt x="1926844" y="94437"/>
                  </a:lnTo>
                  <a:lnTo>
                    <a:pt x="1930412" y="94145"/>
                  </a:lnTo>
                  <a:lnTo>
                    <a:pt x="1937499" y="93040"/>
                  </a:lnTo>
                  <a:lnTo>
                    <a:pt x="1944243" y="91478"/>
                  </a:lnTo>
                  <a:lnTo>
                    <a:pt x="1953133" y="89090"/>
                  </a:lnTo>
                  <a:lnTo>
                    <a:pt x="1960626" y="85559"/>
                  </a:lnTo>
                  <a:lnTo>
                    <a:pt x="1965464" y="81915"/>
                  </a:lnTo>
                  <a:lnTo>
                    <a:pt x="1966747" y="80949"/>
                  </a:lnTo>
                  <a:lnTo>
                    <a:pt x="1973199" y="76187"/>
                  </a:lnTo>
                  <a:lnTo>
                    <a:pt x="1978025" y="70294"/>
                  </a:lnTo>
                  <a:lnTo>
                    <a:pt x="1981454" y="63220"/>
                  </a:lnTo>
                  <a:lnTo>
                    <a:pt x="1985010" y="56146"/>
                  </a:lnTo>
                  <a:lnTo>
                    <a:pt x="1986788" y="47967"/>
                  </a:lnTo>
                  <a:close/>
                </a:path>
                <a:path w="2433954" h="593725">
                  <a:moveTo>
                    <a:pt x="2131187" y="112801"/>
                  </a:moveTo>
                  <a:lnTo>
                    <a:pt x="2130171" y="107911"/>
                  </a:lnTo>
                  <a:lnTo>
                    <a:pt x="2128012" y="103466"/>
                  </a:lnTo>
                  <a:lnTo>
                    <a:pt x="2125980" y="99034"/>
                  </a:lnTo>
                  <a:lnTo>
                    <a:pt x="2123059" y="95123"/>
                  </a:lnTo>
                  <a:lnTo>
                    <a:pt x="2119376" y="91732"/>
                  </a:lnTo>
                  <a:lnTo>
                    <a:pt x="2115820" y="88341"/>
                  </a:lnTo>
                  <a:lnTo>
                    <a:pt x="2111502" y="85534"/>
                  </a:lnTo>
                  <a:lnTo>
                    <a:pt x="2101850" y="81102"/>
                  </a:lnTo>
                  <a:lnTo>
                    <a:pt x="2096643" y="79489"/>
                  </a:lnTo>
                  <a:lnTo>
                    <a:pt x="2091055" y="78486"/>
                  </a:lnTo>
                  <a:lnTo>
                    <a:pt x="2091055" y="76974"/>
                  </a:lnTo>
                  <a:lnTo>
                    <a:pt x="2123821" y="52946"/>
                  </a:lnTo>
                  <a:lnTo>
                    <a:pt x="2125218" y="48844"/>
                  </a:lnTo>
                  <a:lnTo>
                    <a:pt x="2126742" y="44742"/>
                  </a:lnTo>
                  <a:lnTo>
                    <a:pt x="2127504" y="40017"/>
                  </a:lnTo>
                  <a:lnTo>
                    <a:pt x="2127504" y="28968"/>
                  </a:lnTo>
                  <a:lnTo>
                    <a:pt x="2126424" y="24295"/>
                  </a:lnTo>
                  <a:lnTo>
                    <a:pt x="2126361" y="23964"/>
                  </a:lnTo>
                  <a:lnTo>
                    <a:pt x="2121535" y="15341"/>
                  </a:lnTo>
                  <a:lnTo>
                    <a:pt x="2119096" y="12687"/>
                  </a:lnTo>
                  <a:lnTo>
                    <a:pt x="2118233" y="11734"/>
                  </a:lnTo>
                  <a:lnTo>
                    <a:pt x="2113915" y="8851"/>
                  </a:lnTo>
                  <a:lnTo>
                    <a:pt x="2109724" y="5969"/>
                  </a:lnTo>
                  <a:lnTo>
                    <a:pt x="2104644" y="3810"/>
                  </a:lnTo>
                  <a:lnTo>
                    <a:pt x="2092960" y="965"/>
                  </a:lnTo>
                  <a:lnTo>
                    <a:pt x="2086737" y="254"/>
                  </a:lnTo>
                  <a:lnTo>
                    <a:pt x="2072005" y="254"/>
                  </a:lnTo>
                  <a:lnTo>
                    <a:pt x="2034222" y="9994"/>
                  </a:lnTo>
                  <a:lnTo>
                    <a:pt x="2026920" y="12928"/>
                  </a:lnTo>
                  <a:lnTo>
                    <a:pt x="2026920" y="37668"/>
                  </a:lnTo>
                  <a:lnTo>
                    <a:pt x="2042922" y="37668"/>
                  </a:lnTo>
                  <a:lnTo>
                    <a:pt x="2045716" y="29387"/>
                  </a:lnTo>
                  <a:lnTo>
                    <a:pt x="2049653" y="23152"/>
                  </a:lnTo>
                  <a:lnTo>
                    <a:pt x="2054733" y="18961"/>
                  </a:lnTo>
                  <a:lnTo>
                    <a:pt x="2059940" y="14770"/>
                  </a:lnTo>
                  <a:lnTo>
                    <a:pt x="2066290" y="12687"/>
                  </a:lnTo>
                  <a:lnTo>
                    <a:pt x="2082927" y="12687"/>
                  </a:lnTo>
                  <a:lnTo>
                    <a:pt x="2089912" y="15011"/>
                  </a:lnTo>
                  <a:lnTo>
                    <a:pt x="2094611" y="19646"/>
                  </a:lnTo>
                  <a:lnTo>
                    <a:pt x="2099437" y="24295"/>
                  </a:lnTo>
                  <a:lnTo>
                    <a:pt x="2101850" y="30645"/>
                  </a:lnTo>
                  <a:lnTo>
                    <a:pt x="2101850" y="43611"/>
                  </a:lnTo>
                  <a:lnTo>
                    <a:pt x="2066671" y="74066"/>
                  </a:lnTo>
                  <a:lnTo>
                    <a:pt x="2050288" y="75717"/>
                  </a:lnTo>
                  <a:lnTo>
                    <a:pt x="2050288" y="87769"/>
                  </a:lnTo>
                  <a:lnTo>
                    <a:pt x="2061337" y="87769"/>
                  </a:lnTo>
                  <a:lnTo>
                    <a:pt x="2072132" y="88341"/>
                  </a:lnTo>
                  <a:lnTo>
                    <a:pt x="2071687" y="88341"/>
                  </a:lnTo>
                  <a:lnTo>
                    <a:pt x="2080323" y="89928"/>
                  </a:lnTo>
                  <a:lnTo>
                    <a:pt x="2104898" y="121678"/>
                  </a:lnTo>
                  <a:lnTo>
                    <a:pt x="2104898" y="132143"/>
                  </a:lnTo>
                  <a:lnTo>
                    <a:pt x="2079332" y="152412"/>
                  </a:lnTo>
                  <a:lnTo>
                    <a:pt x="2078634" y="152412"/>
                  </a:lnTo>
                  <a:lnTo>
                    <a:pt x="2072005" y="152819"/>
                  </a:lnTo>
                  <a:lnTo>
                    <a:pt x="2067941" y="152819"/>
                  </a:lnTo>
                  <a:lnTo>
                    <a:pt x="2064258" y="152412"/>
                  </a:lnTo>
                  <a:lnTo>
                    <a:pt x="2061552" y="151688"/>
                  </a:lnTo>
                  <a:lnTo>
                    <a:pt x="2057781" y="150736"/>
                  </a:lnTo>
                  <a:lnTo>
                    <a:pt x="2046097" y="140208"/>
                  </a:lnTo>
                  <a:lnTo>
                    <a:pt x="2044192" y="137236"/>
                  </a:lnTo>
                  <a:lnTo>
                    <a:pt x="2042668" y="133654"/>
                  </a:lnTo>
                  <a:lnTo>
                    <a:pt x="2041271" y="129463"/>
                  </a:lnTo>
                  <a:lnTo>
                    <a:pt x="2025015" y="129463"/>
                  </a:lnTo>
                  <a:lnTo>
                    <a:pt x="2025015" y="156603"/>
                  </a:lnTo>
                  <a:lnTo>
                    <a:pt x="2032393" y="159143"/>
                  </a:lnTo>
                  <a:lnTo>
                    <a:pt x="2039874" y="161137"/>
                  </a:lnTo>
                  <a:lnTo>
                    <a:pt x="2056003" y="164236"/>
                  </a:lnTo>
                  <a:lnTo>
                    <a:pt x="2063877" y="164998"/>
                  </a:lnTo>
                  <a:lnTo>
                    <a:pt x="2071624" y="164998"/>
                  </a:lnTo>
                  <a:lnTo>
                    <a:pt x="2078812" y="164782"/>
                  </a:lnTo>
                  <a:lnTo>
                    <a:pt x="2084489" y="164236"/>
                  </a:lnTo>
                  <a:lnTo>
                    <a:pt x="2084946" y="164236"/>
                  </a:lnTo>
                  <a:lnTo>
                    <a:pt x="2114727" y="152819"/>
                  </a:lnTo>
                  <a:lnTo>
                    <a:pt x="2116074" y="151688"/>
                  </a:lnTo>
                  <a:lnTo>
                    <a:pt x="2121154" y="147510"/>
                  </a:lnTo>
                  <a:lnTo>
                    <a:pt x="2124837" y="142544"/>
                  </a:lnTo>
                  <a:lnTo>
                    <a:pt x="2129917" y="131076"/>
                  </a:lnTo>
                  <a:lnTo>
                    <a:pt x="2131187" y="124866"/>
                  </a:lnTo>
                  <a:lnTo>
                    <a:pt x="2131187" y="112801"/>
                  </a:lnTo>
                  <a:close/>
                </a:path>
                <a:path w="2433954" h="593725">
                  <a:moveTo>
                    <a:pt x="2283587" y="126949"/>
                  </a:moveTo>
                  <a:lnTo>
                    <a:pt x="2271903" y="126949"/>
                  </a:lnTo>
                  <a:lnTo>
                    <a:pt x="2270506" y="130556"/>
                  </a:lnTo>
                  <a:lnTo>
                    <a:pt x="2269236" y="133375"/>
                  </a:lnTo>
                  <a:lnTo>
                    <a:pt x="2268093" y="135432"/>
                  </a:lnTo>
                  <a:lnTo>
                    <a:pt x="2267077" y="137477"/>
                  </a:lnTo>
                  <a:lnTo>
                    <a:pt x="2265794" y="138887"/>
                  </a:lnTo>
                  <a:lnTo>
                    <a:pt x="2252853" y="142405"/>
                  </a:lnTo>
                  <a:lnTo>
                    <a:pt x="2202434" y="142405"/>
                  </a:lnTo>
                  <a:lnTo>
                    <a:pt x="2230501" y="110337"/>
                  </a:lnTo>
                  <a:lnTo>
                    <a:pt x="2239264" y="101625"/>
                  </a:lnTo>
                  <a:lnTo>
                    <a:pt x="2243328" y="97447"/>
                  </a:lnTo>
                  <a:lnTo>
                    <a:pt x="2247392" y="93421"/>
                  </a:lnTo>
                  <a:lnTo>
                    <a:pt x="2255012" y="85636"/>
                  </a:lnTo>
                  <a:lnTo>
                    <a:pt x="2258314" y="82130"/>
                  </a:lnTo>
                  <a:lnTo>
                    <a:pt x="2261743" y="78613"/>
                  </a:lnTo>
                  <a:lnTo>
                    <a:pt x="2264410" y="75514"/>
                  </a:lnTo>
                  <a:lnTo>
                    <a:pt x="2266442" y="72834"/>
                  </a:lnTo>
                  <a:lnTo>
                    <a:pt x="2269236" y="69735"/>
                  </a:lnTo>
                  <a:lnTo>
                    <a:pt x="2280920" y="41694"/>
                  </a:lnTo>
                  <a:lnTo>
                    <a:pt x="2280920" y="32981"/>
                  </a:lnTo>
                  <a:lnTo>
                    <a:pt x="2271712" y="12687"/>
                  </a:lnTo>
                  <a:lnTo>
                    <a:pt x="2266188" y="7823"/>
                  </a:lnTo>
                  <a:lnTo>
                    <a:pt x="2261108" y="5168"/>
                  </a:lnTo>
                  <a:lnTo>
                    <a:pt x="2248992" y="1257"/>
                  </a:lnTo>
                  <a:lnTo>
                    <a:pt x="2241423" y="254"/>
                  </a:lnTo>
                  <a:lnTo>
                    <a:pt x="2225548" y="254"/>
                  </a:lnTo>
                  <a:lnTo>
                    <a:pt x="2186711" y="9842"/>
                  </a:lnTo>
                  <a:lnTo>
                    <a:pt x="2178812" y="12928"/>
                  </a:lnTo>
                  <a:lnTo>
                    <a:pt x="2178812" y="37426"/>
                  </a:lnTo>
                  <a:lnTo>
                    <a:pt x="2195322" y="37426"/>
                  </a:lnTo>
                  <a:lnTo>
                    <a:pt x="2198243" y="29387"/>
                  </a:lnTo>
                  <a:lnTo>
                    <a:pt x="2202307" y="23253"/>
                  </a:lnTo>
                  <a:lnTo>
                    <a:pt x="2207641" y="19024"/>
                  </a:lnTo>
                  <a:lnTo>
                    <a:pt x="2212810" y="14820"/>
                  </a:lnTo>
                  <a:lnTo>
                    <a:pt x="2213673" y="14528"/>
                  </a:lnTo>
                  <a:lnTo>
                    <a:pt x="2219452" y="12687"/>
                  </a:lnTo>
                  <a:lnTo>
                    <a:pt x="2231771" y="12687"/>
                  </a:lnTo>
                  <a:lnTo>
                    <a:pt x="2235708" y="13398"/>
                  </a:lnTo>
                  <a:lnTo>
                    <a:pt x="2239137" y="14820"/>
                  </a:lnTo>
                  <a:lnTo>
                    <a:pt x="2242693" y="16243"/>
                  </a:lnTo>
                  <a:lnTo>
                    <a:pt x="2245487" y="18211"/>
                  </a:lnTo>
                  <a:lnTo>
                    <a:pt x="2250071" y="23253"/>
                  </a:lnTo>
                  <a:lnTo>
                    <a:pt x="2251837" y="26289"/>
                  </a:lnTo>
                  <a:lnTo>
                    <a:pt x="2252980" y="29883"/>
                  </a:lnTo>
                  <a:lnTo>
                    <a:pt x="2254250" y="33489"/>
                  </a:lnTo>
                  <a:lnTo>
                    <a:pt x="2254758" y="37426"/>
                  </a:lnTo>
                  <a:lnTo>
                    <a:pt x="2254758" y="45872"/>
                  </a:lnTo>
                  <a:lnTo>
                    <a:pt x="2254250" y="49809"/>
                  </a:lnTo>
                  <a:lnTo>
                    <a:pt x="2252218" y="57175"/>
                  </a:lnTo>
                  <a:lnTo>
                    <a:pt x="2250249" y="61277"/>
                  </a:lnTo>
                  <a:lnTo>
                    <a:pt x="2247392" y="65544"/>
                  </a:lnTo>
                  <a:lnTo>
                    <a:pt x="2244699" y="69735"/>
                  </a:lnTo>
                  <a:lnTo>
                    <a:pt x="2216531" y="100584"/>
                  </a:lnTo>
                  <a:lnTo>
                    <a:pt x="2211324" y="105778"/>
                  </a:lnTo>
                  <a:lnTo>
                    <a:pt x="2206625" y="110782"/>
                  </a:lnTo>
                  <a:lnTo>
                    <a:pt x="2179193" y="147358"/>
                  </a:lnTo>
                  <a:lnTo>
                    <a:pt x="2174875" y="156337"/>
                  </a:lnTo>
                  <a:lnTo>
                    <a:pt x="2174875" y="162877"/>
                  </a:lnTo>
                  <a:lnTo>
                    <a:pt x="2281174" y="162877"/>
                  </a:lnTo>
                  <a:lnTo>
                    <a:pt x="2281555" y="156921"/>
                  </a:lnTo>
                  <a:lnTo>
                    <a:pt x="2281986" y="151815"/>
                  </a:lnTo>
                  <a:lnTo>
                    <a:pt x="2282063" y="150939"/>
                  </a:lnTo>
                  <a:lnTo>
                    <a:pt x="2282444" y="144907"/>
                  </a:lnTo>
                  <a:lnTo>
                    <a:pt x="2282545" y="142405"/>
                  </a:lnTo>
                  <a:lnTo>
                    <a:pt x="2282596" y="141020"/>
                  </a:lnTo>
                  <a:lnTo>
                    <a:pt x="2282723" y="138569"/>
                  </a:lnTo>
                  <a:lnTo>
                    <a:pt x="2282990" y="135432"/>
                  </a:lnTo>
                  <a:lnTo>
                    <a:pt x="2283091" y="134112"/>
                  </a:lnTo>
                  <a:lnTo>
                    <a:pt x="2283206" y="132892"/>
                  </a:lnTo>
                  <a:lnTo>
                    <a:pt x="2283561" y="127330"/>
                  </a:lnTo>
                  <a:lnTo>
                    <a:pt x="2283587" y="126949"/>
                  </a:lnTo>
                  <a:close/>
                </a:path>
                <a:path w="2433954" h="593725">
                  <a:moveTo>
                    <a:pt x="2433828" y="207759"/>
                  </a:moveTo>
                  <a:lnTo>
                    <a:pt x="2427071" y="150177"/>
                  </a:lnTo>
                  <a:lnTo>
                    <a:pt x="2406904" y="101663"/>
                  </a:lnTo>
                  <a:lnTo>
                    <a:pt x="2374150" y="65379"/>
                  </a:lnTo>
                  <a:lnTo>
                    <a:pt x="2329688" y="44450"/>
                  </a:lnTo>
                  <a:lnTo>
                    <a:pt x="2325116" y="57696"/>
                  </a:lnTo>
                  <a:lnTo>
                    <a:pt x="2343988" y="65900"/>
                  </a:lnTo>
                  <a:lnTo>
                    <a:pt x="2360244" y="77254"/>
                  </a:lnTo>
                  <a:lnTo>
                    <a:pt x="2384806" y="109410"/>
                  </a:lnTo>
                  <a:lnTo>
                    <a:pt x="2399258" y="152806"/>
                  </a:lnTo>
                  <a:lnTo>
                    <a:pt x="2404110" y="206032"/>
                  </a:lnTo>
                  <a:lnTo>
                    <a:pt x="2402890" y="234835"/>
                  </a:lnTo>
                  <a:lnTo>
                    <a:pt x="2393175" y="284480"/>
                  </a:lnTo>
                  <a:lnTo>
                    <a:pt x="2373744" y="323253"/>
                  </a:lnTo>
                  <a:lnTo>
                    <a:pt x="2344191" y="349415"/>
                  </a:lnTo>
                  <a:lnTo>
                    <a:pt x="2325624" y="357644"/>
                  </a:lnTo>
                  <a:lnTo>
                    <a:pt x="2329688" y="370890"/>
                  </a:lnTo>
                  <a:lnTo>
                    <a:pt x="2374265" y="350012"/>
                  </a:lnTo>
                  <a:lnTo>
                    <a:pt x="2407031" y="313842"/>
                  </a:lnTo>
                  <a:lnTo>
                    <a:pt x="2427135" y="265430"/>
                  </a:lnTo>
                  <a:lnTo>
                    <a:pt x="2432151" y="237756"/>
                  </a:lnTo>
                  <a:lnTo>
                    <a:pt x="2433828" y="20775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96" name="object 15" descr=""/>
            <p:cNvPicPr/>
            <p:nvPr/>
          </p:nvPicPr>
          <p:blipFill>
            <a:blip r:embed="rId5"/>
            <a:stretch/>
          </p:blipFill>
          <p:spPr>
            <a:xfrm>
              <a:off x="4019400" y="1666800"/>
              <a:ext cx="4071600" cy="2738160"/>
            </a:xfrm>
            <a:prstGeom prst="rect">
              <a:avLst/>
            </a:prstGeom>
            <a:noFill/>
            <a:ln w="0">
              <a:noFill/>
            </a:ln>
          </p:spPr>
        </p:pic>
        <p:sp>
          <p:nvSpPr>
            <p:cNvPr id="1797" name="object 16"/>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98" name="object 17"/>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799" name="object 18" descr=""/>
            <p:cNvPicPr/>
            <p:nvPr/>
          </p:nvPicPr>
          <p:blipFill>
            <a:blip r:embed="rId6"/>
            <a:stretch/>
          </p:blipFill>
          <p:spPr>
            <a:xfrm>
              <a:off x="6029280" y="1695240"/>
              <a:ext cx="147240" cy="2719080"/>
            </a:xfrm>
            <a:prstGeom prst="rect">
              <a:avLst/>
            </a:prstGeom>
            <a:noFill/>
            <a:ln w="0">
              <a:noFill/>
            </a:ln>
          </p:spPr>
        </p:pic>
        <p:sp>
          <p:nvSpPr>
            <p:cNvPr id="1800" name="object 19"/>
            <p:cNvSpPr/>
            <p:nvPr/>
          </p:nvSpPr>
          <p:spPr>
            <a:xfrm>
              <a:off x="6105600" y="1733400"/>
              <a:ext cx="360" cy="2586600"/>
            </a:xfrm>
            <a:custGeom>
              <a:avLst/>
              <a:gdLst>
                <a:gd name="textAreaLeft" fmla="*/ 0 w 360"/>
                <a:gd name="textAreaRight" fmla="*/ 720 w 360"/>
                <a:gd name="textAreaTop" fmla="*/ 0 h 2586600"/>
                <a:gd name="textAreaBottom" fmla="*/ 2586960 h 2586600"/>
              </a:gdLst>
              <a:ahLst/>
              <a:rect l="textAreaLeft" t="textAreaTop" r="textAreaRight" b="textAreaBottom"/>
              <a:pathLst>
                <a:path w="0" h="2586990">
                  <a:moveTo>
                    <a:pt x="0" y="0"/>
                  </a:moveTo>
                  <a:lnTo>
                    <a:pt x="0" y="2586482"/>
                  </a:lnTo>
                </a:path>
              </a:pathLst>
            </a:custGeom>
            <a:noFill/>
            <a:ln w="38100">
              <a:solidFill>
                <a:srgbClr val="000000"/>
              </a:solidFill>
              <a:prstDash val="sys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01" name="object 20"/>
            <p:cNvSpPr/>
            <p:nvPr/>
          </p:nvSpPr>
          <p:spPr>
            <a:xfrm>
              <a:off x="4076640" y="4210920"/>
              <a:ext cx="4023000" cy="191880"/>
            </a:xfrm>
            <a:custGeom>
              <a:avLst/>
              <a:gdLst>
                <a:gd name="textAreaLeft" fmla="*/ 0 w 4023000"/>
                <a:gd name="textAreaRight" fmla="*/ 4023360 w 4023000"/>
                <a:gd name="textAreaTop" fmla="*/ 0 h 191880"/>
                <a:gd name="textAreaBottom" fmla="*/ 192240 h 191880"/>
              </a:gdLst>
              <a:ahLst/>
              <a:rect l="textAreaLeft" t="textAreaTop" r="textAreaRight" b="textAreaBottom"/>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02" name="object 21"/>
          <p:cNvSpPr/>
          <p:nvPr/>
        </p:nvSpPr>
        <p:spPr>
          <a:xfrm>
            <a:off x="6029640" y="4291920"/>
            <a:ext cx="164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1" strike="noStrike" u="none">
                <a:solidFill>
                  <a:schemeClr val="dk1"/>
                </a:solidFill>
                <a:uFillTx/>
                <a:latin typeface="Trebuchet MS"/>
              </a:rPr>
              <a:t>0</a:t>
            </a:r>
            <a:endParaRPr b="0" lang="en-US" sz="1800" strike="noStrike" u="none">
              <a:solidFill>
                <a:srgbClr val="000000"/>
              </a:solidFill>
              <a:uFillTx/>
              <a:latin typeface="Arial"/>
            </a:endParaRPr>
          </a:p>
        </p:txBody>
      </p:sp>
      <p:grpSp>
        <p:nvGrpSpPr>
          <p:cNvPr id="1803" name="object 22"/>
          <p:cNvGrpSpPr/>
          <p:nvPr/>
        </p:nvGrpSpPr>
        <p:grpSpPr>
          <a:xfrm>
            <a:off x="7877160" y="3857400"/>
            <a:ext cx="4309920" cy="2462040"/>
            <a:chOff x="7877160" y="3857400"/>
            <a:chExt cx="4309920" cy="2462040"/>
          </a:xfrm>
        </p:grpSpPr>
        <p:pic>
          <p:nvPicPr>
            <p:cNvPr id="1804" name="object 23" descr=""/>
            <p:cNvPicPr/>
            <p:nvPr/>
          </p:nvPicPr>
          <p:blipFill>
            <a:blip r:embed="rId7"/>
            <a:stretch/>
          </p:blipFill>
          <p:spPr>
            <a:xfrm>
              <a:off x="7877160" y="3857400"/>
              <a:ext cx="4309920" cy="2462040"/>
            </a:xfrm>
            <a:prstGeom prst="rect">
              <a:avLst/>
            </a:prstGeom>
            <a:noFill/>
            <a:ln w="0">
              <a:noFill/>
            </a:ln>
          </p:spPr>
        </p:pic>
        <p:pic>
          <p:nvPicPr>
            <p:cNvPr id="1805" name="object 24" descr=""/>
            <p:cNvPicPr/>
            <p:nvPr/>
          </p:nvPicPr>
          <p:blipFill>
            <a:blip r:embed="rId8"/>
            <a:stretch/>
          </p:blipFill>
          <p:spPr>
            <a:xfrm>
              <a:off x="9553680" y="4048200"/>
              <a:ext cx="2014200" cy="1680840"/>
            </a:xfrm>
            <a:prstGeom prst="rect">
              <a:avLst/>
            </a:prstGeom>
            <a:noFill/>
            <a:ln w="0">
              <a:noFill/>
            </a:ln>
          </p:spPr>
        </p:pic>
        <p:sp>
          <p:nvSpPr>
            <p:cNvPr id="1806" name="object 25"/>
            <p:cNvSpPr/>
            <p:nvPr/>
          </p:nvSpPr>
          <p:spPr>
            <a:xfrm>
              <a:off x="9175320" y="3906720"/>
              <a:ext cx="2946600" cy="1972440"/>
            </a:xfrm>
            <a:custGeom>
              <a:avLst/>
              <a:gdLst>
                <a:gd name="textAreaLeft" fmla="*/ 0 w 2946600"/>
                <a:gd name="textAreaRight" fmla="*/ 2946960 w 2946600"/>
                <a:gd name="textAreaTop" fmla="*/ 0 h 1972440"/>
                <a:gd name="textAreaBottom" fmla="*/ 1972800 h 1972440"/>
              </a:gdLst>
              <a:ahLst/>
              <a:rect l="textAreaLeft" t="textAreaTop" r="textAreaRight" b="textAreaBottom"/>
              <a:pathLst>
                <a:path w="2947034" h="1972945">
                  <a:moveTo>
                    <a:pt x="1793811" y="0"/>
                  </a:moveTo>
                  <a:lnTo>
                    <a:pt x="1748137" y="3871"/>
                  </a:lnTo>
                  <a:lnTo>
                    <a:pt x="1703850" y="14025"/>
                  </a:lnTo>
                  <a:lnTo>
                    <a:pt x="1661772" y="30210"/>
                  </a:lnTo>
                  <a:lnTo>
                    <a:pt x="1622727" y="52176"/>
                  </a:lnTo>
                  <a:lnTo>
                    <a:pt x="1587538" y="79671"/>
                  </a:lnTo>
                  <a:lnTo>
                    <a:pt x="1557027" y="112446"/>
                  </a:lnTo>
                  <a:lnTo>
                    <a:pt x="1532019" y="150249"/>
                  </a:lnTo>
                  <a:lnTo>
                    <a:pt x="1512625" y="134042"/>
                  </a:lnTo>
                  <a:lnTo>
                    <a:pt x="1470314" y="105725"/>
                  </a:lnTo>
                  <a:lnTo>
                    <a:pt x="1402478" y="75283"/>
                  </a:lnTo>
                  <a:lnTo>
                    <a:pt x="1356195" y="62813"/>
                  </a:lnTo>
                  <a:lnTo>
                    <a:pt x="1309300" y="56159"/>
                  </a:lnTo>
                  <a:lnTo>
                    <a:pt x="1262379" y="55158"/>
                  </a:lnTo>
                  <a:lnTo>
                    <a:pt x="1216016" y="59647"/>
                  </a:lnTo>
                  <a:lnTo>
                    <a:pt x="1170799" y="69461"/>
                  </a:lnTo>
                  <a:lnTo>
                    <a:pt x="1127312" y="84437"/>
                  </a:lnTo>
                  <a:lnTo>
                    <a:pt x="1086140" y="104411"/>
                  </a:lnTo>
                  <a:lnTo>
                    <a:pt x="1047871" y="129220"/>
                  </a:lnTo>
                  <a:lnTo>
                    <a:pt x="1013088" y="158700"/>
                  </a:lnTo>
                  <a:lnTo>
                    <a:pt x="982379" y="192688"/>
                  </a:lnTo>
                  <a:lnTo>
                    <a:pt x="956328" y="231021"/>
                  </a:lnTo>
                  <a:lnTo>
                    <a:pt x="910716" y="209667"/>
                  </a:lnTo>
                  <a:lnTo>
                    <a:pt x="863091" y="193160"/>
                  </a:lnTo>
                  <a:lnTo>
                    <a:pt x="813913" y="181586"/>
                  </a:lnTo>
                  <a:lnTo>
                    <a:pt x="763645" y="175028"/>
                  </a:lnTo>
                  <a:lnTo>
                    <a:pt x="712749" y="173571"/>
                  </a:lnTo>
                  <a:lnTo>
                    <a:pt x="661688" y="177300"/>
                  </a:lnTo>
                  <a:lnTo>
                    <a:pt x="612389" y="185901"/>
                  </a:lnTo>
                  <a:lnTo>
                    <a:pt x="565339" y="199017"/>
                  </a:lnTo>
                  <a:lnTo>
                    <a:pt x="520780" y="216361"/>
                  </a:lnTo>
                  <a:lnTo>
                    <a:pt x="478950" y="237643"/>
                  </a:lnTo>
                  <a:lnTo>
                    <a:pt x="440091" y="262578"/>
                  </a:lnTo>
                  <a:lnTo>
                    <a:pt x="404444" y="290876"/>
                  </a:lnTo>
                  <a:lnTo>
                    <a:pt x="372250" y="322251"/>
                  </a:lnTo>
                  <a:lnTo>
                    <a:pt x="343748" y="356415"/>
                  </a:lnTo>
                  <a:lnTo>
                    <a:pt x="319181" y="393080"/>
                  </a:lnTo>
                  <a:lnTo>
                    <a:pt x="298787" y="431958"/>
                  </a:lnTo>
                  <a:lnTo>
                    <a:pt x="282809" y="472762"/>
                  </a:lnTo>
                  <a:lnTo>
                    <a:pt x="271487" y="515205"/>
                  </a:lnTo>
                  <a:lnTo>
                    <a:pt x="265061" y="558998"/>
                  </a:lnTo>
                  <a:lnTo>
                    <a:pt x="263772" y="603854"/>
                  </a:lnTo>
                  <a:lnTo>
                    <a:pt x="267861" y="649486"/>
                  </a:lnTo>
                  <a:lnTo>
                    <a:pt x="265321" y="655582"/>
                  </a:lnTo>
                  <a:lnTo>
                    <a:pt x="219370" y="663323"/>
                  </a:lnTo>
                  <a:lnTo>
                    <a:pt x="175847" y="677378"/>
                  </a:lnTo>
                  <a:lnTo>
                    <a:pt x="135463" y="697333"/>
                  </a:lnTo>
                  <a:lnTo>
                    <a:pt x="98932" y="722769"/>
                  </a:lnTo>
                  <a:lnTo>
                    <a:pt x="66965" y="753272"/>
                  </a:lnTo>
                  <a:lnTo>
                    <a:pt x="40277" y="788424"/>
                  </a:lnTo>
                  <a:lnTo>
                    <a:pt x="19339" y="828191"/>
                  </a:lnTo>
                  <a:lnTo>
                    <a:pt x="5986" y="869410"/>
                  </a:lnTo>
                  <a:lnTo>
                    <a:pt x="0" y="911317"/>
                  </a:lnTo>
                  <a:lnTo>
                    <a:pt x="1163" y="953146"/>
                  </a:lnTo>
                  <a:lnTo>
                    <a:pt x="9257" y="994132"/>
                  </a:lnTo>
                  <a:lnTo>
                    <a:pt x="24064" y="1033510"/>
                  </a:lnTo>
                  <a:lnTo>
                    <a:pt x="45367" y="1070516"/>
                  </a:lnTo>
                  <a:lnTo>
                    <a:pt x="72947" y="1104383"/>
                  </a:lnTo>
                  <a:lnTo>
                    <a:pt x="106587" y="1134348"/>
                  </a:lnTo>
                  <a:lnTo>
                    <a:pt x="146068" y="1159645"/>
                  </a:lnTo>
                  <a:lnTo>
                    <a:pt x="114048" y="1196815"/>
                  </a:lnTo>
                  <a:lnTo>
                    <a:pt x="89862" y="1238009"/>
                  </a:lnTo>
                  <a:lnTo>
                    <a:pt x="73876" y="1282220"/>
                  </a:lnTo>
                  <a:lnTo>
                    <a:pt x="66454" y="1328443"/>
                  </a:lnTo>
                  <a:lnTo>
                    <a:pt x="67963" y="1375672"/>
                  </a:lnTo>
                  <a:lnTo>
                    <a:pt x="77455" y="1418785"/>
                  </a:lnTo>
                  <a:lnTo>
                    <a:pt x="93972" y="1458875"/>
                  </a:lnTo>
                  <a:lnTo>
                    <a:pt x="116837" y="1495457"/>
                  </a:lnTo>
                  <a:lnTo>
                    <a:pt x="145372" y="1528045"/>
                  </a:lnTo>
                  <a:lnTo>
                    <a:pt x="178897" y="1556154"/>
                  </a:lnTo>
                  <a:lnTo>
                    <a:pt x="216735" y="1579299"/>
                  </a:lnTo>
                  <a:lnTo>
                    <a:pt x="258209" y="1596994"/>
                  </a:lnTo>
                  <a:lnTo>
                    <a:pt x="302638" y="1608754"/>
                  </a:lnTo>
                  <a:lnTo>
                    <a:pt x="349346" y="1614093"/>
                  </a:lnTo>
                  <a:lnTo>
                    <a:pt x="397655" y="1612527"/>
                  </a:lnTo>
                  <a:lnTo>
                    <a:pt x="403116" y="1621163"/>
                  </a:lnTo>
                  <a:lnTo>
                    <a:pt x="431288" y="1659740"/>
                  </a:lnTo>
                  <a:lnTo>
                    <a:pt x="462758" y="1695050"/>
                  </a:lnTo>
                  <a:lnTo>
                    <a:pt x="497222" y="1727023"/>
                  </a:lnTo>
                  <a:lnTo>
                    <a:pt x="534379" y="1755589"/>
                  </a:lnTo>
                  <a:lnTo>
                    <a:pt x="573927" y="1780681"/>
                  </a:lnTo>
                  <a:lnTo>
                    <a:pt x="615563" y="1802229"/>
                  </a:lnTo>
                  <a:lnTo>
                    <a:pt x="658985" y="1820164"/>
                  </a:lnTo>
                  <a:lnTo>
                    <a:pt x="703891" y="1834418"/>
                  </a:lnTo>
                  <a:lnTo>
                    <a:pt x="749980" y="1844920"/>
                  </a:lnTo>
                  <a:lnTo>
                    <a:pt x="796948" y="1851603"/>
                  </a:lnTo>
                  <a:lnTo>
                    <a:pt x="844494" y="1854398"/>
                  </a:lnTo>
                  <a:lnTo>
                    <a:pt x="892316" y="1853234"/>
                  </a:lnTo>
                  <a:lnTo>
                    <a:pt x="940111" y="1848044"/>
                  </a:lnTo>
                  <a:lnTo>
                    <a:pt x="987577" y="1838759"/>
                  </a:lnTo>
                  <a:lnTo>
                    <a:pt x="1034413" y="1825309"/>
                  </a:lnTo>
                  <a:lnTo>
                    <a:pt x="1080316" y="1807626"/>
                  </a:lnTo>
                  <a:lnTo>
                    <a:pt x="1124984" y="1785640"/>
                  </a:lnTo>
                  <a:lnTo>
                    <a:pt x="1156908" y="1824283"/>
                  </a:lnTo>
                  <a:lnTo>
                    <a:pt x="1193220" y="1859097"/>
                  </a:lnTo>
                  <a:lnTo>
                    <a:pt x="1233505" y="1889802"/>
                  </a:lnTo>
                  <a:lnTo>
                    <a:pt x="1277346" y="1916115"/>
                  </a:lnTo>
                  <a:lnTo>
                    <a:pt x="1324326" y="1937754"/>
                  </a:lnTo>
                  <a:lnTo>
                    <a:pt x="1374031" y="1954436"/>
                  </a:lnTo>
                  <a:lnTo>
                    <a:pt x="1422794" y="1965354"/>
                  </a:lnTo>
                  <a:lnTo>
                    <a:pt x="1471571" y="1971297"/>
                  </a:lnTo>
                  <a:lnTo>
                    <a:pt x="1520010" y="1972436"/>
                  </a:lnTo>
                  <a:lnTo>
                    <a:pt x="1567763" y="1968944"/>
                  </a:lnTo>
                  <a:lnTo>
                    <a:pt x="1614479" y="1960990"/>
                  </a:lnTo>
                  <a:lnTo>
                    <a:pt x="1659809" y="1948746"/>
                  </a:lnTo>
                  <a:lnTo>
                    <a:pt x="1703403" y="1932384"/>
                  </a:lnTo>
                  <a:lnTo>
                    <a:pt x="1744911" y="1912073"/>
                  </a:lnTo>
                  <a:lnTo>
                    <a:pt x="1783983" y="1887986"/>
                  </a:lnTo>
                  <a:lnTo>
                    <a:pt x="1820271" y="1860294"/>
                  </a:lnTo>
                  <a:lnTo>
                    <a:pt x="1853423" y="1829167"/>
                  </a:lnTo>
                  <a:lnTo>
                    <a:pt x="1883091" y="1794778"/>
                  </a:lnTo>
                  <a:lnTo>
                    <a:pt x="1908925" y="1757296"/>
                  </a:lnTo>
                  <a:lnTo>
                    <a:pt x="1930574" y="1716893"/>
                  </a:lnTo>
                  <a:lnTo>
                    <a:pt x="1947690" y="1673741"/>
                  </a:lnTo>
                  <a:lnTo>
                    <a:pt x="1995567" y="1696997"/>
                  </a:lnTo>
                  <a:lnTo>
                    <a:pt x="2046289" y="1713963"/>
                  </a:lnTo>
                  <a:lnTo>
                    <a:pt x="2099083" y="1724445"/>
                  </a:lnTo>
                  <a:lnTo>
                    <a:pt x="2153176" y="1728249"/>
                  </a:lnTo>
                  <a:lnTo>
                    <a:pt x="2202641" y="1725812"/>
                  </a:lnTo>
                  <a:lnTo>
                    <a:pt x="2250323" y="1717991"/>
                  </a:lnTo>
                  <a:lnTo>
                    <a:pt x="2295847" y="1705119"/>
                  </a:lnTo>
                  <a:lnTo>
                    <a:pt x="2338842" y="1687531"/>
                  </a:lnTo>
                  <a:lnTo>
                    <a:pt x="2378934" y="1665561"/>
                  </a:lnTo>
                  <a:lnTo>
                    <a:pt x="2415750" y="1639543"/>
                  </a:lnTo>
                  <a:lnTo>
                    <a:pt x="2448918" y="1609810"/>
                  </a:lnTo>
                  <a:lnTo>
                    <a:pt x="2478065" y="1576697"/>
                  </a:lnTo>
                  <a:lnTo>
                    <a:pt x="2502818" y="1540538"/>
                  </a:lnTo>
                  <a:lnTo>
                    <a:pt x="2522804" y="1501666"/>
                  </a:lnTo>
                  <a:lnTo>
                    <a:pt x="2537650" y="1460416"/>
                  </a:lnTo>
                  <a:lnTo>
                    <a:pt x="2546984" y="1417121"/>
                  </a:lnTo>
                  <a:lnTo>
                    <a:pt x="2550432" y="1372116"/>
                  </a:lnTo>
                  <a:lnTo>
                    <a:pt x="2597025" y="1363771"/>
                  </a:lnTo>
                  <a:lnTo>
                    <a:pt x="2642247" y="1351172"/>
                  </a:lnTo>
                  <a:lnTo>
                    <a:pt x="2685763" y="1334451"/>
                  </a:lnTo>
                  <a:lnTo>
                    <a:pt x="2727236" y="1313744"/>
                  </a:lnTo>
                  <a:lnTo>
                    <a:pt x="2766332" y="1289185"/>
                  </a:lnTo>
                  <a:lnTo>
                    <a:pt x="2804570" y="1259313"/>
                  </a:lnTo>
                  <a:lnTo>
                    <a:pt x="2838378" y="1226530"/>
                  </a:lnTo>
                  <a:lnTo>
                    <a:pt x="2867704" y="1191195"/>
                  </a:lnTo>
                  <a:lnTo>
                    <a:pt x="2892496" y="1153669"/>
                  </a:lnTo>
                  <a:lnTo>
                    <a:pt x="2912701" y="1114310"/>
                  </a:lnTo>
                  <a:lnTo>
                    <a:pt x="2928270" y="1073480"/>
                  </a:lnTo>
                  <a:lnTo>
                    <a:pt x="2939149" y="1031537"/>
                  </a:lnTo>
                  <a:lnTo>
                    <a:pt x="2945287" y="988842"/>
                  </a:lnTo>
                  <a:lnTo>
                    <a:pt x="2946633" y="945754"/>
                  </a:lnTo>
                  <a:lnTo>
                    <a:pt x="2943134" y="902634"/>
                  </a:lnTo>
                  <a:lnTo>
                    <a:pt x="2934740" y="859841"/>
                  </a:lnTo>
                  <a:lnTo>
                    <a:pt x="2921398" y="817736"/>
                  </a:lnTo>
                  <a:lnTo>
                    <a:pt x="2903056" y="776678"/>
                  </a:lnTo>
                  <a:lnTo>
                    <a:pt x="2879663" y="737027"/>
                  </a:lnTo>
                  <a:lnTo>
                    <a:pt x="2851168" y="699143"/>
                  </a:lnTo>
                  <a:lnTo>
                    <a:pt x="2855982" y="688478"/>
                  </a:lnTo>
                  <a:lnTo>
                    <a:pt x="2877555" y="611321"/>
                  </a:lnTo>
                  <a:lnTo>
                    <a:pt x="2880656" y="567317"/>
                  </a:lnTo>
                  <a:lnTo>
                    <a:pt x="2877411" y="524055"/>
                  </a:lnTo>
                  <a:lnTo>
                    <a:pt x="2868124" y="482020"/>
                  </a:lnTo>
                  <a:lnTo>
                    <a:pt x="2853100" y="441695"/>
                  </a:lnTo>
                  <a:lnTo>
                    <a:pt x="2832641" y="403566"/>
                  </a:lnTo>
                  <a:lnTo>
                    <a:pt x="2807053" y="368117"/>
                  </a:lnTo>
                  <a:lnTo>
                    <a:pt x="2776637" y="335833"/>
                  </a:lnTo>
                  <a:lnTo>
                    <a:pt x="2741699" y="307199"/>
                  </a:lnTo>
                  <a:lnTo>
                    <a:pt x="2702543" y="282698"/>
                  </a:lnTo>
                  <a:lnTo>
                    <a:pt x="2659471" y="262817"/>
                  </a:lnTo>
                  <a:lnTo>
                    <a:pt x="2612789" y="248039"/>
                  </a:lnTo>
                  <a:lnTo>
                    <a:pt x="2597773" y="197870"/>
                  </a:lnTo>
                  <a:lnTo>
                    <a:pt x="2573720" y="151106"/>
                  </a:lnTo>
                  <a:lnTo>
                    <a:pt x="2541262" y="108771"/>
                  </a:lnTo>
                  <a:lnTo>
                    <a:pt x="2501029" y="71890"/>
                  </a:lnTo>
                  <a:lnTo>
                    <a:pt x="2461399" y="45601"/>
                  </a:lnTo>
                  <a:lnTo>
                    <a:pt x="2419052" y="25371"/>
                  </a:lnTo>
                  <a:lnTo>
                    <a:pt x="2374709" y="11146"/>
                  </a:lnTo>
                  <a:lnTo>
                    <a:pt x="2329092" y="2868"/>
                  </a:lnTo>
                  <a:lnTo>
                    <a:pt x="2282922" y="484"/>
                  </a:lnTo>
                  <a:lnTo>
                    <a:pt x="2236921" y="3936"/>
                  </a:lnTo>
                  <a:lnTo>
                    <a:pt x="2191809" y="13171"/>
                  </a:lnTo>
                  <a:lnTo>
                    <a:pt x="2148308" y="28131"/>
                  </a:lnTo>
                  <a:lnTo>
                    <a:pt x="2107139" y="48762"/>
                  </a:lnTo>
                  <a:lnTo>
                    <a:pt x="2069024" y="75009"/>
                  </a:lnTo>
                  <a:lnTo>
                    <a:pt x="2034685" y="106815"/>
                  </a:lnTo>
                  <a:lnTo>
                    <a:pt x="2012561" y="83268"/>
                  </a:lnTo>
                  <a:lnTo>
                    <a:pt x="1960407" y="43985"/>
                  </a:lnTo>
                  <a:lnTo>
                    <a:pt x="1886028" y="12104"/>
                  </a:lnTo>
                  <a:lnTo>
                    <a:pt x="1840049" y="2660"/>
                  </a:lnTo>
                  <a:lnTo>
                    <a:pt x="1793811"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07" name="object 26" descr=""/>
            <p:cNvPicPr/>
            <p:nvPr/>
          </p:nvPicPr>
          <p:blipFill>
            <a:blip r:embed="rId9"/>
            <a:stretch/>
          </p:blipFill>
          <p:spPr>
            <a:xfrm>
              <a:off x="7950960" y="6116040"/>
              <a:ext cx="109080" cy="109080"/>
            </a:xfrm>
            <a:prstGeom prst="rect">
              <a:avLst/>
            </a:prstGeom>
            <a:noFill/>
            <a:ln w="0">
              <a:noFill/>
            </a:ln>
          </p:spPr>
        </p:pic>
        <p:pic>
          <p:nvPicPr>
            <p:cNvPr id="1808" name="object 27" descr=""/>
            <p:cNvPicPr/>
            <p:nvPr/>
          </p:nvPicPr>
          <p:blipFill>
            <a:blip r:embed="rId10"/>
            <a:stretch/>
          </p:blipFill>
          <p:spPr>
            <a:xfrm>
              <a:off x="8347320" y="5842080"/>
              <a:ext cx="218880" cy="218880"/>
            </a:xfrm>
            <a:prstGeom prst="rect">
              <a:avLst/>
            </a:prstGeom>
            <a:noFill/>
            <a:ln w="0">
              <a:noFill/>
            </a:ln>
          </p:spPr>
        </p:pic>
        <p:sp>
          <p:nvSpPr>
            <p:cNvPr id="1809" name="object 28"/>
            <p:cNvSpPr/>
            <p:nvPr/>
          </p:nvSpPr>
          <p:spPr>
            <a:xfrm>
              <a:off x="8842320" y="5519880"/>
              <a:ext cx="328680" cy="328680"/>
            </a:xfrm>
            <a:custGeom>
              <a:avLst/>
              <a:gdLst>
                <a:gd name="textAreaLeft" fmla="*/ 0 w 328680"/>
                <a:gd name="textAreaRight" fmla="*/ 329040 w 328680"/>
                <a:gd name="textAreaTop" fmla="*/ 0 h 328680"/>
                <a:gd name="textAreaBottom" fmla="*/ 329040 h 328680"/>
              </a:gdLst>
              <a:ahLst/>
              <a:rect l="textAreaLeft" t="textAreaTop" r="textAreaRight" b="textAreaBottom"/>
              <a:pathLst>
                <a:path w="328929" h="328929">
                  <a:moveTo>
                    <a:pt x="164337" y="0"/>
                  </a:moveTo>
                  <a:lnTo>
                    <a:pt x="120635" y="5869"/>
                  </a:lnTo>
                  <a:lnTo>
                    <a:pt x="81374" y="22435"/>
                  </a:lnTo>
                  <a:lnTo>
                    <a:pt x="48117" y="48129"/>
                  </a:lnTo>
                  <a:lnTo>
                    <a:pt x="22427" y="81387"/>
                  </a:lnTo>
                  <a:lnTo>
                    <a:pt x="5867" y="120641"/>
                  </a:lnTo>
                  <a:lnTo>
                    <a:pt x="0" y="164325"/>
                  </a:lnTo>
                  <a:lnTo>
                    <a:pt x="5867" y="208003"/>
                  </a:lnTo>
                  <a:lnTo>
                    <a:pt x="22427" y="247251"/>
                  </a:lnTo>
                  <a:lnTo>
                    <a:pt x="48117" y="280503"/>
                  </a:lnTo>
                  <a:lnTo>
                    <a:pt x="81374" y="306193"/>
                  </a:lnTo>
                  <a:lnTo>
                    <a:pt x="120635" y="322756"/>
                  </a:lnTo>
                  <a:lnTo>
                    <a:pt x="164337" y="328625"/>
                  </a:lnTo>
                  <a:lnTo>
                    <a:pt x="207996" y="322756"/>
                  </a:lnTo>
                  <a:lnTo>
                    <a:pt x="247245" y="306193"/>
                  </a:lnTo>
                  <a:lnTo>
                    <a:pt x="280511" y="280503"/>
                  </a:lnTo>
                  <a:lnTo>
                    <a:pt x="306220" y="247251"/>
                  </a:lnTo>
                  <a:lnTo>
                    <a:pt x="322799" y="208003"/>
                  </a:lnTo>
                  <a:lnTo>
                    <a:pt x="328675" y="164325"/>
                  </a:lnTo>
                  <a:lnTo>
                    <a:pt x="322799" y="120641"/>
                  </a:lnTo>
                  <a:lnTo>
                    <a:pt x="306220" y="81387"/>
                  </a:lnTo>
                  <a:lnTo>
                    <a:pt x="280511" y="48129"/>
                  </a:lnTo>
                  <a:lnTo>
                    <a:pt x="247245" y="22435"/>
                  </a:lnTo>
                  <a:lnTo>
                    <a:pt x="207996" y="5869"/>
                  </a:lnTo>
                  <a:lnTo>
                    <a:pt x="16433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10" name="object 29"/>
            <p:cNvSpPr/>
            <p:nvPr/>
          </p:nvSpPr>
          <p:spPr>
            <a:xfrm>
              <a:off x="9175320" y="3906720"/>
              <a:ext cx="2946600" cy="1972440"/>
            </a:xfrm>
            <a:custGeom>
              <a:avLst/>
              <a:gdLst>
                <a:gd name="textAreaLeft" fmla="*/ 0 w 2946600"/>
                <a:gd name="textAreaRight" fmla="*/ 2946960 w 2946600"/>
                <a:gd name="textAreaTop" fmla="*/ 0 h 1972440"/>
                <a:gd name="textAreaBottom" fmla="*/ 1972800 h 1972440"/>
              </a:gdLst>
              <a:ahLst/>
              <a:rect l="textAreaLeft" t="textAreaTop" r="textAreaRight" b="textAreaBottom"/>
              <a:pathLst>
                <a:path w="2947034" h="1972945">
                  <a:moveTo>
                    <a:pt x="267861" y="649486"/>
                  </a:moveTo>
                  <a:lnTo>
                    <a:pt x="263772" y="603854"/>
                  </a:lnTo>
                  <a:lnTo>
                    <a:pt x="265061" y="558998"/>
                  </a:lnTo>
                  <a:lnTo>
                    <a:pt x="271487" y="515205"/>
                  </a:lnTo>
                  <a:lnTo>
                    <a:pt x="282809" y="472762"/>
                  </a:lnTo>
                  <a:lnTo>
                    <a:pt x="298787" y="431958"/>
                  </a:lnTo>
                  <a:lnTo>
                    <a:pt x="319181" y="393080"/>
                  </a:lnTo>
                  <a:lnTo>
                    <a:pt x="343748" y="356415"/>
                  </a:lnTo>
                  <a:lnTo>
                    <a:pt x="372250" y="322251"/>
                  </a:lnTo>
                  <a:lnTo>
                    <a:pt x="404444" y="290876"/>
                  </a:lnTo>
                  <a:lnTo>
                    <a:pt x="440091" y="262578"/>
                  </a:lnTo>
                  <a:lnTo>
                    <a:pt x="478950" y="237643"/>
                  </a:lnTo>
                  <a:lnTo>
                    <a:pt x="520780" y="216361"/>
                  </a:lnTo>
                  <a:lnTo>
                    <a:pt x="565339" y="199017"/>
                  </a:lnTo>
                  <a:lnTo>
                    <a:pt x="612389" y="185901"/>
                  </a:lnTo>
                  <a:lnTo>
                    <a:pt x="661688" y="177300"/>
                  </a:lnTo>
                  <a:lnTo>
                    <a:pt x="712749" y="173571"/>
                  </a:lnTo>
                  <a:lnTo>
                    <a:pt x="763645" y="175028"/>
                  </a:lnTo>
                  <a:lnTo>
                    <a:pt x="813913" y="181586"/>
                  </a:lnTo>
                  <a:lnTo>
                    <a:pt x="863091" y="193160"/>
                  </a:lnTo>
                  <a:lnTo>
                    <a:pt x="910716" y="209667"/>
                  </a:lnTo>
                  <a:lnTo>
                    <a:pt x="956328" y="231021"/>
                  </a:lnTo>
                  <a:lnTo>
                    <a:pt x="982379" y="192688"/>
                  </a:lnTo>
                  <a:lnTo>
                    <a:pt x="1013088" y="158700"/>
                  </a:lnTo>
                  <a:lnTo>
                    <a:pt x="1047871" y="129220"/>
                  </a:lnTo>
                  <a:lnTo>
                    <a:pt x="1086140" y="104411"/>
                  </a:lnTo>
                  <a:lnTo>
                    <a:pt x="1127312" y="84437"/>
                  </a:lnTo>
                  <a:lnTo>
                    <a:pt x="1170799" y="69461"/>
                  </a:lnTo>
                  <a:lnTo>
                    <a:pt x="1216016" y="59647"/>
                  </a:lnTo>
                  <a:lnTo>
                    <a:pt x="1262379" y="55158"/>
                  </a:lnTo>
                  <a:lnTo>
                    <a:pt x="1309300" y="56159"/>
                  </a:lnTo>
                  <a:lnTo>
                    <a:pt x="1356195" y="62813"/>
                  </a:lnTo>
                  <a:lnTo>
                    <a:pt x="1402478" y="75283"/>
                  </a:lnTo>
                  <a:lnTo>
                    <a:pt x="1447564" y="93734"/>
                  </a:lnTo>
                  <a:lnTo>
                    <a:pt x="1492029" y="119181"/>
                  </a:lnTo>
                  <a:lnTo>
                    <a:pt x="1532019" y="150249"/>
                  </a:lnTo>
                  <a:lnTo>
                    <a:pt x="1557027" y="112446"/>
                  </a:lnTo>
                  <a:lnTo>
                    <a:pt x="1587538" y="79671"/>
                  </a:lnTo>
                  <a:lnTo>
                    <a:pt x="1622727" y="52176"/>
                  </a:lnTo>
                  <a:lnTo>
                    <a:pt x="1661772" y="30210"/>
                  </a:lnTo>
                  <a:lnTo>
                    <a:pt x="1703850" y="14025"/>
                  </a:lnTo>
                  <a:lnTo>
                    <a:pt x="1748137" y="3871"/>
                  </a:lnTo>
                  <a:lnTo>
                    <a:pt x="1793811" y="0"/>
                  </a:lnTo>
                  <a:lnTo>
                    <a:pt x="1840049" y="2660"/>
                  </a:lnTo>
                  <a:lnTo>
                    <a:pt x="1886028" y="12104"/>
                  </a:lnTo>
                  <a:lnTo>
                    <a:pt x="1930926" y="28583"/>
                  </a:lnTo>
                  <a:lnTo>
                    <a:pt x="1987710" y="62269"/>
                  </a:lnTo>
                  <a:lnTo>
                    <a:pt x="2034685" y="106815"/>
                  </a:lnTo>
                  <a:lnTo>
                    <a:pt x="2069024" y="75009"/>
                  </a:lnTo>
                  <a:lnTo>
                    <a:pt x="2107139" y="48762"/>
                  </a:lnTo>
                  <a:lnTo>
                    <a:pt x="2148308" y="28131"/>
                  </a:lnTo>
                  <a:lnTo>
                    <a:pt x="2191809" y="13171"/>
                  </a:lnTo>
                  <a:lnTo>
                    <a:pt x="2236921" y="3936"/>
                  </a:lnTo>
                  <a:lnTo>
                    <a:pt x="2282922" y="484"/>
                  </a:lnTo>
                  <a:lnTo>
                    <a:pt x="2329092" y="2868"/>
                  </a:lnTo>
                  <a:lnTo>
                    <a:pt x="2374709" y="11146"/>
                  </a:lnTo>
                  <a:lnTo>
                    <a:pt x="2419052" y="25371"/>
                  </a:lnTo>
                  <a:lnTo>
                    <a:pt x="2461399" y="45601"/>
                  </a:lnTo>
                  <a:lnTo>
                    <a:pt x="2501029" y="71890"/>
                  </a:lnTo>
                  <a:lnTo>
                    <a:pt x="2541262" y="108771"/>
                  </a:lnTo>
                  <a:lnTo>
                    <a:pt x="2573720" y="151106"/>
                  </a:lnTo>
                  <a:lnTo>
                    <a:pt x="2597773" y="197870"/>
                  </a:lnTo>
                  <a:lnTo>
                    <a:pt x="2612789" y="248039"/>
                  </a:lnTo>
                  <a:lnTo>
                    <a:pt x="2659471" y="262817"/>
                  </a:lnTo>
                  <a:lnTo>
                    <a:pt x="2702543" y="282698"/>
                  </a:lnTo>
                  <a:lnTo>
                    <a:pt x="2741699" y="307199"/>
                  </a:lnTo>
                  <a:lnTo>
                    <a:pt x="2776637" y="335833"/>
                  </a:lnTo>
                  <a:lnTo>
                    <a:pt x="2807053" y="368117"/>
                  </a:lnTo>
                  <a:lnTo>
                    <a:pt x="2832641" y="403566"/>
                  </a:lnTo>
                  <a:lnTo>
                    <a:pt x="2853100" y="441695"/>
                  </a:lnTo>
                  <a:lnTo>
                    <a:pt x="2868124" y="482020"/>
                  </a:lnTo>
                  <a:lnTo>
                    <a:pt x="2877411" y="524055"/>
                  </a:lnTo>
                  <a:lnTo>
                    <a:pt x="2880656" y="567317"/>
                  </a:lnTo>
                  <a:lnTo>
                    <a:pt x="2877555" y="611321"/>
                  </a:lnTo>
                  <a:lnTo>
                    <a:pt x="2867805" y="655582"/>
                  </a:lnTo>
                  <a:lnTo>
                    <a:pt x="2851168" y="699143"/>
                  </a:lnTo>
                  <a:lnTo>
                    <a:pt x="2879663" y="737027"/>
                  </a:lnTo>
                  <a:lnTo>
                    <a:pt x="2903056" y="776678"/>
                  </a:lnTo>
                  <a:lnTo>
                    <a:pt x="2921398" y="817736"/>
                  </a:lnTo>
                  <a:lnTo>
                    <a:pt x="2934740" y="859841"/>
                  </a:lnTo>
                  <a:lnTo>
                    <a:pt x="2943134" y="902634"/>
                  </a:lnTo>
                  <a:lnTo>
                    <a:pt x="2946633" y="945754"/>
                  </a:lnTo>
                  <a:lnTo>
                    <a:pt x="2945287" y="988842"/>
                  </a:lnTo>
                  <a:lnTo>
                    <a:pt x="2939149" y="1031537"/>
                  </a:lnTo>
                  <a:lnTo>
                    <a:pt x="2928270" y="1073480"/>
                  </a:lnTo>
                  <a:lnTo>
                    <a:pt x="2912701" y="1114310"/>
                  </a:lnTo>
                  <a:lnTo>
                    <a:pt x="2892496" y="1153669"/>
                  </a:lnTo>
                  <a:lnTo>
                    <a:pt x="2867704" y="1191195"/>
                  </a:lnTo>
                  <a:lnTo>
                    <a:pt x="2838378" y="1226530"/>
                  </a:lnTo>
                  <a:lnTo>
                    <a:pt x="2804570" y="1259313"/>
                  </a:lnTo>
                  <a:lnTo>
                    <a:pt x="2766332" y="1289185"/>
                  </a:lnTo>
                  <a:lnTo>
                    <a:pt x="2727236" y="1313744"/>
                  </a:lnTo>
                  <a:lnTo>
                    <a:pt x="2685763" y="1334451"/>
                  </a:lnTo>
                  <a:lnTo>
                    <a:pt x="2642247" y="1351172"/>
                  </a:lnTo>
                  <a:lnTo>
                    <a:pt x="2597025" y="1363771"/>
                  </a:lnTo>
                  <a:lnTo>
                    <a:pt x="2550432" y="1372116"/>
                  </a:lnTo>
                  <a:lnTo>
                    <a:pt x="2546984" y="1417121"/>
                  </a:lnTo>
                  <a:lnTo>
                    <a:pt x="2537650" y="1460416"/>
                  </a:lnTo>
                  <a:lnTo>
                    <a:pt x="2522804" y="1501666"/>
                  </a:lnTo>
                  <a:lnTo>
                    <a:pt x="2502818" y="1540538"/>
                  </a:lnTo>
                  <a:lnTo>
                    <a:pt x="2478065" y="1576697"/>
                  </a:lnTo>
                  <a:lnTo>
                    <a:pt x="2448918" y="1609810"/>
                  </a:lnTo>
                  <a:lnTo>
                    <a:pt x="2415750" y="1639543"/>
                  </a:lnTo>
                  <a:lnTo>
                    <a:pt x="2378934" y="1665561"/>
                  </a:lnTo>
                  <a:lnTo>
                    <a:pt x="2338842" y="1687531"/>
                  </a:lnTo>
                  <a:lnTo>
                    <a:pt x="2295847" y="1705119"/>
                  </a:lnTo>
                  <a:lnTo>
                    <a:pt x="2250323" y="1717991"/>
                  </a:lnTo>
                  <a:lnTo>
                    <a:pt x="2202641" y="1725812"/>
                  </a:lnTo>
                  <a:lnTo>
                    <a:pt x="2153176" y="1728249"/>
                  </a:lnTo>
                  <a:lnTo>
                    <a:pt x="2099083" y="1724445"/>
                  </a:lnTo>
                  <a:lnTo>
                    <a:pt x="2046289" y="1713963"/>
                  </a:lnTo>
                  <a:lnTo>
                    <a:pt x="1995567" y="1696997"/>
                  </a:lnTo>
                  <a:lnTo>
                    <a:pt x="1947690" y="1673741"/>
                  </a:lnTo>
                  <a:lnTo>
                    <a:pt x="1930574" y="1716893"/>
                  </a:lnTo>
                  <a:lnTo>
                    <a:pt x="1908925" y="1757296"/>
                  </a:lnTo>
                  <a:lnTo>
                    <a:pt x="1883091" y="1794778"/>
                  </a:lnTo>
                  <a:lnTo>
                    <a:pt x="1853423" y="1829167"/>
                  </a:lnTo>
                  <a:lnTo>
                    <a:pt x="1820271" y="1860294"/>
                  </a:lnTo>
                  <a:lnTo>
                    <a:pt x="1783983" y="1887986"/>
                  </a:lnTo>
                  <a:lnTo>
                    <a:pt x="1744911" y="1912073"/>
                  </a:lnTo>
                  <a:lnTo>
                    <a:pt x="1703403" y="1932384"/>
                  </a:lnTo>
                  <a:lnTo>
                    <a:pt x="1659809" y="1948746"/>
                  </a:lnTo>
                  <a:lnTo>
                    <a:pt x="1614479" y="1960990"/>
                  </a:lnTo>
                  <a:lnTo>
                    <a:pt x="1567763" y="1968944"/>
                  </a:lnTo>
                  <a:lnTo>
                    <a:pt x="1520010" y="1972436"/>
                  </a:lnTo>
                  <a:lnTo>
                    <a:pt x="1471571" y="1971297"/>
                  </a:lnTo>
                  <a:lnTo>
                    <a:pt x="1422794" y="1965354"/>
                  </a:lnTo>
                  <a:lnTo>
                    <a:pt x="1374031" y="1954436"/>
                  </a:lnTo>
                  <a:lnTo>
                    <a:pt x="1324326" y="1937754"/>
                  </a:lnTo>
                  <a:lnTo>
                    <a:pt x="1277346" y="1916115"/>
                  </a:lnTo>
                  <a:lnTo>
                    <a:pt x="1233505" y="1889802"/>
                  </a:lnTo>
                  <a:lnTo>
                    <a:pt x="1193220" y="1859097"/>
                  </a:lnTo>
                  <a:lnTo>
                    <a:pt x="1156908" y="1824283"/>
                  </a:lnTo>
                  <a:lnTo>
                    <a:pt x="1124984" y="1785640"/>
                  </a:lnTo>
                  <a:lnTo>
                    <a:pt x="1080316" y="1807626"/>
                  </a:lnTo>
                  <a:lnTo>
                    <a:pt x="1034413" y="1825309"/>
                  </a:lnTo>
                  <a:lnTo>
                    <a:pt x="987577" y="1838759"/>
                  </a:lnTo>
                  <a:lnTo>
                    <a:pt x="940111" y="1848044"/>
                  </a:lnTo>
                  <a:lnTo>
                    <a:pt x="892316" y="1853234"/>
                  </a:lnTo>
                  <a:lnTo>
                    <a:pt x="844494" y="1854398"/>
                  </a:lnTo>
                  <a:lnTo>
                    <a:pt x="796948" y="1851603"/>
                  </a:lnTo>
                  <a:lnTo>
                    <a:pt x="749980" y="1844920"/>
                  </a:lnTo>
                  <a:lnTo>
                    <a:pt x="703891" y="1834418"/>
                  </a:lnTo>
                  <a:lnTo>
                    <a:pt x="658985" y="1820164"/>
                  </a:lnTo>
                  <a:lnTo>
                    <a:pt x="615563" y="1802229"/>
                  </a:lnTo>
                  <a:lnTo>
                    <a:pt x="573927" y="1780681"/>
                  </a:lnTo>
                  <a:lnTo>
                    <a:pt x="534379" y="1755589"/>
                  </a:lnTo>
                  <a:lnTo>
                    <a:pt x="497222" y="1727023"/>
                  </a:lnTo>
                  <a:lnTo>
                    <a:pt x="462758" y="1695050"/>
                  </a:lnTo>
                  <a:lnTo>
                    <a:pt x="431288" y="1659740"/>
                  </a:lnTo>
                  <a:lnTo>
                    <a:pt x="403116" y="1621163"/>
                  </a:lnTo>
                  <a:lnTo>
                    <a:pt x="401338" y="1618242"/>
                  </a:lnTo>
                  <a:lnTo>
                    <a:pt x="399433" y="1615321"/>
                  </a:lnTo>
                  <a:lnTo>
                    <a:pt x="397655" y="1612527"/>
                  </a:lnTo>
                  <a:lnTo>
                    <a:pt x="349346" y="1614093"/>
                  </a:lnTo>
                  <a:lnTo>
                    <a:pt x="302638" y="1608754"/>
                  </a:lnTo>
                  <a:lnTo>
                    <a:pt x="258209" y="1596994"/>
                  </a:lnTo>
                  <a:lnTo>
                    <a:pt x="216735" y="1579299"/>
                  </a:lnTo>
                  <a:lnTo>
                    <a:pt x="178897" y="1556154"/>
                  </a:lnTo>
                  <a:lnTo>
                    <a:pt x="145372" y="1528045"/>
                  </a:lnTo>
                  <a:lnTo>
                    <a:pt x="116837" y="1495457"/>
                  </a:lnTo>
                  <a:lnTo>
                    <a:pt x="93972" y="1458875"/>
                  </a:lnTo>
                  <a:lnTo>
                    <a:pt x="77455" y="1418785"/>
                  </a:lnTo>
                  <a:lnTo>
                    <a:pt x="67963" y="1375672"/>
                  </a:lnTo>
                  <a:lnTo>
                    <a:pt x="66454" y="1328443"/>
                  </a:lnTo>
                  <a:lnTo>
                    <a:pt x="73876" y="1282220"/>
                  </a:lnTo>
                  <a:lnTo>
                    <a:pt x="89862" y="1238009"/>
                  </a:lnTo>
                  <a:lnTo>
                    <a:pt x="114048" y="1196815"/>
                  </a:lnTo>
                  <a:lnTo>
                    <a:pt x="146068" y="1159645"/>
                  </a:lnTo>
                  <a:lnTo>
                    <a:pt x="106587" y="1134348"/>
                  </a:lnTo>
                  <a:lnTo>
                    <a:pt x="72947" y="1104383"/>
                  </a:lnTo>
                  <a:lnTo>
                    <a:pt x="45367" y="1070516"/>
                  </a:lnTo>
                  <a:lnTo>
                    <a:pt x="24064" y="1033510"/>
                  </a:lnTo>
                  <a:lnTo>
                    <a:pt x="9257" y="994132"/>
                  </a:lnTo>
                  <a:lnTo>
                    <a:pt x="1163" y="953146"/>
                  </a:lnTo>
                  <a:lnTo>
                    <a:pt x="0" y="911317"/>
                  </a:lnTo>
                  <a:lnTo>
                    <a:pt x="5986" y="869410"/>
                  </a:lnTo>
                  <a:lnTo>
                    <a:pt x="19339" y="828191"/>
                  </a:lnTo>
                  <a:lnTo>
                    <a:pt x="40277" y="788424"/>
                  </a:lnTo>
                  <a:lnTo>
                    <a:pt x="66965" y="753272"/>
                  </a:lnTo>
                  <a:lnTo>
                    <a:pt x="98932" y="722769"/>
                  </a:lnTo>
                  <a:lnTo>
                    <a:pt x="135463" y="697333"/>
                  </a:lnTo>
                  <a:lnTo>
                    <a:pt x="175847" y="677378"/>
                  </a:lnTo>
                  <a:lnTo>
                    <a:pt x="219370" y="663323"/>
                  </a:lnTo>
                  <a:lnTo>
                    <a:pt x="265321" y="655582"/>
                  </a:lnTo>
                  <a:lnTo>
                    <a:pt x="267861" y="649486"/>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11" name="object 30" descr=""/>
            <p:cNvPicPr/>
            <p:nvPr/>
          </p:nvPicPr>
          <p:blipFill>
            <a:blip r:embed="rId11"/>
            <a:stretch/>
          </p:blipFill>
          <p:spPr>
            <a:xfrm>
              <a:off x="7936560" y="6101640"/>
              <a:ext cx="137880" cy="137880"/>
            </a:xfrm>
            <a:prstGeom prst="rect">
              <a:avLst/>
            </a:prstGeom>
            <a:noFill/>
            <a:ln w="0">
              <a:noFill/>
            </a:ln>
          </p:spPr>
        </p:pic>
        <p:pic>
          <p:nvPicPr>
            <p:cNvPr id="1812" name="object 31" descr=""/>
            <p:cNvPicPr/>
            <p:nvPr/>
          </p:nvPicPr>
          <p:blipFill>
            <a:blip r:embed="rId12"/>
            <a:stretch/>
          </p:blipFill>
          <p:spPr>
            <a:xfrm>
              <a:off x="8332920" y="5827680"/>
              <a:ext cx="247320" cy="247320"/>
            </a:xfrm>
            <a:prstGeom prst="rect">
              <a:avLst/>
            </a:prstGeom>
            <a:noFill/>
            <a:ln w="0">
              <a:noFill/>
            </a:ln>
          </p:spPr>
        </p:pic>
        <p:sp>
          <p:nvSpPr>
            <p:cNvPr id="1813" name="object 32"/>
            <p:cNvSpPr/>
            <p:nvPr/>
          </p:nvSpPr>
          <p:spPr>
            <a:xfrm>
              <a:off x="8842320" y="4007520"/>
              <a:ext cx="3182760" cy="1841040"/>
            </a:xfrm>
            <a:custGeom>
              <a:avLst/>
              <a:gdLst>
                <a:gd name="textAreaLeft" fmla="*/ 0 w 3182760"/>
                <a:gd name="textAreaRight" fmla="*/ 3183120 w 3182760"/>
                <a:gd name="textAreaTop" fmla="*/ 0 h 1841040"/>
                <a:gd name="textAreaBottom" fmla="*/ 1841400 h 1841040"/>
              </a:gdLst>
              <a:ahLst/>
              <a:rect l="textAreaLeft" t="textAreaTop" r="textAreaRight" b="textAreaBottom"/>
              <a:pathLst>
                <a:path w="3183254" h="1841500">
                  <a:moveTo>
                    <a:pt x="328675" y="1677022"/>
                  </a:moveTo>
                  <a:lnTo>
                    <a:pt x="322799" y="1720700"/>
                  </a:lnTo>
                  <a:lnTo>
                    <a:pt x="306220" y="1759948"/>
                  </a:lnTo>
                  <a:lnTo>
                    <a:pt x="280511" y="1793200"/>
                  </a:lnTo>
                  <a:lnTo>
                    <a:pt x="247245" y="1818890"/>
                  </a:lnTo>
                  <a:lnTo>
                    <a:pt x="207996" y="1835453"/>
                  </a:lnTo>
                  <a:lnTo>
                    <a:pt x="164337" y="1841322"/>
                  </a:lnTo>
                  <a:lnTo>
                    <a:pt x="120635" y="1835453"/>
                  </a:lnTo>
                  <a:lnTo>
                    <a:pt x="81374" y="1818890"/>
                  </a:lnTo>
                  <a:lnTo>
                    <a:pt x="48117" y="1793200"/>
                  </a:lnTo>
                  <a:lnTo>
                    <a:pt x="22427" y="1759948"/>
                  </a:lnTo>
                  <a:lnTo>
                    <a:pt x="5867" y="1720700"/>
                  </a:lnTo>
                  <a:lnTo>
                    <a:pt x="0" y="1677022"/>
                  </a:lnTo>
                  <a:lnTo>
                    <a:pt x="5867" y="1633338"/>
                  </a:lnTo>
                  <a:lnTo>
                    <a:pt x="22427" y="1594084"/>
                  </a:lnTo>
                  <a:lnTo>
                    <a:pt x="48117" y="1560826"/>
                  </a:lnTo>
                  <a:lnTo>
                    <a:pt x="81374" y="1535132"/>
                  </a:lnTo>
                  <a:lnTo>
                    <a:pt x="120635" y="1518566"/>
                  </a:lnTo>
                  <a:lnTo>
                    <a:pt x="164337" y="1512697"/>
                  </a:lnTo>
                  <a:lnTo>
                    <a:pt x="207996" y="1518566"/>
                  </a:lnTo>
                  <a:lnTo>
                    <a:pt x="247245" y="1535132"/>
                  </a:lnTo>
                  <a:lnTo>
                    <a:pt x="280511" y="1560826"/>
                  </a:lnTo>
                  <a:lnTo>
                    <a:pt x="306220" y="1594084"/>
                  </a:lnTo>
                  <a:lnTo>
                    <a:pt x="322799" y="1633338"/>
                  </a:lnTo>
                  <a:lnTo>
                    <a:pt x="328675" y="1677022"/>
                  </a:lnTo>
                  <a:close/>
                </a:path>
                <a:path w="3183254" h="1841500">
                  <a:moveTo>
                    <a:pt x="654811" y="1087882"/>
                  </a:moveTo>
                  <a:lnTo>
                    <a:pt x="609788" y="1087955"/>
                  </a:lnTo>
                  <a:lnTo>
                    <a:pt x="565515" y="1081801"/>
                  </a:lnTo>
                  <a:lnTo>
                    <a:pt x="522741" y="1069576"/>
                  </a:lnTo>
                  <a:lnTo>
                    <a:pt x="482219" y="1051433"/>
                  </a:lnTo>
                </a:path>
                <a:path w="3183254" h="1841500">
                  <a:moveTo>
                    <a:pt x="807084" y="1485900"/>
                  </a:moveTo>
                  <a:lnTo>
                    <a:pt x="788689" y="1491994"/>
                  </a:lnTo>
                  <a:lnTo>
                    <a:pt x="769937" y="1496933"/>
                  </a:lnTo>
                  <a:lnTo>
                    <a:pt x="750899" y="1500705"/>
                  </a:lnTo>
                  <a:lnTo>
                    <a:pt x="731647" y="1503299"/>
                  </a:lnTo>
                </a:path>
                <a:path w="3183254" h="1841500">
                  <a:moveTo>
                    <a:pt x="1457705" y="1677225"/>
                  </a:moveTo>
                  <a:lnTo>
                    <a:pt x="1444636" y="1658225"/>
                  </a:lnTo>
                  <a:lnTo>
                    <a:pt x="1432686" y="1638627"/>
                  </a:lnTo>
                  <a:lnTo>
                    <a:pt x="1421880" y="1618471"/>
                  </a:lnTo>
                  <a:lnTo>
                    <a:pt x="1412240" y="1597799"/>
                  </a:lnTo>
                </a:path>
                <a:path w="3183254" h="1841500">
                  <a:moveTo>
                    <a:pt x="2299080" y="1479169"/>
                  </a:moveTo>
                  <a:lnTo>
                    <a:pt x="2296439" y="1501282"/>
                  </a:lnTo>
                  <a:lnTo>
                    <a:pt x="2292524" y="1523206"/>
                  </a:lnTo>
                  <a:lnTo>
                    <a:pt x="2287347" y="1544891"/>
                  </a:lnTo>
                  <a:lnTo>
                    <a:pt x="2280920" y="1566291"/>
                  </a:lnTo>
                </a:path>
                <a:path w="3183254" h="1841500">
                  <a:moveTo>
                    <a:pt x="2660269" y="940816"/>
                  </a:moveTo>
                  <a:lnTo>
                    <a:pt x="2703897" y="963380"/>
                  </a:lnTo>
                  <a:lnTo>
                    <a:pt x="2743479" y="990390"/>
                  </a:lnTo>
                  <a:lnTo>
                    <a:pt x="2778712" y="1021399"/>
                  </a:lnTo>
                  <a:lnTo>
                    <a:pt x="2809296" y="1055961"/>
                  </a:lnTo>
                  <a:lnTo>
                    <a:pt x="2834927" y="1093630"/>
                  </a:lnTo>
                  <a:lnTo>
                    <a:pt x="2855303" y="1133959"/>
                  </a:lnTo>
                  <a:lnTo>
                    <a:pt x="2870122" y="1176502"/>
                  </a:lnTo>
                  <a:lnTo>
                    <a:pt x="2879083" y="1220812"/>
                  </a:lnTo>
                  <a:lnTo>
                    <a:pt x="2881883" y="1266444"/>
                  </a:lnTo>
                </a:path>
                <a:path w="3183254" h="1841500">
                  <a:moveTo>
                    <a:pt x="3182747" y="593852"/>
                  </a:moveTo>
                  <a:lnTo>
                    <a:pt x="3164026" y="628140"/>
                  </a:lnTo>
                  <a:lnTo>
                    <a:pt x="3141186" y="660130"/>
                  </a:lnTo>
                  <a:lnTo>
                    <a:pt x="3114488" y="689524"/>
                  </a:lnTo>
                  <a:lnTo>
                    <a:pt x="3084195" y="716026"/>
                  </a:lnTo>
                </a:path>
                <a:path w="3183254" h="1841500">
                  <a:moveTo>
                    <a:pt x="2946146" y="140716"/>
                  </a:moveTo>
                  <a:lnTo>
                    <a:pt x="2948549" y="155049"/>
                  </a:lnTo>
                  <a:lnTo>
                    <a:pt x="2950225" y="169465"/>
                  </a:lnTo>
                  <a:lnTo>
                    <a:pt x="2951164" y="183953"/>
                  </a:lnTo>
                  <a:lnTo>
                    <a:pt x="2951353" y="198501"/>
                  </a:lnTo>
                </a:path>
                <a:path w="3183254" h="1841500">
                  <a:moveTo>
                    <a:pt x="2316226" y="73533"/>
                  </a:moveTo>
                  <a:lnTo>
                    <a:pt x="2326624" y="53899"/>
                  </a:lnTo>
                  <a:lnTo>
                    <a:pt x="2338546" y="35052"/>
                  </a:lnTo>
                  <a:lnTo>
                    <a:pt x="2351944" y="17061"/>
                  </a:lnTo>
                  <a:lnTo>
                    <a:pt x="2366772" y="0"/>
                  </a:lnTo>
                </a:path>
                <a:path w="3183254" h="1841500">
                  <a:moveTo>
                    <a:pt x="1843531" y="108585"/>
                  </a:moveTo>
                  <a:lnTo>
                    <a:pt x="1848058" y="92233"/>
                  </a:lnTo>
                  <a:lnTo>
                    <a:pt x="1853644" y="76168"/>
                  </a:lnTo>
                  <a:lnTo>
                    <a:pt x="1860301" y="60436"/>
                  </a:lnTo>
                  <a:lnTo>
                    <a:pt x="1868043" y="45085"/>
                  </a:lnTo>
                </a:path>
                <a:path w="3183254" h="1841500">
                  <a:moveTo>
                    <a:pt x="1288923" y="130048"/>
                  </a:moveTo>
                  <a:lnTo>
                    <a:pt x="1312558" y="143619"/>
                  </a:lnTo>
                  <a:lnTo>
                    <a:pt x="1335230" y="158416"/>
                  </a:lnTo>
                  <a:lnTo>
                    <a:pt x="1356877" y="174428"/>
                  </a:lnTo>
                  <a:lnTo>
                    <a:pt x="1377442" y="191643"/>
                  </a:lnTo>
                </a:path>
                <a:path w="3183254" h="1841500">
                  <a:moveTo>
                    <a:pt x="616203" y="613791"/>
                  </a:moveTo>
                  <a:lnTo>
                    <a:pt x="611320" y="597794"/>
                  </a:lnTo>
                  <a:lnTo>
                    <a:pt x="607139" y="581644"/>
                  </a:lnTo>
                  <a:lnTo>
                    <a:pt x="603648" y="565374"/>
                  </a:lnTo>
                  <a:lnTo>
                    <a:pt x="600836" y="549021"/>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14" name="object 33"/>
          <p:cNvSpPr/>
          <p:nvPr/>
        </p:nvSpPr>
        <p:spPr>
          <a:xfrm>
            <a:off x="9747720" y="4130640"/>
            <a:ext cx="1602360" cy="830520"/>
          </a:xfrm>
          <a:prstGeom prst="rect">
            <a:avLst/>
          </a:prstGeom>
          <a:noFill/>
          <a:ln w="0">
            <a:noFill/>
          </a:ln>
        </p:spPr>
        <p:style>
          <a:lnRef idx="0"/>
          <a:fillRef idx="0"/>
          <a:effectRef idx="0"/>
          <a:fontRef idx="minor"/>
        </p:style>
        <p:txBody>
          <a:bodyPr lIns="0" rIns="0" tIns="27360" bIns="0" anchor="t">
            <a:spAutoFit/>
          </a:bodyPr>
          <a:p>
            <a:pPr marL="12600" indent="238680" defTabSz="914400">
              <a:lnSpc>
                <a:spcPts val="2109"/>
              </a:lnSpc>
              <a:spcBef>
                <a:spcPts val="215"/>
              </a:spcBef>
              <a:tabLst>
                <a:tab algn="l" pos="0"/>
              </a:tabLst>
            </a:pPr>
            <a:r>
              <a:rPr b="0" lang="en-US" sz="1800" spc="65" strike="noStrike" u="none">
                <a:solidFill>
                  <a:srgbClr val="ffffff"/>
                </a:solidFill>
                <a:uFillTx/>
                <a:latin typeface="Trebuchet MS"/>
              </a:rPr>
              <a:t>This</a:t>
            </a:r>
            <a:r>
              <a:rPr b="0" lang="en-US" sz="1800" spc="-139" strike="noStrike" u="none">
                <a:solidFill>
                  <a:srgbClr val="ffffff"/>
                </a:solidFill>
                <a:uFillTx/>
                <a:latin typeface="Trebuchet MS"/>
              </a:rPr>
              <a:t> </a:t>
            </a:r>
            <a:r>
              <a:rPr b="0" lang="en-US" sz="1800" spc="45" strike="noStrike" u="none">
                <a:solidFill>
                  <a:srgbClr val="ffffff"/>
                </a:solidFill>
                <a:uFillTx/>
                <a:latin typeface="Trebuchet MS"/>
              </a:rPr>
              <a:t>could </a:t>
            </a:r>
            <a:r>
              <a:rPr b="0" lang="en-US" sz="1800" strike="noStrike" u="none">
                <a:solidFill>
                  <a:srgbClr val="ffffff"/>
                </a:solidFill>
                <a:uFillTx/>
                <a:latin typeface="Trebuchet MS"/>
              </a:rPr>
              <a:t>introduce</a:t>
            </a:r>
            <a:r>
              <a:rPr b="0" lang="en-US" sz="1800" spc="196" strike="noStrike" u="none">
                <a:solidFill>
                  <a:srgbClr val="ffffff"/>
                </a:solidFill>
                <a:uFillTx/>
                <a:latin typeface="Trebuchet MS"/>
              </a:rPr>
              <a:t> </a:t>
            </a:r>
            <a:r>
              <a:rPr b="1" lang="en-US" sz="1800" spc="113" strike="noStrike" u="none">
                <a:solidFill>
                  <a:srgbClr val="ffffff"/>
                </a:solidFill>
                <a:uFillTx/>
                <a:latin typeface="Trebuchet MS"/>
              </a:rPr>
              <a:t>bias</a:t>
            </a:r>
            <a:endParaRPr b="0" lang="en-US" sz="1800" strike="noStrike" u="none">
              <a:solidFill>
                <a:srgbClr val="000000"/>
              </a:solidFill>
              <a:uFillTx/>
              <a:latin typeface="Arial"/>
            </a:endParaRPr>
          </a:p>
        </p:txBody>
      </p:sp>
      <p:sp>
        <p:nvSpPr>
          <p:cNvPr id="1815" name="object 34"/>
          <p:cNvSpPr/>
          <p:nvPr/>
        </p:nvSpPr>
        <p:spPr>
          <a:xfrm>
            <a:off x="1037880" y="4663440"/>
            <a:ext cx="10218240" cy="1177200"/>
          </a:xfrm>
          <a:prstGeom prst="rect">
            <a:avLst/>
          </a:prstGeom>
          <a:noFill/>
          <a:ln w="0">
            <a:noFill/>
          </a:ln>
        </p:spPr>
        <p:style>
          <a:lnRef idx="0"/>
          <a:fillRef idx="0"/>
          <a:effectRef idx="0"/>
          <a:fontRef idx="minor"/>
        </p:style>
        <p:txBody>
          <a:bodyPr lIns="0" rIns="0" tIns="13320" bIns="0" anchor="t">
            <a:spAutoFit/>
          </a:bodyPr>
          <a:p>
            <a:pPr marL="50760" defTabSz="914400">
              <a:lnSpc>
                <a:spcPts val="2571"/>
              </a:lnSpc>
              <a:spcBef>
                <a:spcPts val="105"/>
              </a:spcBef>
            </a:pPr>
            <a:r>
              <a:rPr b="0" lang="en-US" sz="2400" spc="85" strike="noStrike" u="none">
                <a:solidFill>
                  <a:srgbClr val="464646"/>
                </a:solidFill>
                <a:uFillTx/>
                <a:latin typeface="Trebuchet MS"/>
              </a:rPr>
              <a:t>This</a:t>
            </a:r>
            <a:r>
              <a:rPr b="0" lang="en-US" sz="2400" spc="-79" strike="noStrike" u="none">
                <a:solidFill>
                  <a:srgbClr val="464646"/>
                </a:solidFill>
                <a:uFillTx/>
                <a:latin typeface="Trebuchet MS"/>
              </a:rPr>
              <a:t> </a:t>
            </a:r>
            <a:r>
              <a:rPr b="0" lang="en-US" sz="2400" spc="170" strike="noStrike" u="none">
                <a:solidFill>
                  <a:srgbClr val="464646"/>
                </a:solidFill>
                <a:uFillTx/>
                <a:latin typeface="Trebuchet MS"/>
              </a:rPr>
              <a:t>is</a:t>
            </a:r>
            <a:r>
              <a:rPr b="0" lang="en-US" sz="2400" spc="-105" strike="noStrike" u="none">
                <a:solidFill>
                  <a:srgbClr val="464646"/>
                </a:solidFill>
                <a:uFillTx/>
                <a:latin typeface="Trebuchet MS"/>
              </a:rPr>
              <a:t> </a:t>
            </a:r>
            <a:r>
              <a:rPr b="0" lang="en-US" sz="2400" spc="99" strike="noStrike" u="none">
                <a:solidFill>
                  <a:srgbClr val="c0504d"/>
                </a:solidFill>
                <a:uFillTx/>
                <a:latin typeface="Trebuchet MS"/>
              </a:rPr>
              <a:t>unbounded</a:t>
            </a:r>
            <a:r>
              <a:rPr b="0" lang="en-US" sz="2400" spc="-136" strike="noStrike" u="none">
                <a:solidFill>
                  <a:srgbClr val="c0504d"/>
                </a:solidFill>
                <a:uFillTx/>
                <a:latin typeface="Trebuchet MS"/>
              </a:rPr>
              <a:t> </a:t>
            </a:r>
            <a:r>
              <a:rPr b="0" lang="en-US" sz="2400" spc="119" strike="noStrike" u="none">
                <a:solidFill>
                  <a:srgbClr val="464646"/>
                </a:solidFill>
                <a:uFillTx/>
                <a:latin typeface="Trebuchet MS"/>
              </a:rPr>
              <a:t>and</a:t>
            </a:r>
            <a:r>
              <a:rPr b="0" lang="en-US" sz="2400" spc="-111" strike="noStrike" u="none">
                <a:solidFill>
                  <a:srgbClr val="464646"/>
                </a:solidFill>
                <a:uFillTx/>
                <a:latin typeface="Trebuchet MS"/>
              </a:rPr>
              <a:t> </a:t>
            </a:r>
            <a:r>
              <a:rPr b="0" lang="en-US" sz="2400" spc="54" strike="noStrike" u="none">
                <a:solidFill>
                  <a:srgbClr val="464646"/>
                </a:solidFill>
                <a:uFillTx/>
                <a:latin typeface="Trebuchet MS"/>
              </a:rPr>
              <a:t>could</a:t>
            </a:r>
            <a:r>
              <a:rPr b="0" lang="en-US" sz="2400" spc="-111" strike="noStrike" u="none">
                <a:solidFill>
                  <a:srgbClr val="464646"/>
                </a:solidFill>
                <a:uFillTx/>
                <a:latin typeface="Trebuchet MS"/>
              </a:rPr>
              <a:t> </a:t>
            </a:r>
            <a:r>
              <a:rPr b="0" lang="en-US" sz="2400" strike="noStrike" u="none">
                <a:solidFill>
                  <a:srgbClr val="464646"/>
                </a:solidFill>
                <a:uFillTx/>
                <a:latin typeface="Trebuchet MS"/>
              </a:rPr>
              <a:t>take</a:t>
            </a:r>
            <a:r>
              <a:rPr b="0" lang="en-US" sz="2400" spc="-145" strike="noStrike" u="none">
                <a:solidFill>
                  <a:srgbClr val="464646"/>
                </a:solidFill>
                <a:uFillTx/>
                <a:latin typeface="Trebuchet MS"/>
              </a:rPr>
              <a:t> </a:t>
            </a:r>
            <a:r>
              <a:rPr b="0" lang="en-US" sz="2400" spc="136" strike="noStrike" u="none">
                <a:solidFill>
                  <a:srgbClr val="464646"/>
                </a:solidFill>
                <a:uFillTx/>
                <a:latin typeface="Trebuchet MS"/>
              </a:rPr>
              <a:t>up</a:t>
            </a:r>
            <a:r>
              <a:rPr b="0" lang="en-US" sz="2400" spc="-96" strike="noStrike" u="none">
                <a:solidFill>
                  <a:srgbClr val="464646"/>
                </a:solidFill>
                <a:uFillTx/>
                <a:latin typeface="Trebuchet MS"/>
              </a:rPr>
              <a:t> </a:t>
            </a:r>
            <a:r>
              <a:rPr b="0" lang="en-US" sz="2400" spc="74" strike="noStrike" u="none">
                <a:solidFill>
                  <a:srgbClr val="464646"/>
                </a:solidFill>
                <a:uFillTx/>
                <a:latin typeface="Trebuchet MS"/>
              </a:rPr>
              <a:t>any</a:t>
            </a:r>
            <a:r>
              <a:rPr b="0" lang="en-US" sz="2400" spc="-99" strike="noStrike" u="none">
                <a:solidFill>
                  <a:srgbClr val="464646"/>
                </a:solidFill>
                <a:uFillTx/>
                <a:latin typeface="Trebuchet MS"/>
              </a:rPr>
              <a:t> </a:t>
            </a:r>
            <a:r>
              <a:rPr b="0" lang="en-US" sz="2400" spc="159" strike="noStrike" u="none">
                <a:solidFill>
                  <a:srgbClr val="c0504d"/>
                </a:solidFill>
                <a:uFillTx/>
                <a:latin typeface="Trebuchet MS"/>
              </a:rPr>
              <a:t>maximum</a:t>
            </a:r>
            <a:r>
              <a:rPr b="0" lang="en-US" sz="2400" spc="-96" strike="noStrike" u="none">
                <a:solidFill>
                  <a:srgbClr val="c0504d"/>
                </a:solidFill>
                <a:uFillTx/>
                <a:latin typeface="Trebuchet MS"/>
              </a:rPr>
              <a:t> </a:t>
            </a:r>
            <a:r>
              <a:rPr b="0" lang="en-US" sz="2400" strike="noStrike" u="none">
                <a:solidFill>
                  <a:srgbClr val="c0504d"/>
                </a:solidFill>
                <a:uFillTx/>
                <a:latin typeface="Trebuchet MS"/>
              </a:rPr>
              <a:t>value</a:t>
            </a:r>
            <a:r>
              <a:rPr b="0" lang="en-US" sz="2400" spc="-60" strike="noStrike" u="none">
                <a:solidFill>
                  <a:srgbClr val="c0504d"/>
                </a:solidFill>
                <a:uFillTx/>
                <a:latin typeface="Trebuchet MS"/>
              </a:rPr>
              <a:t> </a:t>
            </a:r>
            <a:r>
              <a:rPr b="0" lang="en-US" sz="2400" spc="79" strike="noStrike" u="none">
                <a:solidFill>
                  <a:srgbClr val="c0504d"/>
                </a:solidFill>
                <a:uFillTx/>
                <a:latin typeface="Trebuchet MS"/>
              </a:rPr>
              <a:t>(an</a:t>
            </a:r>
            <a:r>
              <a:rPr b="0" lang="en-US" sz="2400" spc="-136" strike="noStrike" u="none">
                <a:solidFill>
                  <a:srgbClr val="c0504d"/>
                </a:solidFill>
                <a:uFillTx/>
                <a:latin typeface="Trebuchet MS"/>
              </a:rPr>
              <a:t> </a:t>
            </a:r>
            <a:r>
              <a:rPr b="0" lang="en-US" sz="2400" spc="-20" strike="noStrike" u="none">
                <a:solidFill>
                  <a:srgbClr val="c0504d"/>
                </a:solidFill>
                <a:uFillTx/>
                <a:latin typeface="Trebuchet MS"/>
              </a:rPr>
              <a:t>o</a:t>
            </a:r>
            <a:r>
              <a:rPr b="0" lang="en-US" sz="2400" spc="-420" strike="noStrike" u="none">
                <a:solidFill>
                  <a:srgbClr val="c0504d"/>
                </a:solidFill>
                <a:uFillTx/>
                <a:latin typeface="Trebuchet MS"/>
              </a:rPr>
              <a:t>u</a:t>
            </a:r>
            <a:r>
              <a:rPr b="0" lang="en-US" sz="2700" spc="-201" strike="noStrike" u="none" baseline="15000">
                <a:solidFill>
                  <a:srgbClr val="ffffff"/>
                </a:solidFill>
                <a:uFillTx/>
                <a:latin typeface="Trebuchet MS"/>
              </a:rPr>
              <a:t>i</a:t>
            </a:r>
            <a:r>
              <a:rPr b="0" lang="en-US" sz="2400" spc="-836" strike="noStrike" u="none">
                <a:solidFill>
                  <a:srgbClr val="c0504d"/>
                </a:solidFill>
                <a:uFillTx/>
                <a:latin typeface="Trebuchet MS"/>
              </a:rPr>
              <a:t>t</a:t>
            </a:r>
            <a:r>
              <a:rPr b="0" lang="en-US" sz="2700" spc="-524" strike="noStrike" u="none" baseline="15000">
                <a:solidFill>
                  <a:srgbClr val="ffffff"/>
                </a:solidFill>
                <a:uFillTx/>
                <a:latin typeface="Trebuchet MS"/>
              </a:rPr>
              <a:t>n</a:t>
            </a:r>
            <a:r>
              <a:rPr b="0" lang="en-US" sz="2400" spc="11" strike="noStrike" u="none">
                <a:solidFill>
                  <a:srgbClr val="c0504d"/>
                </a:solidFill>
                <a:uFillTx/>
                <a:latin typeface="Trebuchet MS"/>
              </a:rPr>
              <a:t>l</a:t>
            </a:r>
            <a:r>
              <a:rPr b="0" lang="en-US" sz="2700" spc="-1500" strike="noStrike" u="none" baseline="15000">
                <a:solidFill>
                  <a:srgbClr val="ffffff"/>
                </a:solidFill>
                <a:uFillTx/>
                <a:latin typeface="Trebuchet MS"/>
              </a:rPr>
              <a:t>o</a:t>
            </a:r>
            <a:r>
              <a:rPr b="0" lang="en-US" sz="2400" spc="-31" strike="noStrike" u="none">
                <a:solidFill>
                  <a:srgbClr val="c0504d"/>
                </a:solidFill>
                <a:uFillTx/>
                <a:latin typeface="Trebuchet MS"/>
              </a:rPr>
              <a:t>i</a:t>
            </a:r>
            <a:r>
              <a:rPr b="0" lang="en-US" sz="2400" spc="-1120" strike="noStrike" u="none">
                <a:solidFill>
                  <a:srgbClr val="c0504d"/>
                </a:solidFill>
                <a:uFillTx/>
                <a:latin typeface="Trebuchet MS"/>
              </a:rPr>
              <a:t>e</a:t>
            </a:r>
            <a:r>
              <a:rPr b="0" lang="en-US" sz="2700" spc="-210" strike="noStrike" u="none" baseline="15000">
                <a:solidFill>
                  <a:srgbClr val="ffffff"/>
                </a:solidFill>
                <a:uFillTx/>
                <a:latin typeface="Trebuchet MS"/>
              </a:rPr>
              <a:t>u</a:t>
            </a:r>
            <a:r>
              <a:rPr b="0" lang="en-US" sz="2400" spc="-836" strike="noStrike" u="none">
                <a:solidFill>
                  <a:srgbClr val="c0504d"/>
                </a:solidFill>
                <a:uFillTx/>
                <a:latin typeface="Trebuchet MS"/>
              </a:rPr>
              <a:t>r</a:t>
            </a:r>
            <a:r>
              <a:rPr b="0" lang="en-US" sz="2700" spc="88" strike="noStrike" u="none" baseline="15000">
                <a:solidFill>
                  <a:srgbClr val="ffffff"/>
                </a:solidFill>
                <a:uFillTx/>
                <a:latin typeface="Trebuchet MS"/>
              </a:rPr>
              <a:t>r</a:t>
            </a:r>
            <a:r>
              <a:rPr b="0" lang="en-US" sz="2400" spc="-31" strike="noStrike" u="none">
                <a:solidFill>
                  <a:srgbClr val="c0504d"/>
                </a:solidFill>
                <a:uFillTx/>
                <a:latin typeface="Trebuchet MS"/>
              </a:rPr>
              <a:t>!).</a:t>
            </a:r>
            <a:endParaRPr b="0" lang="en-US" sz="2400" strike="noStrike" u="none">
              <a:solidFill>
                <a:srgbClr val="000000"/>
              </a:solidFill>
              <a:uFillTx/>
              <a:latin typeface="Arial"/>
            </a:endParaRPr>
          </a:p>
          <a:p>
            <a:pPr marL="8799120" algn="ctr" defTabSz="914400">
              <a:lnSpc>
                <a:spcPts val="1851"/>
              </a:lnSpc>
            </a:pPr>
            <a:r>
              <a:rPr b="0" lang="en-US" sz="1800" spc="34" strike="noStrike" u="none">
                <a:solidFill>
                  <a:srgbClr val="ffffff"/>
                </a:solidFill>
                <a:uFillTx/>
                <a:latin typeface="Trebuchet MS"/>
              </a:rPr>
              <a:t>quantization</a:t>
            </a:r>
            <a:endParaRPr b="0" lang="en-US" sz="1800" strike="noStrike" u="none">
              <a:solidFill>
                <a:srgbClr val="000000"/>
              </a:solidFill>
              <a:uFillTx/>
              <a:latin typeface="Arial"/>
            </a:endParaRPr>
          </a:p>
          <a:p>
            <a:pPr marL="8798040" algn="ctr" defTabSz="914400">
              <a:lnSpc>
                <a:spcPct val="100000"/>
              </a:lnSpc>
              <a:spcBef>
                <a:spcPts val="14"/>
              </a:spcBef>
            </a:pPr>
            <a:r>
              <a:rPr b="0" lang="en-US" sz="1800" spc="54" strike="noStrike" u="none">
                <a:solidFill>
                  <a:srgbClr val="ffffff"/>
                </a:solidFill>
                <a:uFillTx/>
                <a:latin typeface="Trebuchet MS"/>
              </a:rPr>
              <a:t>process</a:t>
            </a:r>
            <a:endParaRPr b="0" lang="en-US" sz="1800" strike="noStrike" u="none">
              <a:solidFill>
                <a:srgbClr val="000000"/>
              </a:solidFill>
              <a:uFillTx/>
              <a:latin typeface="Arial"/>
            </a:endParaRPr>
          </a:p>
        </p:txBody>
      </p:sp>
      <p:grpSp>
        <p:nvGrpSpPr>
          <p:cNvPr id="1816" name="object 35"/>
          <p:cNvGrpSpPr/>
          <p:nvPr/>
        </p:nvGrpSpPr>
        <p:grpSpPr>
          <a:xfrm>
            <a:off x="7562880" y="4143240"/>
            <a:ext cx="366480" cy="337680"/>
            <a:chOff x="7562880" y="4143240"/>
            <a:chExt cx="366480" cy="337680"/>
          </a:xfrm>
        </p:grpSpPr>
        <p:pic>
          <p:nvPicPr>
            <p:cNvPr id="1817" name="object 36" descr=""/>
            <p:cNvPicPr/>
            <p:nvPr/>
          </p:nvPicPr>
          <p:blipFill>
            <a:blip r:embed="rId13"/>
            <a:stretch/>
          </p:blipFill>
          <p:spPr>
            <a:xfrm>
              <a:off x="7562880" y="4143240"/>
              <a:ext cx="366480" cy="337680"/>
            </a:xfrm>
            <a:prstGeom prst="rect">
              <a:avLst/>
            </a:prstGeom>
            <a:noFill/>
            <a:ln w="0">
              <a:noFill/>
            </a:ln>
          </p:spPr>
        </p:pic>
        <p:pic>
          <p:nvPicPr>
            <p:cNvPr id="1818" name="object 37" descr=""/>
            <p:cNvPicPr/>
            <p:nvPr/>
          </p:nvPicPr>
          <p:blipFill>
            <a:blip r:embed="rId14"/>
            <a:stretch/>
          </p:blipFill>
          <p:spPr>
            <a:xfrm>
              <a:off x="7634520" y="4195800"/>
              <a:ext cx="228240" cy="199800"/>
            </a:xfrm>
            <a:prstGeom prst="rect">
              <a:avLst/>
            </a:prstGeom>
            <a:noFill/>
            <a:ln w="0">
              <a:noFill/>
            </a:ln>
          </p:spPr>
        </p:pic>
        <p:sp>
          <p:nvSpPr>
            <p:cNvPr id="1819" name="object 38"/>
            <p:cNvSpPr/>
            <p:nvPr/>
          </p:nvSpPr>
          <p:spPr>
            <a:xfrm>
              <a:off x="7634520" y="4195800"/>
              <a:ext cx="228240" cy="199800"/>
            </a:xfrm>
            <a:custGeom>
              <a:avLst/>
              <a:gdLst>
                <a:gd name="textAreaLeft" fmla="*/ 0 w 228240"/>
                <a:gd name="textAreaRight" fmla="*/ 228600 w 228240"/>
                <a:gd name="textAreaTop" fmla="*/ 0 h 199800"/>
                <a:gd name="textAreaBottom" fmla="*/ 200160 h 199800"/>
              </a:gdLst>
              <a:ahLst/>
              <a:rect l="textAreaLeft" t="textAreaTop" r="textAreaRight" b="textAreaBottom"/>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20" name="object 39"/>
          <p:cNvSpPr/>
          <p:nvPr/>
        </p:nvSpPr>
        <p:spPr>
          <a:xfrm>
            <a:off x="7711200" y="3875400"/>
            <a:ext cx="783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chemeClr val="dk1"/>
                </a:solidFill>
                <a:uFillTx/>
                <a:latin typeface="Trebuchet MS"/>
              </a:rPr>
              <a:t>+10000</a:t>
            </a:r>
            <a:endParaRPr b="0" lang="en-US" sz="1800" strike="noStrike" u="none">
              <a:solidFill>
                <a:srgbClr val="000000"/>
              </a:solidFill>
              <a:uFillTx/>
              <a:latin typeface="Arial"/>
            </a:endParaRPr>
          </a:p>
        </p:txBody>
      </p:sp>
      <p:sp>
        <p:nvSpPr>
          <p:cNvPr id="1821" name="PlaceHolder 2"/>
          <p:cNvSpPr>
            <a:spLocks noGrp="1"/>
          </p:cNvSpPr>
          <p:nvPr>
            <p:ph type="ftr" idx="134"/>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822" name="PlaceHolder 3"/>
          <p:cNvSpPr>
            <a:spLocks noGrp="1"/>
          </p:cNvSpPr>
          <p:nvPr>
            <p:ph type="sldNum" idx="135"/>
          </p:nvPr>
        </p:nvSpPr>
        <p:spPr>
          <a:xfrm>
            <a:off x="8610480" y="6356160"/>
            <a:ext cx="2742840" cy="365400"/>
          </a:xfrm>
          <a:prstGeom prst="rect">
            <a:avLst/>
          </a:prstGeom>
          <a:noFill/>
          <a:ln w="0">
            <a:noFill/>
          </a:ln>
        </p:spPr>
        <p:txBody>
          <a:bodyPr lIns="0" rIns="0" tIns="0" bIns="0" anchor="ctr">
            <a:noAutofit/>
          </a:bodyPr>
          <a:lstStyle>
            <a:lvl1pPr marL="87120" indent="0" algn="r" defTabSz="914400">
              <a:lnSpc>
                <a:spcPct val="100000"/>
              </a:lnSpc>
              <a:buNone/>
              <a:defRPr b="0" lang="en-US" sz="1200" spc="79" strike="noStrike" u="none">
                <a:solidFill>
                  <a:schemeClr val="dk1">
                    <a:tint val="75000"/>
                  </a:schemeClr>
                </a:solidFill>
                <a:uFillTx/>
                <a:latin typeface="Calibri"/>
              </a:defRPr>
            </a:lvl1pPr>
          </a:lstStyle>
          <a:p>
            <a:pPr marL="87120" indent="0" algn="r" defTabSz="914400">
              <a:lnSpc>
                <a:spcPct val="100000"/>
              </a:lnSpc>
              <a:buNone/>
            </a:pPr>
            <a:r>
              <a:rPr b="0" lang="en-US" sz="1200" spc="79" strike="noStrike" u="none">
                <a:solidFill>
                  <a:schemeClr val="dk1">
                    <a:tint val="75000"/>
                  </a:schemeClr>
                </a:solidFill>
                <a:uFillTx/>
                <a:latin typeface="Calibri"/>
              </a:rPr>
              <a:t>82</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3" name="object 2"/>
          <p:cNvSpPr/>
          <p:nvPr/>
        </p:nvSpPr>
        <p:spPr>
          <a:xfrm>
            <a:off x="4680" y="790560"/>
            <a:ext cx="12187080" cy="9000"/>
          </a:xfrm>
          <a:custGeom>
            <a:avLst/>
            <a:gdLst>
              <a:gd name="textAreaLeft" fmla="*/ 0 w 12187080"/>
              <a:gd name="textAreaRight" fmla="*/ 12187440 w 12187080"/>
              <a:gd name="textAreaTop" fmla="*/ 0 h 9000"/>
              <a:gd name="textAreaBottom" fmla="*/ 9360 h 9000"/>
            </a:gdLst>
            <a:ahLst/>
            <a:rect l="textAreaLeft" t="textAreaTop" r="textAreaRight" b="textAreaBottom"/>
            <a:pathLst>
              <a:path w="12187555" h="9525">
                <a:moveTo>
                  <a:pt x="12187236" y="0"/>
                </a:moveTo>
                <a:lnTo>
                  <a:pt x="0" y="0"/>
                </a:lnTo>
                <a:lnTo>
                  <a:pt x="0" y="9525"/>
                </a:lnTo>
                <a:lnTo>
                  <a:pt x="12187236" y="9525"/>
                </a:lnTo>
                <a:lnTo>
                  <a:pt x="12187236"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24" name="object 3"/>
          <p:cNvSpPr/>
          <p:nvPr/>
        </p:nvSpPr>
        <p:spPr>
          <a:xfrm>
            <a:off x="304920" y="268200"/>
            <a:ext cx="11600280" cy="7065720"/>
          </a:xfrm>
          <a:prstGeom prst="rect">
            <a:avLst/>
          </a:prstGeom>
          <a:noFill/>
          <a:ln w="0">
            <a:noFill/>
          </a:ln>
        </p:spPr>
        <p:style>
          <a:lnRef idx="0"/>
          <a:fillRef idx="0"/>
          <a:effectRef idx="0"/>
          <a:fontRef idx="minor"/>
        </p:style>
        <p:txBody>
          <a:bodyPr lIns="0" rIns="0" tIns="0" bIns="0" anchor="t">
            <a:spAutoFit/>
          </a:bodyPr>
          <a:p>
            <a:pPr marL="135720" defTabSz="914400">
              <a:lnSpc>
                <a:spcPts val="3600"/>
              </a:lnSpc>
            </a:pPr>
            <a:r>
              <a:rPr b="0" lang="en-US" sz="3200" strike="noStrike" u="none">
                <a:solidFill>
                  <a:srgbClr val="1f487c"/>
                </a:solidFill>
                <a:uFillTx/>
                <a:latin typeface="Trebuchet MS"/>
              </a:rPr>
              <a:t>QLoRA</a:t>
            </a:r>
            <a:r>
              <a:rPr b="0" lang="en-US" sz="3200" spc="-164" strike="noStrike" u="none">
                <a:solidFill>
                  <a:srgbClr val="1f487c"/>
                </a:solidFill>
                <a:uFillTx/>
                <a:latin typeface="Trebuchet MS"/>
              </a:rPr>
              <a:t> </a:t>
            </a:r>
            <a:r>
              <a:rPr b="0" lang="en-US" sz="3200" spc="408" strike="noStrike" u="none">
                <a:solidFill>
                  <a:srgbClr val="1f487c"/>
                </a:solidFill>
                <a:uFillTx/>
                <a:latin typeface="Trebuchet MS"/>
              </a:rPr>
              <a:t>–</a:t>
            </a:r>
            <a:r>
              <a:rPr b="0" lang="en-US" sz="3200" spc="-181" strike="noStrike" u="none">
                <a:solidFill>
                  <a:srgbClr val="1f487c"/>
                </a:solidFill>
                <a:uFillTx/>
                <a:latin typeface="Trebuchet MS"/>
              </a:rPr>
              <a:t> </a:t>
            </a:r>
            <a:r>
              <a:rPr b="0" lang="en-US" sz="3200" spc="51" strike="noStrike" u="none">
                <a:solidFill>
                  <a:srgbClr val="1f487c"/>
                </a:solidFill>
                <a:uFillTx/>
                <a:latin typeface="Trebuchet MS"/>
              </a:rPr>
              <a:t>Ingredient</a:t>
            </a:r>
            <a:r>
              <a:rPr b="0" lang="en-US" sz="3200" spc="-159" strike="noStrike" u="none">
                <a:solidFill>
                  <a:srgbClr val="1f487c"/>
                </a:solidFill>
                <a:uFillTx/>
                <a:latin typeface="Trebuchet MS"/>
              </a:rPr>
              <a:t> </a:t>
            </a:r>
            <a:r>
              <a:rPr b="0" lang="en-US" sz="3200" spc="-96" strike="noStrike" u="none">
                <a:solidFill>
                  <a:srgbClr val="1f487c"/>
                </a:solidFill>
                <a:uFillTx/>
                <a:latin typeface="Trebuchet MS"/>
              </a:rPr>
              <a:t>2:</a:t>
            </a:r>
            <a:r>
              <a:rPr b="0" lang="en-US" sz="3200" spc="-181" strike="noStrike" u="none">
                <a:solidFill>
                  <a:srgbClr val="1f487c"/>
                </a:solidFill>
                <a:uFillTx/>
                <a:latin typeface="Trebuchet MS"/>
              </a:rPr>
              <a:t> </a:t>
            </a:r>
            <a:r>
              <a:rPr b="0" lang="en-US" sz="3200" spc="74" strike="noStrike" u="none">
                <a:solidFill>
                  <a:srgbClr val="c0504d"/>
                </a:solidFill>
                <a:uFillTx/>
                <a:latin typeface="Trebuchet MS"/>
              </a:rPr>
              <a:t>Double</a:t>
            </a:r>
            <a:r>
              <a:rPr b="0" lang="en-US" sz="3200" spc="-224" strike="noStrike" u="none">
                <a:solidFill>
                  <a:srgbClr val="c0504d"/>
                </a:solidFill>
                <a:uFillTx/>
                <a:latin typeface="Trebuchet MS"/>
              </a:rPr>
              <a:t> </a:t>
            </a:r>
            <a:r>
              <a:rPr b="0" lang="en-US" sz="3200" spc="65" strike="noStrike" u="none">
                <a:solidFill>
                  <a:srgbClr val="c0504d"/>
                </a:solidFill>
                <a:uFillTx/>
                <a:latin typeface="Trebuchet MS"/>
              </a:rPr>
              <a:t>Quantization</a:t>
            </a:r>
            <a:endParaRPr b="0" lang="en-US" sz="3200" strike="noStrike" u="none">
              <a:solidFill>
                <a:srgbClr val="000000"/>
              </a:solidFill>
              <a:uFillTx/>
              <a:latin typeface="Arial"/>
            </a:endParaRPr>
          </a:p>
          <a:p>
            <a:pPr marL="135720" defTabSz="914400">
              <a:lnSpc>
                <a:spcPct val="100000"/>
              </a:lnSpc>
              <a:spcBef>
                <a:spcPts val="2344"/>
              </a:spcBef>
            </a:pPr>
            <a:r>
              <a:rPr b="0" lang="en-US" sz="2750" spc="-26" strike="noStrike" u="none">
                <a:solidFill>
                  <a:srgbClr val="464646"/>
                </a:solidFill>
                <a:uFillTx/>
                <a:latin typeface="Trebuchet MS"/>
              </a:rPr>
              <a:t>Let’s</a:t>
            </a:r>
            <a:r>
              <a:rPr b="0" lang="en-US" sz="2750" spc="-170" strike="noStrike" u="none">
                <a:solidFill>
                  <a:srgbClr val="464646"/>
                </a:solidFill>
                <a:uFillTx/>
                <a:latin typeface="Trebuchet MS"/>
              </a:rPr>
              <a:t> </a:t>
            </a:r>
            <a:r>
              <a:rPr b="0" lang="en-US" sz="2750" spc="99" strike="noStrike" u="none">
                <a:solidFill>
                  <a:srgbClr val="464646"/>
                </a:solidFill>
                <a:uFillTx/>
                <a:latin typeface="Trebuchet MS"/>
              </a:rPr>
              <a:t>see</a:t>
            </a:r>
            <a:r>
              <a:rPr b="0" lang="en-US" sz="2750" spc="-156" strike="noStrike" u="none">
                <a:solidFill>
                  <a:srgbClr val="464646"/>
                </a:solidFill>
                <a:uFillTx/>
                <a:latin typeface="Trebuchet MS"/>
              </a:rPr>
              <a:t> </a:t>
            </a:r>
            <a:r>
              <a:rPr b="0" lang="en-US" sz="2750" spc="96" strike="noStrike" u="none">
                <a:solidFill>
                  <a:srgbClr val="464646"/>
                </a:solidFill>
                <a:uFillTx/>
                <a:latin typeface="Trebuchet MS"/>
              </a:rPr>
              <a:t>how</a:t>
            </a:r>
            <a:r>
              <a:rPr b="0" lang="en-US" sz="2750" spc="-156"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56" strike="noStrike" u="none">
                <a:solidFill>
                  <a:srgbClr val="464646"/>
                </a:solidFill>
                <a:uFillTx/>
                <a:latin typeface="Trebuchet MS"/>
              </a:rPr>
              <a:t> </a:t>
            </a:r>
            <a:r>
              <a:rPr b="0" lang="en-US" sz="2750" spc="71" strike="noStrike" u="none">
                <a:solidFill>
                  <a:srgbClr val="464646"/>
                </a:solidFill>
                <a:uFillTx/>
                <a:latin typeface="Trebuchet MS"/>
              </a:rPr>
              <a:t>weight</a:t>
            </a:r>
            <a:r>
              <a:rPr b="0" lang="en-US" sz="2750" spc="-71" strike="noStrike" u="none">
                <a:solidFill>
                  <a:srgbClr val="464646"/>
                </a:solidFill>
                <a:uFillTx/>
                <a:latin typeface="Trebuchet MS"/>
              </a:rPr>
              <a:t> </a:t>
            </a:r>
            <a:r>
              <a:rPr b="0" lang="en-US" sz="2750" spc="119" strike="noStrike" u="none">
                <a:solidFill>
                  <a:srgbClr val="464646"/>
                </a:solidFill>
                <a:uFillTx/>
                <a:latin typeface="Trebuchet MS"/>
              </a:rPr>
              <a:t>tensors</a:t>
            </a:r>
            <a:r>
              <a:rPr b="0" lang="en-US" sz="2750" spc="-170" strike="noStrike" u="none">
                <a:solidFill>
                  <a:srgbClr val="464646"/>
                </a:solidFill>
                <a:uFillTx/>
                <a:latin typeface="Trebuchet MS"/>
              </a:rPr>
              <a:t> </a:t>
            </a:r>
            <a:r>
              <a:rPr b="0" lang="en-US" sz="2750" spc="96" strike="noStrike" u="none">
                <a:solidFill>
                  <a:srgbClr val="464646"/>
                </a:solidFill>
                <a:uFillTx/>
                <a:latin typeface="Trebuchet MS"/>
              </a:rPr>
              <a:t>look</a:t>
            </a:r>
            <a:r>
              <a:rPr b="0" lang="en-US" sz="2750" spc="-150" strike="noStrike" u="none">
                <a:solidFill>
                  <a:srgbClr val="464646"/>
                </a:solidFill>
                <a:uFillTx/>
                <a:latin typeface="Trebuchet MS"/>
              </a:rPr>
              <a:t> </a:t>
            </a:r>
            <a:r>
              <a:rPr b="0" lang="en-US" sz="2750" spc="54" strike="noStrike" u="none">
                <a:solidFill>
                  <a:srgbClr val="464646"/>
                </a:solidFill>
                <a:uFillTx/>
                <a:latin typeface="Trebuchet MS"/>
              </a:rPr>
              <a:t>like</a:t>
            </a:r>
            <a:r>
              <a:rPr b="0" lang="en-US" sz="2750" spc="-74" strike="noStrike" u="none">
                <a:solidFill>
                  <a:srgbClr val="464646"/>
                </a:solidFill>
                <a:uFillTx/>
                <a:latin typeface="Trebuchet MS"/>
              </a:rPr>
              <a:t> </a:t>
            </a:r>
            <a:r>
              <a:rPr b="0" lang="en-US" sz="2750" spc="136" strike="noStrike" u="none">
                <a:solidFill>
                  <a:srgbClr val="464646"/>
                </a:solidFill>
                <a:uFillTx/>
                <a:latin typeface="Trebuchet MS"/>
              </a:rPr>
              <a:t>on</a:t>
            </a:r>
            <a:r>
              <a:rPr b="0" lang="en-US" sz="2750" spc="-113"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50" strike="noStrike" u="none">
                <a:solidFill>
                  <a:srgbClr val="464646"/>
                </a:solidFill>
                <a:uFillTx/>
                <a:latin typeface="Trebuchet MS"/>
              </a:rPr>
              <a:t> </a:t>
            </a:r>
            <a:r>
              <a:rPr b="0" lang="en-US" sz="2750" spc="-11" strike="noStrike" u="none">
                <a:solidFill>
                  <a:srgbClr val="464646"/>
                </a:solidFill>
                <a:uFillTx/>
                <a:latin typeface="Trebuchet MS"/>
              </a:rPr>
              <a:t>graph.</a:t>
            </a: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spcBef>
                <a:spcPts val="99"/>
              </a:spcBef>
            </a:pPr>
            <a:endParaRPr b="0" lang="en-US" sz="2750" strike="noStrike" u="none">
              <a:solidFill>
                <a:srgbClr val="000000"/>
              </a:solidFill>
              <a:uFillTx/>
              <a:latin typeface="Arial"/>
            </a:endParaRPr>
          </a:p>
          <a:p>
            <a:pPr marL="7418880" defTabSz="914400">
              <a:lnSpc>
                <a:spcPts val="2086"/>
              </a:lnSpc>
            </a:pPr>
            <a:r>
              <a:rPr b="0" lang="en-US" sz="1800" spc="-11" strike="noStrike" u="none">
                <a:solidFill>
                  <a:schemeClr val="dk1"/>
                </a:solidFill>
                <a:uFillTx/>
                <a:latin typeface="Trebuchet MS"/>
              </a:rPr>
              <a:t>+10000</a:t>
            </a:r>
            <a:endParaRPr b="0" lang="en-US" sz="1800" strike="noStrike" u="none">
              <a:solidFill>
                <a:srgbClr val="000000"/>
              </a:solidFill>
              <a:uFillTx/>
              <a:latin typeface="Arial"/>
            </a:endParaRPr>
          </a:p>
          <a:p>
            <a:pPr marL="5737320" defTabSz="914400">
              <a:lnSpc>
                <a:spcPts val="2061"/>
              </a:lnSpc>
              <a:tabLst>
                <a:tab algn="l" pos="9455040"/>
              </a:tabLst>
            </a:pPr>
            <a:r>
              <a:rPr b="0" lang="en-US" sz="2700" spc="136" strike="noStrike" u="none" baseline="-38000">
                <a:solidFill>
                  <a:schemeClr val="dk1"/>
                </a:solidFill>
                <a:uFillTx/>
                <a:latin typeface="Trebuchet MS"/>
              </a:rPr>
              <a:t>0</a:t>
            </a:r>
            <a:r>
              <a:rPr b="0" lang="en-US" sz="2700" strike="noStrike" u="none" baseline="-38000">
                <a:solidFill>
                  <a:schemeClr val="dk1"/>
                </a:solidFill>
                <a:uFillTx/>
                <a:latin typeface="Trebuchet MS"/>
              </a:rPr>
              <a:t>	</a:t>
            </a:r>
            <a:r>
              <a:rPr b="0" lang="en-US" sz="2700" spc="136" strike="noStrike" u="none" baseline="-64000">
                <a:solidFill>
                  <a:srgbClr val="ffffff"/>
                </a:solidFill>
                <a:uFillTx/>
                <a:latin typeface="Trebuchet MS"/>
              </a:rPr>
              <a:t>in</a:t>
            </a:r>
            <a:r>
              <a:rPr b="0" lang="en-US" sz="2700" spc="-547" strike="noStrike" u="none" baseline="-64000">
                <a:solidFill>
                  <a:srgbClr val="ffffff"/>
                </a:solidFill>
                <a:uFillTx/>
                <a:latin typeface="Trebuchet MS"/>
              </a:rPr>
              <a:t> </a:t>
            </a:r>
            <a:r>
              <a:rPr b="0" lang="en-US" sz="1800" spc="65" strike="noStrike" u="none">
                <a:solidFill>
                  <a:srgbClr val="ffffff"/>
                </a:solidFill>
                <a:uFillTx/>
                <a:latin typeface="Trebuchet MS"/>
              </a:rPr>
              <a:t>This</a:t>
            </a:r>
            <a:r>
              <a:rPr b="0" lang="en-US" sz="1800" spc="-139" strike="noStrike" u="none">
                <a:solidFill>
                  <a:srgbClr val="ffffff"/>
                </a:solidFill>
                <a:uFillTx/>
                <a:latin typeface="Trebuchet MS"/>
              </a:rPr>
              <a:t> </a:t>
            </a:r>
            <a:r>
              <a:rPr b="0" lang="en-US" sz="1800" spc="54" strike="noStrike" u="none">
                <a:solidFill>
                  <a:srgbClr val="ffffff"/>
                </a:solidFill>
                <a:uFillTx/>
                <a:latin typeface="Trebuchet MS"/>
              </a:rPr>
              <a:t>could</a:t>
            </a:r>
            <a:r>
              <a:rPr b="0" lang="en-US" sz="1800" spc="394" strike="noStrike" u="none">
                <a:solidFill>
                  <a:srgbClr val="ffffff"/>
                </a:solidFill>
                <a:uFillTx/>
                <a:latin typeface="Trebuchet MS"/>
              </a:rPr>
              <a:t> </a:t>
            </a:r>
            <a:r>
              <a:rPr b="1" lang="en-US" sz="2700" spc="187" strike="noStrike" u="none" baseline="-64000">
                <a:solidFill>
                  <a:srgbClr val="ffffff"/>
                </a:solidFill>
                <a:uFillTx/>
                <a:latin typeface="Trebuchet MS"/>
              </a:rPr>
              <a:t>s</a:t>
            </a:r>
            <a:endParaRPr b="0" lang="en-US" sz="2700" strike="noStrike" u="none">
              <a:solidFill>
                <a:srgbClr val="000000"/>
              </a:solidFill>
              <a:uFillTx/>
              <a:latin typeface="Arial"/>
            </a:endParaRPr>
          </a:p>
          <a:p>
            <a:pPr algn="r" defTabSz="914400">
              <a:lnSpc>
                <a:spcPts val="2100"/>
              </a:lnSpc>
              <a:tabLst>
                <a:tab algn="l" pos="9455040"/>
              </a:tabLst>
            </a:pPr>
            <a:r>
              <a:rPr b="0" lang="en-US" sz="1800" strike="noStrike" u="none">
                <a:solidFill>
                  <a:srgbClr val="ffffff"/>
                </a:solidFill>
                <a:uFillTx/>
                <a:latin typeface="Trebuchet MS"/>
              </a:rPr>
              <a:t>troduce</a:t>
            </a:r>
            <a:r>
              <a:rPr b="0" lang="en-US" sz="1800" spc="60" strike="noStrike" u="none">
                <a:solidFill>
                  <a:srgbClr val="ffffff"/>
                </a:solidFill>
                <a:uFillTx/>
                <a:latin typeface="Trebuchet MS"/>
              </a:rPr>
              <a:t> </a:t>
            </a:r>
            <a:r>
              <a:rPr b="1" lang="en-US" sz="1800" spc="96" strike="noStrike" u="none">
                <a:solidFill>
                  <a:srgbClr val="ffffff"/>
                </a:solidFill>
                <a:uFillTx/>
                <a:latin typeface="Trebuchet MS"/>
              </a:rPr>
              <a:t>bia</a:t>
            </a:r>
            <a:endParaRPr b="0" lang="en-US" sz="1800" strike="noStrike" u="none">
              <a:solidFill>
                <a:srgbClr val="000000"/>
              </a:solidFill>
              <a:uFillTx/>
              <a:latin typeface="Arial"/>
            </a:endParaRPr>
          </a:p>
          <a:p>
            <a:pPr marL="6840" algn="ctr" defTabSz="914400">
              <a:lnSpc>
                <a:spcPts val="2534"/>
              </a:lnSpc>
              <a:tabLst>
                <a:tab algn="l" pos="9455040"/>
              </a:tabLst>
            </a:pPr>
            <a:r>
              <a:rPr b="0" lang="en-US" sz="2400" spc="85" strike="noStrike" u="none">
                <a:solidFill>
                  <a:srgbClr val="464646"/>
                </a:solidFill>
                <a:uFillTx/>
                <a:latin typeface="Trebuchet MS"/>
              </a:rPr>
              <a:t>This</a:t>
            </a:r>
            <a:r>
              <a:rPr b="0" lang="en-US" sz="2400" spc="-79" strike="noStrike" u="none">
                <a:solidFill>
                  <a:srgbClr val="464646"/>
                </a:solidFill>
                <a:uFillTx/>
                <a:latin typeface="Trebuchet MS"/>
              </a:rPr>
              <a:t> </a:t>
            </a:r>
            <a:r>
              <a:rPr b="0" lang="en-US" sz="2400" spc="170" strike="noStrike" u="none">
                <a:solidFill>
                  <a:srgbClr val="464646"/>
                </a:solidFill>
                <a:uFillTx/>
                <a:latin typeface="Trebuchet MS"/>
              </a:rPr>
              <a:t>is</a:t>
            </a:r>
            <a:r>
              <a:rPr b="0" lang="en-US" sz="2400" spc="-105" strike="noStrike" u="none">
                <a:solidFill>
                  <a:srgbClr val="464646"/>
                </a:solidFill>
                <a:uFillTx/>
                <a:latin typeface="Trebuchet MS"/>
              </a:rPr>
              <a:t> </a:t>
            </a:r>
            <a:r>
              <a:rPr b="0" lang="en-US" sz="2400" spc="99" strike="noStrike" u="none">
                <a:solidFill>
                  <a:srgbClr val="c0504d"/>
                </a:solidFill>
                <a:uFillTx/>
                <a:latin typeface="Trebuchet MS"/>
              </a:rPr>
              <a:t>unbounded</a:t>
            </a:r>
            <a:r>
              <a:rPr b="0" lang="en-US" sz="2400" spc="-136" strike="noStrike" u="none">
                <a:solidFill>
                  <a:srgbClr val="c0504d"/>
                </a:solidFill>
                <a:uFillTx/>
                <a:latin typeface="Trebuchet MS"/>
              </a:rPr>
              <a:t> </a:t>
            </a:r>
            <a:r>
              <a:rPr b="0" lang="en-US" sz="2400" spc="119" strike="noStrike" u="none">
                <a:solidFill>
                  <a:srgbClr val="464646"/>
                </a:solidFill>
                <a:uFillTx/>
                <a:latin typeface="Trebuchet MS"/>
              </a:rPr>
              <a:t>and</a:t>
            </a:r>
            <a:r>
              <a:rPr b="0" lang="en-US" sz="2400" spc="-111" strike="noStrike" u="none">
                <a:solidFill>
                  <a:srgbClr val="464646"/>
                </a:solidFill>
                <a:uFillTx/>
                <a:latin typeface="Trebuchet MS"/>
              </a:rPr>
              <a:t> </a:t>
            </a:r>
            <a:r>
              <a:rPr b="0" lang="en-US" sz="2400" spc="54" strike="noStrike" u="none">
                <a:solidFill>
                  <a:srgbClr val="464646"/>
                </a:solidFill>
                <a:uFillTx/>
                <a:latin typeface="Trebuchet MS"/>
              </a:rPr>
              <a:t>could</a:t>
            </a:r>
            <a:r>
              <a:rPr b="0" lang="en-US" sz="2400" spc="-111" strike="noStrike" u="none">
                <a:solidFill>
                  <a:srgbClr val="464646"/>
                </a:solidFill>
                <a:uFillTx/>
                <a:latin typeface="Trebuchet MS"/>
              </a:rPr>
              <a:t> </a:t>
            </a:r>
            <a:r>
              <a:rPr b="0" lang="en-US" sz="2400" strike="noStrike" u="none">
                <a:solidFill>
                  <a:srgbClr val="464646"/>
                </a:solidFill>
                <a:uFillTx/>
                <a:latin typeface="Trebuchet MS"/>
              </a:rPr>
              <a:t>take</a:t>
            </a:r>
            <a:r>
              <a:rPr b="0" lang="en-US" sz="2400" spc="-145" strike="noStrike" u="none">
                <a:solidFill>
                  <a:srgbClr val="464646"/>
                </a:solidFill>
                <a:uFillTx/>
                <a:latin typeface="Trebuchet MS"/>
              </a:rPr>
              <a:t> </a:t>
            </a:r>
            <a:r>
              <a:rPr b="0" lang="en-US" sz="2400" spc="136" strike="noStrike" u="none">
                <a:solidFill>
                  <a:srgbClr val="464646"/>
                </a:solidFill>
                <a:uFillTx/>
                <a:latin typeface="Trebuchet MS"/>
              </a:rPr>
              <a:t>up</a:t>
            </a:r>
            <a:r>
              <a:rPr b="0" lang="en-US" sz="2400" spc="-96" strike="noStrike" u="none">
                <a:solidFill>
                  <a:srgbClr val="464646"/>
                </a:solidFill>
                <a:uFillTx/>
                <a:latin typeface="Trebuchet MS"/>
              </a:rPr>
              <a:t> </a:t>
            </a:r>
            <a:r>
              <a:rPr b="0" lang="en-US" sz="2400" spc="74" strike="noStrike" u="none">
                <a:solidFill>
                  <a:srgbClr val="464646"/>
                </a:solidFill>
                <a:uFillTx/>
                <a:latin typeface="Trebuchet MS"/>
              </a:rPr>
              <a:t>any</a:t>
            </a:r>
            <a:r>
              <a:rPr b="0" lang="en-US" sz="2400" spc="-99" strike="noStrike" u="none">
                <a:solidFill>
                  <a:srgbClr val="464646"/>
                </a:solidFill>
                <a:uFillTx/>
                <a:latin typeface="Trebuchet MS"/>
              </a:rPr>
              <a:t> </a:t>
            </a:r>
            <a:r>
              <a:rPr b="0" lang="en-US" sz="2400" spc="159" strike="noStrike" u="none">
                <a:solidFill>
                  <a:srgbClr val="c0504d"/>
                </a:solidFill>
                <a:uFillTx/>
                <a:latin typeface="Trebuchet MS"/>
              </a:rPr>
              <a:t>maximum</a:t>
            </a:r>
            <a:r>
              <a:rPr b="0" lang="en-US" sz="2400" spc="-96" strike="noStrike" u="none">
                <a:solidFill>
                  <a:srgbClr val="c0504d"/>
                </a:solidFill>
                <a:uFillTx/>
                <a:latin typeface="Trebuchet MS"/>
              </a:rPr>
              <a:t> </a:t>
            </a:r>
            <a:r>
              <a:rPr b="0" lang="en-US" sz="2400" strike="noStrike" u="none">
                <a:solidFill>
                  <a:srgbClr val="c0504d"/>
                </a:solidFill>
                <a:uFillTx/>
                <a:latin typeface="Trebuchet MS"/>
              </a:rPr>
              <a:t>value</a:t>
            </a:r>
            <a:r>
              <a:rPr b="0" lang="en-US" sz="2400" spc="-60" strike="noStrike" u="none">
                <a:solidFill>
                  <a:srgbClr val="c0504d"/>
                </a:solidFill>
                <a:uFillTx/>
                <a:latin typeface="Trebuchet MS"/>
              </a:rPr>
              <a:t> </a:t>
            </a:r>
            <a:r>
              <a:rPr b="0" lang="en-US" sz="2400" spc="79" strike="noStrike" u="none">
                <a:solidFill>
                  <a:srgbClr val="c0504d"/>
                </a:solidFill>
                <a:uFillTx/>
                <a:latin typeface="Trebuchet MS"/>
              </a:rPr>
              <a:t>(an</a:t>
            </a:r>
            <a:r>
              <a:rPr b="0" lang="en-US" sz="2400" spc="-136" strike="noStrike" u="none">
                <a:solidFill>
                  <a:srgbClr val="c0504d"/>
                </a:solidFill>
                <a:uFillTx/>
                <a:latin typeface="Trebuchet MS"/>
              </a:rPr>
              <a:t> </a:t>
            </a:r>
            <a:r>
              <a:rPr b="0" lang="en-US" sz="2400" spc="-20" strike="noStrike" u="none">
                <a:solidFill>
                  <a:srgbClr val="c0504d"/>
                </a:solidFill>
                <a:uFillTx/>
                <a:latin typeface="Trebuchet MS"/>
              </a:rPr>
              <a:t>o</a:t>
            </a:r>
            <a:r>
              <a:rPr b="0" lang="en-US" sz="2400" spc="-420" strike="noStrike" u="none">
                <a:solidFill>
                  <a:srgbClr val="c0504d"/>
                </a:solidFill>
                <a:uFillTx/>
                <a:latin typeface="Trebuchet MS"/>
              </a:rPr>
              <a:t>u</a:t>
            </a:r>
            <a:r>
              <a:rPr b="0" lang="en-US" sz="2700" spc="-201" strike="noStrike" u="none" baseline="15000">
                <a:solidFill>
                  <a:srgbClr val="ffffff"/>
                </a:solidFill>
                <a:uFillTx/>
                <a:latin typeface="Trebuchet MS"/>
              </a:rPr>
              <a:t>i</a:t>
            </a:r>
            <a:r>
              <a:rPr b="0" lang="en-US" sz="2400" spc="-836" strike="noStrike" u="none">
                <a:solidFill>
                  <a:srgbClr val="c0504d"/>
                </a:solidFill>
                <a:uFillTx/>
                <a:latin typeface="Trebuchet MS"/>
              </a:rPr>
              <a:t>t</a:t>
            </a:r>
            <a:r>
              <a:rPr b="0" lang="en-US" sz="2700" spc="-524" strike="noStrike" u="none" baseline="15000">
                <a:solidFill>
                  <a:srgbClr val="ffffff"/>
                </a:solidFill>
                <a:uFillTx/>
                <a:latin typeface="Trebuchet MS"/>
              </a:rPr>
              <a:t>n</a:t>
            </a:r>
            <a:r>
              <a:rPr b="0" lang="en-US" sz="2400" spc="11" strike="noStrike" u="none">
                <a:solidFill>
                  <a:srgbClr val="c0504d"/>
                </a:solidFill>
                <a:uFillTx/>
                <a:latin typeface="Trebuchet MS"/>
              </a:rPr>
              <a:t>l</a:t>
            </a:r>
            <a:r>
              <a:rPr b="0" lang="en-US" sz="2700" spc="-1500" strike="noStrike" u="none" baseline="15000">
                <a:solidFill>
                  <a:srgbClr val="ffffff"/>
                </a:solidFill>
                <a:uFillTx/>
                <a:latin typeface="Trebuchet MS"/>
              </a:rPr>
              <a:t>o</a:t>
            </a:r>
            <a:r>
              <a:rPr b="0" lang="en-US" sz="2400" spc="-31" strike="noStrike" u="none">
                <a:solidFill>
                  <a:srgbClr val="c0504d"/>
                </a:solidFill>
                <a:uFillTx/>
                <a:latin typeface="Trebuchet MS"/>
              </a:rPr>
              <a:t>i</a:t>
            </a:r>
            <a:r>
              <a:rPr b="0" lang="en-US" sz="2400" spc="-1120" strike="noStrike" u="none">
                <a:solidFill>
                  <a:srgbClr val="c0504d"/>
                </a:solidFill>
                <a:uFillTx/>
                <a:latin typeface="Trebuchet MS"/>
              </a:rPr>
              <a:t>e</a:t>
            </a:r>
            <a:r>
              <a:rPr b="0" lang="en-US" sz="2700" spc="-210" strike="noStrike" u="none" baseline="15000">
                <a:solidFill>
                  <a:srgbClr val="ffffff"/>
                </a:solidFill>
                <a:uFillTx/>
                <a:latin typeface="Trebuchet MS"/>
              </a:rPr>
              <a:t>u</a:t>
            </a:r>
            <a:r>
              <a:rPr b="0" lang="en-US" sz="2400" spc="-836" strike="noStrike" u="none">
                <a:solidFill>
                  <a:srgbClr val="c0504d"/>
                </a:solidFill>
                <a:uFillTx/>
                <a:latin typeface="Trebuchet MS"/>
              </a:rPr>
              <a:t>r</a:t>
            </a:r>
            <a:r>
              <a:rPr b="0" lang="en-US" sz="2700" spc="88" strike="noStrike" u="none" baseline="15000">
                <a:solidFill>
                  <a:srgbClr val="ffffff"/>
                </a:solidFill>
                <a:uFillTx/>
                <a:latin typeface="Trebuchet MS"/>
              </a:rPr>
              <a:t>r</a:t>
            </a:r>
            <a:r>
              <a:rPr b="0" lang="en-US" sz="2400" spc="-31" strike="noStrike" u="none">
                <a:solidFill>
                  <a:srgbClr val="c0504d"/>
                </a:solidFill>
                <a:uFillTx/>
                <a:latin typeface="Trebuchet MS"/>
              </a:rPr>
              <a:t>!).</a:t>
            </a:r>
            <a:endParaRPr b="0" lang="en-US" sz="2400" strike="noStrike" u="none">
              <a:solidFill>
                <a:srgbClr val="000000"/>
              </a:solidFill>
              <a:uFillTx/>
              <a:latin typeface="Arial"/>
            </a:endParaRPr>
          </a:p>
          <a:p>
            <a:pPr marL="8883000" algn="ctr" defTabSz="914400">
              <a:lnSpc>
                <a:spcPts val="1851"/>
              </a:lnSpc>
              <a:tabLst>
                <a:tab algn="l" pos="9455040"/>
              </a:tabLst>
            </a:pPr>
            <a:r>
              <a:rPr b="0" lang="en-US" sz="1800" spc="34" strike="noStrike" u="none">
                <a:solidFill>
                  <a:srgbClr val="ffffff"/>
                </a:solidFill>
                <a:uFillTx/>
                <a:latin typeface="Trebuchet MS"/>
              </a:rPr>
              <a:t>quantization</a:t>
            </a:r>
            <a:endParaRPr b="0" lang="en-US" sz="1800" strike="noStrike" u="none">
              <a:solidFill>
                <a:srgbClr val="000000"/>
              </a:solidFill>
              <a:uFillTx/>
              <a:latin typeface="Arial"/>
            </a:endParaRPr>
          </a:p>
          <a:p>
            <a:pPr marL="8881920" algn="ctr" defTabSz="914400">
              <a:lnSpc>
                <a:spcPct val="100000"/>
              </a:lnSpc>
              <a:spcBef>
                <a:spcPts val="14"/>
              </a:spcBef>
              <a:tabLst>
                <a:tab algn="l" pos="9455040"/>
              </a:tabLst>
            </a:pPr>
            <a:r>
              <a:rPr b="0" lang="en-US" sz="1800" spc="54" strike="noStrike" u="none">
                <a:solidFill>
                  <a:srgbClr val="ffffff"/>
                </a:solidFill>
                <a:uFillTx/>
                <a:latin typeface="Trebuchet MS"/>
              </a:rPr>
              <a:t>process</a:t>
            </a:r>
            <a:endParaRPr b="0" lang="en-US" sz="1800" strike="noStrike" u="none">
              <a:solidFill>
                <a:srgbClr val="000000"/>
              </a:solidFill>
              <a:uFillTx/>
              <a:latin typeface="Arial"/>
            </a:endParaRPr>
          </a:p>
          <a:p>
            <a:pPr defTabSz="914400">
              <a:lnSpc>
                <a:spcPct val="100000"/>
              </a:lnSpc>
              <a:tabLst>
                <a:tab algn="l" pos="9455040"/>
              </a:tabLst>
            </a:pPr>
            <a:endParaRPr b="0" lang="en-US" sz="1800" strike="noStrike" u="none">
              <a:solidFill>
                <a:srgbClr val="000000"/>
              </a:solidFill>
              <a:uFillTx/>
              <a:latin typeface="Arial"/>
            </a:endParaRPr>
          </a:p>
          <a:p>
            <a:pPr defTabSz="914400">
              <a:lnSpc>
                <a:spcPct val="100000"/>
              </a:lnSpc>
              <a:tabLst>
                <a:tab algn="l" pos="9455040"/>
              </a:tabLst>
            </a:pPr>
            <a:endParaRPr b="0" lang="en-US" sz="1800" strike="noStrike" u="none">
              <a:solidFill>
                <a:srgbClr val="000000"/>
              </a:solidFill>
              <a:uFillTx/>
              <a:latin typeface="Arial"/>
            </a:endParaRPr>
          </a:p>
          <a:p>
            <a:pPr defTabSz="914400">
              <a:lnSpc>
                <a:spcPct val="100000"/>
              </a:lnSpc>
              <a:spcBef>
                <a:spcPts val="989"/>
              </a:spcBef>
              <a:tabLst>
                <a:tab algn="l" pos="9455040"/>
              </a:tabLst>
            </a:pPr>
            <a:endParaRPr b="0" lang="en-US" sz="1800" strike="noStrike" u="none">
              <a:solidFill>
                <a:srgbClr val="000000"/>
              </a:solidFill>
              <a:uFillTx/>
              <a:latin typeface="Arial"/>
            </a:endParaRPr>
          </a:p>
          <a:p>
            <a:pPr algn="ctr" defTabSz="914400">
              <a:lnSpc>
                <a:spcPct val="100000"/>
              </a:lnSpc>
              <a:tabLst>
                <a:tab algn="l" pos="11412360"/>
              </a:tabLst>
            </a:pPr>
            <a:r>
              <a:rPr b="0" lang="en-US" sz="1100" spc="-11" strike="noStrike" u="none">
                <a:solidFill>
                  <a:srgbClr val="7e7e7e"/>
                </a:solidFill>
                <a:uFillTx/>
                <a:latin typeface="Trebuchet MS"/>
              </a:rPr>
              <a:t>P</a:t>
            </a:r>
            <a:r>
              <a:rPr b="0" lang="en-US" sz="900" spc="-11" strike="noStrike" u="none">
                <a:solidFill>
                  <a:srgbClr val="7e7e7e"/>
                </a:solidFill>
                <a:uFillTx/>
                <a:latin typeface="Trebuchet MS"/>
              </a:rPr>
              <a:t>ROTOPAPAS</a:t>
            </a:r>
            <a:r>
              <a:rPr b="0" lang="en-US" sz="900" strike="noStrike" u="none">
                <a:solidFill>
                  <a:srgbClr val="7e7e7e"/>
                </a:solidFill>
                <a:uFillTx/>
                <a:latin typeface="Trebuchet MS"/>
              </a:rPr>
              <a:t>	</a:t>
            </a:r>
            <a:r>
              <a:rPr b="0" lang="en-US" sz="1800" spc="119" strike="noStrike" u="none" baseline="-20000">
                <a:solidFill>
                  <a:srgbClr val="888888"/>
                </a:solidFill>
                <a:uFillTx/>
                <a:latin typeface="Trebuchet MS"/>
              </a:rPr>
              <a:t>83</a:t>
            </a:r>
            <a:endParaRPr b="0" lang="en-US" sz="1800" strike="noStrike" u="none">
              <a:solidFill>
                <a:srgbClr val="000000"/>
              </a:solidFill>
              <a:uFillTx/>
              <a:latin typeface="Arial"/>
            </a:endParaRPr>
          </a:p>
        </p:txBody>
      </p:sp>
      <p:grpSp>
        <p:nvGrpSpPr>
          <p:cNvPr id="1825" name="object 4"/>
          <p:cNvGrpSpPr/>
          <p:nvPr/>
        </p:nvGrpSpPr>
        <p:grpSpPr>
          <a:xfrm>
            <a:off x="2980440" y="5874480"/>
            <a:ext cx="858600" cy="295560"/>
            <a:chOff x="2980440" y="5874480"/>
            <a:chExt cx="858600" cy="295560"/>
          </a:xfrm>
        </p:grpSpPr>
        <p:sp>
          <p:nvSpPr>
            <p:cNvPr id="1826" name="object 5"/>
            <p:cNvSpPr/>
            <p:nvPr/>
          </p:nvSpPr>
          <p:spPr>
            <a:xfrm>
              <a:off x="2980440" y="5874480"/>
              <a:ext cx="717840" cy="295560"/>
            </a:xfrm>
            <a:custGeom>
              <a:avLst/>
              <a:gdLst>
                <a:gd name="textAreaLeft" fmla="*/ 0 w 717840"/>
                <a:gd name="textAreaRight" fmla="*/ 718200 w 717840"/>
                <a:gd name="textAreaTop" fmla="*/ 0 h 295560"/>
                <a:gd name="textAreaBottom" fmla="*/ 295920 h 295560"/>
              </a:gdLst>
              <a:ahLst/>
              <a:rect l="textAreaLeft" t="textAreaTop" r="textAreaRight" b="textAreaBottom"/>
              <a:pathLst>
                <a:path w="718185" h="295910">
                  <a:moveTo>
                    <a:pt x="314058"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58" y="58216"/>
                  </a:lnTo>
                  <a:close/>
                </a:path>
                <a:path w="718185" h="295910">
                  <a:moveTo>
                    <a:pt x="434594" y="0"/>
                  </a:moveTo>
                  <a:lnTo>
                    <a:pt x="381635" y="0"/>
                  </a:lnTo>
                  <a:lnTo>
                    <a:pt x="379818" y="7531"/>
                  </a:lnTo>
                  <a:lnTo>
                    <a:pt x="379704" y="7988"/>
                  </a:lnTo>
                  <a:lnTo>
                    <a:pt x="384810" y="7988"/>
                  </a:lnTo>
                  <a:lnTo>
                    <a:pt x="388366" y="8813"/>
                  </a:lnTo>
                  <a:lnTo>
                    <a:pt x="391160" y="11087"/>
                  </a:lnTo>
                  <a:lnTo>
                    <a:pt x="392214" y="12014"/>
                  </a:lnTo>
                  <a:lnTo>
                    <a:pt x="393115" y="14351"/>
                  </a:lnTo>
                  <a:lnTo>
                    <a:pt x="393192" y="20218"/>
                  </a:lnTo>
                  <a:lnTo>
                    <a:pt x="392963" y="22313"/>
                  </a:lnTo>
                  <a:lnTo>
                    <a:pt x="370078" y="126834"/>
                  </a:lnTo>
                  <a:lnTo>
                    <a:pt x="368554" y="133273"/>
                  </a:lnTo>
                  <a:lnTo>
                    <a:pt x="367411" y="138303"/>
                  </a:lnTo>
                  <a:lnTo>
                    <a:pt x="354228" y="154876"/>
                  </a:lnTo>
                  <a:lnTo>
                    <a:pt x="354012" y="154876"/>
                  </a:lnTo>
                  <a:lnTo>
                    <a:pt x="351917" y="155206"/>
                  </a:lnTo>
                  <a:lnTo>
                    <a:pt x="350520" y="162877"/>
                  </a:lnTo>
                  <a:lnTo>
                    <a:pt x="403479" y="162877"/>
                  </a:lnTo>
                  <a:lnTo>
                    <a:pt x="405511" y="155206"/>
                  </a:lnTo>
                  <a:lnTo>
                    <a:pt x="400558" y="154876"/>
                  </a:lnTo>
                  <a:lnTo>
                    <a:pt x="397002" y="153974"/>
                  </a:lnTo>
                  <a:lnTo>
                    <a:pt x="392938" y="151041"/>
                  </a:lnTo>
                  <a:lnTo>
                    <a:pt x="391922" y="148551"/>
                  </a:lnTo>
                  <a:lnTo>
                    <a:pt x="391922" y="142773"/>
                  </a:lnTo>
                  <a:lnTo>
                    <a:pt x="414909" y="36042"/>
                  </a:lnTo>
                  <a:lnTo>
                    <a:pt x="416763" y="28333"/>
                  </a:lnTo>
                  <a:lnTo>
                    <a:pt x="417385" y="25488"/>
                  </a:lnTo>
                  <a:lnTo>
                    <a:pt x="419735" y="17894"/>
                  </a:lnTo>
                  <a:lnTo>
                    <a:pt x="420370" y="15925"/>
                  </a:lnTo>
                  <a:lnTo>
                    <a:pt x="421043" y="14528"/>
                  </a:lnTo>
                  <a:lnTo>
                    <a:pt x="421132" y="14351"/>
                  </a:lnTo>
                  <a:lnTo>
                    <a:pt x="421894" y="13182"/>
                  </a:lnTo>
                  <a:lnTo>
                    <a:pt x="422529" y="12014"/>
                  </a:lnTo>
                  <a:lnTo>
                    <a:pt x="433197" y="7531"/>
                  </a:lnTo>
                  <a:lnTo>
                    <a:pt x="434594" y="0"/>
                  </a:lnTo>
                  <a:close/>
                </a:path>
                <a:path w="718185" h="295910">
                  <a:moveTo>
                    <a:pt x="609473" y="141020"/>
                  </a:moveTo>
                  <a:lnTo>
                    <a:pt x="600710" y="132727"/>
                  </a:lnTo>
                  <a:lnTo>
                    <a:pt x="598297" y="135496"/>
                  </a:lnTo>
                  <a:lnTo>
                    <a:pt x="596011" y="137858"/>
                  </a:lnTo>
                  <a:lnTo>
                    <a:pt x="583565" y="147421"/>
                  </a:lnTo>
                  <a:lnTo>
                    <a:pt x="582041" y="148005"/>
                  </a:lnTo>
                  <a:lnTo>
                    <a:pt x="580517" y="148297"/>
                  </a:lnTo>
                  <a:lnTo>
                    <a:pt x="576326" y="148297"/>
                  </a:lnTo>
                  <a:lnTo>
                    <a:pt x="574421" y="147586"/>
                  </a:lnTo>
                  <a:lnTo>
                    <a:pt x="572135" y="144741"/>
                  </a:lnTo>
                  <a:lnTo>
                    <a:pt x="571500" y="142443"/>
                  </a:lnTo>
                  <a:lnTo>
                    <a:pt x="571588" y="137858"/>
                  </a:lnTo>
                  <a:lnTo>
                    <a:pt x="571881" y="136283"/>
                  </a:lnTo>
                  <a:lnTo>
                    <a:pt x="573405" y="129425"/>
                  </a:lnTo>
                  <a:lnTo>
                    <a:pt x="574179" y="125806"/>
                  </a:lnTo>
                  <a:lnTo>
                    <a:pt x="574294" y="125285"/>
                  </a:lnTo>
                  <a:lnTo>
                    <a:pt x="575437" y="120891"/>
                  </a:lnTo>
                  <a:lnTo>
                    <a:pt x="577977" y="110274"/>
                  </a:lnTo>
                  <a:lnTo>
                    <a:pt x="579170" y="104876"/>
                  </a:lnTo>
                  <a:lnTo>
                    <a:pt x="580644" y="98806"/>
                  </a:lnTo>
                  <a:lnTo>
                    <a:pt x="581914" y="93218"/>
                  </a:lnTo>
                  <a:lnTo>
                    <a:pt x="586841" y="67056"/>
                  </a:lnTo>
                  <a:lnTo>
                    <a:pt x="586968" y="65887"/>
                  </a:lnTo>
                  <a:lnTo>
                    <a:pt x="586994" y="65633"/>
                  </a:lnTo>
                  <a:lnTo>
                    <a:pt x="587121" y="53352"/>
                  </a:lnTo>
                  <a:lnTo>
                    <a:pt x="586587" y="51739"/>
                  </a:lnTo>
                  <a:lnTo>
                    <a:pt x="586498" y="51485"/>
                  </a:lnTo>
                  <a:lnTo>
                    <a:pt x="584835" y="46583"/>
                  </a:lnTo>
                  <a:lnTo>
                    <a:pt x="580517" y="41821"/>
                  </a:lnTo>
                  <a:lnTo>
                    <a:pt x="576072" y="37045"/>
                  </a:lnTo>
                  <a:lnTo>
                    <a:pt x="569468" y="34658"/>
                  </a:lnTo>
                  <a:lnTo>
                    <a:pt x="560578" y="34658"/>
                  </a:lnTo>
                  <a:lnTo>
                    <a:pt x="524040" y="53352"/>
                  </a:lnTo>
                  <a:lnTo>
                    <a:pt x="511937" y="67932"/>
                  </a:lnTo>
                  <a:lnTo>
                    <a:pt x="510286" y="67310"/>
                  </a:lnTo>
                  <a:lnTo>
                    <a:pt x="511556" y="63881"/>
                  </a:lnTo>
                  <a:lnTo>
                    <a:pt x="511657" y="63080"/>
                  </a:lnTo>
                  <a:lnTo>
                    <a:pt x="511784" y="62204"/>
                  </a:lnTo>
                  <a:lnTo>
                    <a:pt x="511898" y="61366"/>
                  </a:lnTo>
                  <a:lnTo>
                    <a:pt x="511924" y="61137"/>
                  </a:lnTo>
                  <a:lnTo>
                    <a:pt x="512051" y="60274"/>
                  </a:lnTo>
                  <a:lnTo>
                    <a:pt x="512165" y="51739"/>
                  </a:lnTo>
                  <a:lnTo>
                    <a:pt x="512191" y="50139"/>
                  </a:lnTo>
                  <a:lnTo>
                    <a:pt x="510552" y="44856"/>
                  </a:lnTo>
                  <a:lnTo>
                    <a:pt x="507111" y="40754"/>
                  </a:lnTo>
                  <a:lnTo>
                    <a:pt x="503834" y="36741"/>
                  </a:lnTo>
                  <a:lnTo>
                    <a:pt x="498983" y="34658"/>
                  </a:lnTo>
                  <a:lnTo>
                    <a:pt x="489331" y="34658"/>
                  </a:lnTo>
                  <a:lnTo>
                    <a:pt x="485571" y="35179"/>
                  </a:lnTo>
                  <a:lnTo>
                    <a:pt x="485813" y="35179"/>
                  </a:lnTo>
                  <a:lnTo>
                    <a:pt x="480669" y="36741"/>
                  </a:lnTo>
                  <a:lnTo>
                    <a:pt x="452247" y="58889"/>
                  </a:lnTo>
                  <a:lnTo>
                    <a:pt x="460883" y="67056"/>
                  </a:lnTo>
                  <a:lnTo>
                    <a:pt x="463384" y="64503"/>
                  </a:lnTo>
                  <a:lnTo>
                    <a:pt x="465709" y="62204"/>
                  </a:lnTo>
                  <a:lnTo>
                    <a:pt x="479463" y="52133"/>
                  </a:lnTo>
                  <a:lnTo>
                    <a:pt x="479234" y="52133"/>
                  </a:lnTo>
                  <a:lnTo>
                    <a:pt x="481203" y="51739"/>
                  </a:lnTo>
                  <a:lnTo>
                    <a:pt x="487680" y="51739"/>
                  </a:lnTo>
                  <a:lnTo>
                    <a:pt x="490093" y="54787"/>
                  </a:lnTo>
                  <a:lnTo>
                    <a:pt x="490016" y="63881"/>
                  </a:lnTo>
                  <a:lnTo>
                    <a:pt x="489953" y="64503"/>
                  </a:lnTo>
                  <a:lnTo>
                    <a:pt x="489839" y="65887"/>
                  </a:lnTo>
                  <a:lnTo>
                    <a:pt x="488823" y="72745"/>
                  </a:lnTo>
                  <a:lnTo>
                    <a:pt x="488061" y="76644"/>
                  </a:lnTo>
                  <a:lnTo>
                    <a:pt x="468274" y="162204"/>
                  </a:lnTo>
                  <a:lnTo>
                    <a:pt x="468147" y="162725"/>
                  </a:lnTo>
                  <a:lnTo>
                    <a:pt x="468122" y="162877"/>
                  </a:lnTo>
                  <a:lnTo>
                    <a:pt x="492760" y="162877"/>
                  </a:lnTo>
                  <a:lnTo>
                    <a:pt x="506857" y="99834"/>
                  </a:lnTo>
                  <a:lnTo>
                    <a:pt x="507619" y="95973"/>
                  </a:lnTo>
                  <a:lnTo>
                    <a:pt x="509016" y="92113"/>
                  </a:lnTo>
                  <a:lnTo>
                    <a:pt x="512572" y="84328"/>
                  </a:lnTo>
                  <a:lnTo>
                    <a:pt x="514604" y="80594"/>
                  </a:lnTo>
                  <a:lnTo>
                    <a:pt x="517017" y="77038"/>
                  </a:lnTo>
                  <a:lnTo>
                    <a:pt x="519303" y="73482"/>
                  </a:lnTo>
                  <a:lnTo>
                    <a:pt x="547624" y="51485"/>
                  </a:lnTo>
                  <a:lnTo>
                    <a:pt x="554482" y="51485"/>
                  </a:lnTo>
                  <a:lnTo>
                    <a:pt x="562610" y="68732"/>
                  </a:lnTo>
                  <a:lnTo>
                    <a:pt x="562470" y="70129"/>
                  </a:lnTo>
                  <a:lnTo>
                    <a:pt x="562356" y="71475"/>
                  </a:lnTo>
                  <a:lnTo>
                    <a:pt x="561721" y="74777"/>
                  </a:lnTo>
                  <a:lnTo>
                    <a:pt x="561428" y="76644"/>
                  </a:lnTo>
                  <a:lnTo>
                    <a:pt x="561327" y="77317"/>
                  </a:lnTo>
                  <a:lnTo>
                    <a:pt x="561213" y="78079"/>
                  </a:lnTo>
                  <a:lnTo>
                    <a:pt x="560451" y="81851"/>
                  </a:lnTo>
                  <a:lnTo>
                    <a:pt x="551942" y="115531"/>
                  </a:lnTo>
                  <a:lnTo>
                    <a:pt x="550659" y="120421"/>
                  </a:lnTo>
                  <a:lnTo>
                    <a:pt x="549516" y="125285"/>
                  </a:lnTo>
                  <a:lnTo>
                    <a:pt x="549402" y="125806"/>
                  </a:lnTo>
                  <a:lnTo>
                    <a:pt x="548881" y="129425"/>
                  </a:lnTo>
                  <a:lnTo>
                    <a:pt x="548767" y="130276"/>
                  </a:lnTo>
                  <a:lnTo>
                    <a:pt x="548005" y="134759"/>
                  </a:lnTo>
                  <a:lnTo>
                    <a:pt x="547700" y="137858"/>
                  </a:lnTo>
                  <a:lnTo>
                    <a:pt x="547700" y="145910"/>
                  </a:lnTo>
                  <a:lnTo>
                    <a:pt x="547865" y="146837"/>
                  </a:lnTo>
                  <a:lnTo>
                    <a:pt x="547954" y="147421"/>
                  </a:lnTo>
                  <a:lnTo>
                    <a:pt x="548055" y="148005"/>
                  </a:lnTo>
                  <a:lnTo>
                    <a:pt x="548132" y="148450"/>
                  </a:lnTo>
                  <a:lnTo>
                    <a:pt x="550164" y="154076"/>
                  </a:lnTo>
                  <a:lnTo>
                    <a:pt x="551561" y="156489"/>
                  </a:lnTo>
                  <a:lnTo>
                    <a:pt x="553466" y="158534"/>
                  </a:lnTo>
                  <a:lnTo>
                    <a:pt x="555244" y="160591"/>
                  </a:lnTo>
                  <a:lnTo>
                    <a:pt x="557403" y="162204"/>
                  </a:lnTo>
                  <a:lnTo>
                    <a:pt x="560070" y="163372"/>
                  </a:lnTo>
                  <a:lnTo>
                    <a:pt x="562825" y="164655"/>
                  </a:lnTo>
                  <a:lnTo>
                    <a:pt x="563092" y="164655"/>
                  </a:lnTo>
                  <a:lnTo>
                    <a:pt x="565404" y="165125"/>
                  </a:lnTo>
                  <a:lnTo>
                    <a:pt x="572008" y="165125"/>
                  </a:lnTo>
                  <a:lnTo>
                    <a:pt x="602107" y="148297"/>
                  </a:lnTo>
                  <a:lnTo>
                    <a:pt x="605282" y="145199"/>
                  </a:lnTo>
                  <a:lnTo>
                    <a:pt x="609473" y="141020"/>
                  </a:lnTo>
                  <a:close/>
                </a:path>
                <a:path w="718185" h="295910">
                  <a:moveTo>
                    <a:pt x="718058" y="37299"/>
                  </a:moveTo>
                  <a:lnTo>
                    <a:pt x="675386" y="37299"/>
                  </a:lnTo>
                  <a:lnTo>
                    <a:pt x="682625" y="5397"/>
                  </a:lnTo>
                  <a:lnTo>
                    <a:pt x="662940" y="5397"/>
                  </a:lnTo>
                  <a:lnTo>
                    <a:pt x="661416" y="9842"/>
                  </a:lnTo>
                  <a:lnTo>
                    <a:pt x="660146" y="13703"/>
                  </a:lnTo>
                  <a:lnTo>
                    <a:pt x="658876" y="17018"/>
                  </a:lnTo>
                  <a:lnTo>
                    <a:pt x="651764" y="31838"/>
                  </a:lnTo>
                  <a:lnTo>
                    <a:pt x="650621" y="33553"/>
                  </a:lnTo>
                  <a:lnTo>
                    <a:pt x="634365" y="41567"/>
                  </a:lnTo>
                  <a:lnTo>
                    <a:pt x="629285" y="41567"/>
                  </a:lnTo>
                  <a:lnTo>
                    <a:pt x="626872" y="51231"/>
                  </a:lnTo>
                  <a:lnTo>
                    <a:pt x="648462" y="51231"/>
                  </a:lnTo>
                  <a:lnTo>
                    <a:pt x="633501" y="116128"/>
                  </a:lnTo>
                  <a:lnTo>
                    <a:pt x="632587" y="119799"/>
                  </a:lnTo>
                  <a:lnTo>
                    <a:pt x="631990" y="123190"/>
                  </a:lnTo>
                  <a:lnTo>
                    <a:pt x="631952" y="123418"/>
                  </a:lnTo>
                  <a:lnTo>
                    <a:pt x="631571" y="127139"/>
                  </a:lnTo>
                  <a:lnTo>
                    <a:pt x="631063" y="130873"/>
                  </a:lnTo>
                  <a:lnTo>
                    <a:pt x="630809" y="134277"/>
                  </a:lnTo>
                  <a:lnTo>
                    <a:pt x="630809" y="146507"/>
                  </a:lnTo>
                  <a:lnTo>
                    <a:pt x="633222" y="153403"/>
                  </a:lnTo>
                  <a:lnTo>
                    <a:pt x="643128" y="162801"/>
                  </a:lnTo>
                  <a:lnTo>
                    <a:pt x="650494" y="165125"/>
                  </a:lnTo>
                  <a:lnTo>
                    <a:pt x="664210" y="165125"/>
                  </a:lnTo>
                  <a:lnTo>
                    <a:pt x="696658" y="148297"/>
                  </a:lnTo>
                  <a:lnTo>
                    <a:pt x="697611" y="147459"/>
                  </a:lnTo>
                  <a:lnTo>
                    <a:pt x="701675" y="143408"/>
                  </a:lnTo>
                  <a:lnTo>
                    <a:pt x="705866" y="138633"/>
                  </a:lnTo>
                  <a:lnTo>
                    <a:pt x="697230" y="129844"/>
                  </a:lnTo>
                  <a:lnTo>
                    <a:pt x="691515" y="136207"/>
                  </a:lnTo>
                  <a:lnTo>
                    <a:pt x="686308" y="140868"/>
                  </a:lnTo>
                  <a:lnTo>
                    <a:pt x="681863" y="143840"/>
                  </a:lnTo>
                  <a:lnTo>
                    <a:pt x="677748" y="146507"/>
                  </a:lnTo>
                  <a:lnTo>
                    <a:pt x="677100" y="146875"/>
                  </a:lnTo>
                  <a:lnTo>
                    <a:pt x="672973" y="148297"/>
                  </a:lnTo>
                  <a:lnTo>
                    <a:pt x="664210" y="148297"/>
                  </a:lnTo>
                  <a:lnTo>
                    <a:pt x="660781" y="146875"/>
                  </a:lnTo>
                  <a:lnTo>
                    <a:pt x="658749" y="144030"/>
                  </a:lnTo>
                  <a:lnTo>
                    <a:pt x="656590" y="141185"/>
                  </a:lnTo>
                  <a:lnTo>
                    <a:pt x="655574" y="137248"/>
                  </a:lnTo>
                  <a:lnTo>
                    <a:pt x="655688" y="127139"/>
                  </a:lnTo>
                  <a:lnTo>
                    <a:pt x="655828" y="125234"/>
                  </a:lnTo>
                  <a:lnTo>
                    <a:pt x="656043" y="123418"/>
                  </a:lnTo>
                  <a:lnTo>
                    <a:pt x="656844" y="118668"/>
                  </a:lnTo>
                  <a:lnTo>
                    <a:pt x="657199" y="116281"/>
                  </a:lnTo>
                  <a:lnTo>
                    <a:pt x="657733" y="113334"/>
                  </a:lnTo>
                  <a:lnTo>
                    <a:pt x="658368" y="110528"/>
                  </a:lnTo>
                  <a:lnTo>
                    <a:pt x="659003" y="107365"/>
                  </a:lnTo>
                  <a:lnTo>
                    <a:pt x="659892" y="103847"/>
                  </a:lnTo>
                  <a:lnTo>
                    <a:pt x="672592" y="51231"/>
                  </a:lnTo>
                  <a:lnTo>
                    <a:pt x="715264" y="51231"/>
                  </a:lnTo>
                  <a:lnTo>
                    <a:pt x="717943" y="37833"/>
                  </a:lnTo>
                  <a:lnTo>
                    <a:pt x="718058" y="3729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27" name="object 6" descr=""/>
            <p:cNvPicPr/>
            <p:nvPr/>
          </p:nvPicPr>
          <p:blipFill>
            <a:blip r:embed="rId1"/>
            <a:stretch/>
          </p:blipFill>
          <p:spPr>
            <a:xfrm>
              <a:off x="3723120" y="5874480"/>
              <a:ext cx="115920" cy="165240"/>
            </a:xfrm>
            <a:prstGeom prst="rect">
              <a:avLst/>
            </a:prstGeom>
            <a:noFill/>
            <a:ln w="0">
              <a:noFill/>
            </a:ln>
          </p:spPr>
        </p:pic>
      </p:grpSp>
      <p:sp>
        <p:nvSpPr>
          <p:cNvPr id="1828" name="object 7"/>
          <p:cNvSpPr/>
          <p:nvPr/>
        </p:nvSpPr>
        <p:spPr>
          <a:xfrm>
            <a:off x="3996720" y="609120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29" name="object 8"/>
          <p:cNvSpPr/>
          <p:nvPr/>
        </p:nvSpPr>
        <p:spPr>
          <a:xfrm>
            <a:off x="3996720" y="601956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885"/>
                </a:lnTo>
                <a:lnTo>
                  <a:pt x="211962" y="22885"/>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830" name="object 9"/>
          <p:cNvGrpSpPr/>
          <p:nvPr/>
        </p:nvGrpSpPr>
        <p:grpSpPr>
          <a:xfrm>
            <a:off x="4339080" y="5660640"/>
            <a:ext cx="3666960" cy="807120"/>
            <a:chOff x="4339080" y="5660640"/>
            <a:chExt cx="3666960" cy="807120"/>
          </a:xfrm>
        </p:grpSpPr>
        <p:pic>
          <p:nvPicPr>
            <p:cNvPr id="1831" name="object 10" descr=""/>
            <p:cNvPicPr/>
            <p:nvPr/>
          </p:nvPicPr>
          <p:blipFill>
            <a:blip r:embed="rId2"/>
            <a:stretch/>
          </p:blipFill>
          <p:spPr>
            <a:xfrm>
              <a:off x="4339080" y="5918760"/>
              <a:ext cx="1121400" cy="326160"/>
            </a:xfrm>
            <a:prstGeom prst="rect">
              <a:avLst/>
            </a:prstGeom>
            <a:noFill/>
            <a:ln w="0">
              <a:noFill/>
            </a:ln>
          </p:spPr>
        </p:pic>
        <p:sp>
          <p:nvSpPr>
            <p:cNvPr id="1832" name="object 11"/>
            <p:cNvSpPr/>
            <p:nvPr/>
          </p:nvSpPr>
          <p:spPr>
            <a:xfrm>
              <a:off x="5472720" y="5660640"/>
              <a:ext cx="2533320" cy="411840"/>
            </a:xfrm>
            <a:custGeom>
              <a:avLst/>
              <a:gdLst>
                <a:gd name="textAreaLeft" fmla="*/ 0 w 2533320"/>
                <a:gd name="textAreaRight" fmla="*/ 2533680 w 2533320"/>
                <a:gd name="textAreaTop" fmla="*/ 0 h 411840"/>
                <a:gd name="textAreaBottom" fmla="*/ 412200 h 411840"/>
              </a:gdLst>
              <a:ahLst/>
              <a:rect l="textAreaLeft" t="textAreaTop" r="textAreaRight" b="textAreaBottom"/>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33" name="object 12" descr=""/>
            <p:cNvPicPr/>
            <p:nvPr/>
          </p:nvPicPr>
          <p:blipFill>
            <a:blip r:embed="rId3"/>
            <a:stretch/>
          </p:blipFill>
          <p:spPr>
            <a:xfrm>
              <a:off x="5486760" y="6159240"/>
              <a:ext cx="1212120" cy="248760"/>
            </a:xfrm>
            <a:prstGeom prst="rect">
              <a:avLst/>
            </a:prstGeom>
            <a:noFill/>
            <a:ln w="0">
              <a:noFill/>
            </a:ln>
          </p:spPr>
        </p:pic>
        <p:sp>
          <p:nvSpPr>
            <p:cNvPr id="1834" name="object 13"/>
            <p:cNvSpPr/>
            <p:nvPr/>
          </p:nvSpPr>
          <p:spPr>
            <a:xfrm>
              <a:off x="6750360" y="6135840"/>
              <a:ext cx="1220040" cy="331920"/>
            </a:xfrm>
            <a:custGeom>
              <a:avLst/>
              <a:gdLst>
                <a:gd name="textAreaLeft" fmla="*/ 0 w 1220040"/>
                <a:gd name="textAreaRight" fmla="*/ 1220400 w 1220040"/>
                <a:gd name="textAreaTop" fmla="*/ 0 h 331920"/>
                <a:gd name="textAreaBottom" fmla="*/ 332280 h 331920"/>
              </a:gdLst>
              <a:ahLst/>
              <a:rect l="textAreaLeft" t="textAreaTop" r="textAreaRight" b="textAreaBottom"/>
              <a:pathLst>
                <a:path w="1220470" h="332104">
                  <a:moveTo>
                    <a:pt x="108712" y="18897"/>
                  </a:moveTo>
                  <a:lnTo>
                    <a:pt x="104140" y="5651"/>
                  </a:lnTo>
                  <a:lnTo>
                    <a:pt x="80441" y="14198"/>
                  </a:lnTo>
                  <a:lnTo>
                    <a:pt x="59664" y="26581"/>
                  </a:lnTo>
                  <a:lnTo>
                    <a:pt x="26924" y="62865"/>
                  </a:lnTo>
                  <a:lnTo>
                    <a:pt x="6743" y="111379"/>
                  </a:lnTo>
                  <a:lnTo>
                    <a:pt x="88" y="167233"/>
                  </a:lnTo>
                  <a:lnTo>
                    <a:pt x="0" y="168960"/>
                  </a:lnTo>
                  <a:lnTo>
                    <a:pt x="1676" y="198958"/>
                  </a:lnTo>
                  <a:lnTo>
                    <a:pt x="15100" y="251993"/>
                  </a:lnTo>
                  <a:lnTo>
                    <a:pt x="41694" y="295033"/>
                  </a:lnTo>
                  <a:lnTo>
                    <a:pt x="80365" y="323557"/>
                  </a:lnTo>
                  <a:lnTo>
                    <a:pt x="104140" y="332092"/>
                  </a:lnTo>
                  <a:lnTo>
                    <a:pt x="108204" y="318833"/>
                  </a:lnTo>
                  <a:lnTo>
                    <a:pt x="89649" y="310603"/>
                  </a:lnTo>
                  <a:lnTo>
                    <a:pt x="73621" y="299135"/>
                  </a:lnTo>
                  <a:lnTo>
                    <a:pt x="49149" y="266522"/>
                  </a:lnTo>
                  <a:lnTo>
                    <a:pt x="34569" y="222173"/>
                  </a:lnTo>
                  <a:lnTo>
                    <a:pt x="29781" y="168960"/>
                  </a:lnTo>
                  <a:lnTo>
                    <a:pt x="29718" y="167233"/>
                  </a:lnTo>
                  <a:lnTo>
                    <a:pt x="30924" y="139395"/>
                  </a:lnTo>
                  <a:lnTo>
                    <a:pt x="40640" y="91084"/>
                  </a:lnTo>
                  <a:lnTo>
                    <a:pt x="60147" y="52959"/>
                  </a:lnTo>
                  <a:lnTo>
                    <a:pt x="89916" y="27101"/>
                  </a:lnTo>
                  <a:lnTo>
                    <a:pt x="108712" y="18897"/>
                  </a:lnTo>
                  <a:close/>
                </a:path>
                <a:path w="1220470" h="332104">
                  <a:moveTo>
                    <a:pt x="448691" y="34785"/>
                  </a:moveTo>
                  <a:lnTo>
                    <a:pt x="378333" y="34785"/>
                  </a:lnTo>
                  <a:lnTo>
                    <a:pt x="376428" y="43218"/>
                  </a:lnTo>
                  <a:lnTo>
                    <a:pt x="387985" y="45046"/>
                  </a:lnTo>
                  <a:lnTo>
                    <a:pt x="393700" y="50787"/>
                  </a:lnTo>
                  <a:lnTo>
                    <a:pt x="393700" y="65354"/>
                  </a:lnTo>
                  <a:lnTo>
                    <a:pt x="392176" y="71234"/>
                  </a:lnTo>
                  <a:lnTo>
                    <a:pt x="383540" y="90830"/>
                  </a:lnTo>
                  <a:lnTo>
                    <a:pt x="311277" y="230619"/>
                  </a:lnTo>
                  <a:lnTo>
                    <a:pt x="309499" y="230619"/>
                  </a:lnTo>
                  <a:lnTo>
                    <a:pt x="310921" y="165277"/>
                  </a:lnTo>
                  <a:lnTo>
                    <a:pt x="311023" y="34785"/>
                  </a:lnTo>
                  <a:lnTo>
                    <a:pt x="285115" y="34785"/>
                  </a:lnTo>
                  <a:lnTo>
                    <a:pt x="189865" y="230619"/>
                  </a:lnTo>
                  <a:lnTo>
                    <a:pt x="188214" y="230619"/>
                  </a:lnTo>
                  <a:lnTo>
                    <a:pt x="188315" y="170865"/>
                  </a:lnTo>
                  <a:lnTo>
                    <a:pt x="186690" y="90716"/>
                  </a:lnTo>
                  <a:lnTo>
                    <a:pt x="186436" y="70002"/>
                  </a:lnTo>
                  <a:lnTo>
                    <a:pt x="206375" y="43218"/>
                  </a:lnTo>
                  <a:lnTo>
                    <a:pt x="208280" y="34785"/>
                  </a:lnTo>
                  <a:lnTo>
                    <a:pt x="136525" y="34785"/>
                  </a:lnTo>
                  <a:lnTo>
                    <a:pt x="134620" y="43218"/>
                  </a:lnTo>
                  <a:lnTo>
                    <a:pt x="139446" y="43903"/>
                  </a:lnTo>
                  <a:lnTo>
                    <a:pt x="143256" y="45389"/>
                  </a:lnTo>
                  <a:lnTo>
                    <a:pt x="163195" y="271907"/>
                  </a:lnTo>
                  <a:lnTo>
                    <a:pt x="190246" y="271907"/>
                  </a:lnTo>
                  <a:lnTo>
                    <a:pt x="282321" y="82105"/>
                  </a:lnTo>
                  <a:lnTo>
                    <a:pt x="284099" y="82105"/>
                  </a:lnTo>
                  <a:lnTo>
                    <a:pt x="283349" y="98552"/>
                  </a:lnTo>
                  <a:lnTo>
                    <a:pt x="282536" y="130479"/>
                  </a:lnTo>
                  <a:lnTo>
                    <a:pt x="282448" y="271907"/>
                  </a:lnTo>
                  <a:lnTo>
                    <a:pt x="308991" y="271907"/>
                  </a:lnTo>
                  <a:lnTo>
                    <a:pt x="412369" y="81762"/>
                  </a:lnTo>
                  <a:lnTo>
                    <a:pt x="418134" y="71577"/>
                  </a:lnTo>
                  <a:lnTo>
                    <a:pt x="446786" y="43218"/>
                  </a:lnTo>
                  <a:lnTo>
                    <a:pt x="448691" y="34785"/>
                  </a:lnTo>
                  <a:close/>
                </a:path>
                <a:path w="1220470" h="332104">
                  <a:moveTo>
                    <a:pt x="615950" y="0"/>
                  </a:moveTo>
                  <a:lnTo>
                    <a:pt x="497586" y="0"/>
                  </a:lnTo>
                  <a:lnTo>
                    <a:pt x="495655" y="8001"/>
                  </a:lnTo>
                  <a:lnTo>
                    <a:pt x="500888" y="8001"/>
                  </a:lnTo>
                  <a:lnTo>
                    <a:pt x="504444" y="8826"/>
                  </a:lnTo>
                  <a:lnTo>
                    <a:pt x="506222" y="10426"/>
                  </a:lnTo>
                  <a:lnTo>
                    <a:pt x="508127" y="12014"/>
                  </a:lnTo>
                  <a:lnTo>
                    <a:pt x="509143" y="14693"/>
                  </a:lnTo>
                  <a:lnTo>
                    <a:pt x="486029" y="126834"/>
                  </a:lnTo>
                  <a:lnTo>
                    <a:pt x="484505" y="133273"/>
                  </a:lnTo>
                  <a:lnTo>
                    <a:pt x="483362" y="138303"/>
                  </a:lnTo>
                  <a:lnTo>
                    <a:pt x="467868" y="155206"/>
                  </a:lnTo>
                  <a:lnTo>
                    <a:pt x="466471" y="162864"/>
                  </a:lnTo>
                  <a:lnTo>
                    <a:pt x="520954" y="162864"/>
                  </a:lnTo>
                  <a:lnTo>
                    <a:pt x="522605" y="155206"/>
                  </a:lnTo>
                  <a:lnTo>
                    <a:pt x="519684" y="155041"/>
                  </a:lnTo>
                  <a:lnTo>
                    <a:pt x="517474" y="154787"/>
                  </a:lnTo>
                  <a:lnTo>
                    <a:pt x="517309" y="154787"/>
                  </a:lnTo>
                  <a:lnTo>
                    <a:pt x="513334" y="153911"/>
                  </a:lnTo>
                  <a:lnTo>
                    <a:pt x="507873" y="146710"/>
                  </a:lnTo>
                  <a:lnTo>
                    <a:pt x="507974" y="141897"/>
                  </a:lnTo>
                  <a:lnTo>
                    <a:pt x="513207" y="114731"/>
                  </a:lnTo>
                  <a:lnTo>
                    <a:pt x="514350" y="109143"/>
                  </a:lnTo>
                  <a:lnTo>
                    <a:pt x="517144" y="97675"/>
                  </a:lnTo>
                  <a:lnTo>
                    <a:pt x="518287" y="92379"/>
                  </a:lnTo>
                  <a:lnTo>
                    <a:pt x="519379" y="87693"/>
                  </a:lnTo>
                  <a:lnTo>
                    <a:pt x="519430" y="87528"/>
                  </a:lnTo>
                  <a:lnTo>
                    <a:pt x="548640" y="87528"/>
                  </a:lnTo>
                  <a:lnTo>
                    <a:pt x="550926" y="87693"/>
                  </a:lnTo>
                  <a:lnTo>
                    <a:pt x="554228" y="88366"/>
                  </a:lnTo>
                  <a:lnTo>
                    <a:pt x="555498" y="89204"/>
                  </a:lnTo>
                  <a:lnTo>
                    <a:pt x="556260" y="90538"/>
                  </a:lnTo>
                  <a:lnTo>
                    <a:pt x="557149" y="91871"/>
                  </a:lnTo>
                  <a:lnTo>
                    <a:pt x="557657" y="93865"/>
                  </a:lnTo>
                  <a:lnTo>
                    <a:pt x="558165" y="99136"/>
                  </a:lnTo>
                  <a:lnTo>
                    <a:pt x="558292" y="107238"/>
                  </a:lnTo>
                  <a:lnTo>
                    <a:pt x="570484" y="107238"/>
                  </a:lnTo>
                  <a:lnTo>
                    <a:pt x="575005" y="87693"/>
                  </a:lnTo>
                  <a:lnTo>
                    <a:pt x="575043" y="87528"/>
                  </a:lnTo>
                  <a:lnTo>
                    <a:pt x="578065" y="74460"/>
                  </a:lnTo>
                  <a:lnTo>
                    <a:pt x="582549" y="55130"/>
                  </a:lnTo>
                  <a:lnTo>
                    <a:pt x="569976" y="55130"/>
                  </a:lnTo>
                  <a:lnTo>
                    <a:pt x="567690" y="59397"/>
                  </a:lnTo>
                  <a:lnTo>
                    <a:pt x="565785" y="62801"/>
                  </a:lnTo>
                  <a:lnTo>
                    <a:pt x="562737" y="67919"/>
                  </a:lnTo>
                  <a:lnTo>
                    <a:pt x="561213" y="69875"/>
                  </a:lnTo>
                  <a:lnTo>
                    <a:pt x="559562" y="71259"/>
                  </a:lnTo>
                  <a:lnTo>
                    <a:pt x="558038" y="72644"/>
                  </a:lnTo>
                  <a:lnTo>
                    <a:pt x="556260" y="73520"/>
                  </a:lnTo>
                  <a:lnTo>
                    <a:pt x="552323" y="74282"/>
                  </a:lnTo>
                  <a:lnTo>
                    <a:pt x="549910" y="74460"/>
                  </a:lnTo>
                  <a:lnTo>
                    <a:pt x="522224" y="74460"/>
                  </a:lnTo>
                  <a:lnTo>
                    <a:pt x="535927" y="13893"/>
                  </a:lnTo>
                  <a:lnTo>
                    <a:pt x="536041" y="13398"/>
                  </a:lnTo>
                  <a:lnTo>
                    <a:pt x="580644" y="13398"/>
                  </a:lnTo>
                  <a:lnTo>
                    <a:pt x="583438" y="13893"/>
                  </a:lnTo>
                  <a:lnTo>
                    <a:pt x="587502" y="15735"/>
                  </a:lnTo>
                  <a:lnTo>
                    <a:pt x="589026" y="17246"/>
                  </a:lnTo>
                  <a:lnTo>
                    <a:pt x="590042" y="19342"/>
                  </a:lnTo>
                  <a:lnTo>
                    <a:pt x="591185" y="21424"/>
                  </a:lnTo>
                  <a:lnTo>
                    <a:pt x="591947" y="24104"/>
                  </a:lnTo>
                  <a:lnTo>
                    <a:pt x="592709" y="30645"/>
                  </a:lnTo>
                  <a:lnTo>
                    <a:pt x="593217" y="34569"/>
                  </a:lnTo>
                  <a:lnTo>
                    <a:pt x="593598" y="39179"/>
                  </a:lnTo>
                  <a:lnTo>
                    <a:pt x="607060" y="39179"/>
                  </a:lnTo>
                  <a:lnTo>
                    <a:pt x="612787" y="13893"/>
                  </a:lnTo>
                  <a:lnTo>
                    <a:pt x="612902" y="13398"/>
                  </a:lnTo>
                  <a:lnTo>
                    <a:pt x="615950" y="0"/>
                  </a:lnTo>
                  <a:close/>
                </a:path>
                <a:path w="1220470" h="332104">
                  <a:moveTo>
                    <a:pt x="773049" y="47967"/>
                  </a:moveTo>
                  <a:lnTo>
                    <a:pt x="764641" y="13817"/>
                  </a:lnTo>
                  <a:lnTo>
                    <a:pt x="762762" y="11785"/>
                  </a:lnTo>
                  <a:lnTo>
                    <a:pt x="753110" y="5676"/>
                  </a:lnTo>
                  <a:lnTo>
                    <a:pt x="747649" y="3606"/>
                  </a:lnTo>
                  <a:lnTo>
                    <a:pt x="747649" y="30302"/>
                  </a:lnTo>
                  <a:lnTo>
                    <a:pt x="747649" y="45542"/>
                  </a:lnTo>
                  <a:lnTo>
                    <a:pt x="746887" y="51193"/>
                  </a:lnTo>
                  <a:lnTo>
                    <a:pt x="743585" y="61569"/>
                  </a:lnTo>
                  <a:lnTo>
                    <a:pt x="740918" y="66090"/>
                  </a:lnTo>
                  <a:lnTo>
                    <a:pt x="736981" y="69938"/>
                  </a:lnTo>
                  <a:lnTo>
                    <a:pt x="733171" y="73799"/>
                  </a:lnTo>
                  <a:lnTo>
                    <a:pt x="727964" y="76771"/>
                  </a:lnTo>
                  <a:lnTo>
                    <a:pt x="715010" y="80949"/>
                  </a:lnTo>
                  <a:lnTo>
                    <a:pt x="706882" y="81915"/>
                  </a:lnTo>
                  <a:lnTo>
                    <a:pt x="697103" y="81749"/>
                  </a:lnTo>
                  <a:lnTo>
                    <a:pt x="682117" y="81749"/>
                  </a:lnTo>
                  <a:lnTo>
                    <a:pt x="697992" y="13817"/>
                  </a:lnTo>
                  <a:lnTo>
                    <a:pt x="723480" y="13817"/>
                  </a:lnTo>
                  <a:lnTo>
                    <a:pt x="747649" y="30302"/>
                  </a:lnTo>
                  <a:lnTo>
                    <a:pt x="747649" y="3606"/>
                  </a:lnTo>
                  <a:lnTo>
                    <a:pt x="747268" y="3454"/>
                  </a:lnTo>
                  <a:lnTo>
                    <a:pt x="733298" y="685"/>
                  </a:lnTo>
                  <a:lnTo>
                    <a:pt x="725297" y="0"/>
                  </a:lnTo>
                  <a:lnTo>
                    <a:pt x="659511" y="0"/>
                  </a:lnTo>
                  <a:lnTo>
                    <a:pt x="657580" y="8001"/>
                  </a:lnTo>
                  <a:lnTo>
                    <a:pt x="662813" y="8001"/>
                  </a:lnTo>
                  <a:lnTo>
                    <a:pt x="666369" y="8826"/>
                  </a:lnTo>
                  <a:lnTo>
                    <a:pt x="668147" y="10426"/>
                  </a:lnTo>
                  <a:lnTo>
                    <a:pt x="670052" y="12014"/>
                  </a:lnTo>
                  <a:lnTo>
                    <a:pt x="671068" y="14693"/>
                  </a:lnTo>
                  <a:lnTo>
                    <a:pt x="671068" y="20307"/>
                  </a:lnTo>
                  <a:lnTo>
                    <a:pt x="670814" y="22644"/>
                  </a:lnTo>
                  <a:lnTo>
                    <a:pt x="647954" y="126834"/>
                  </a:lnTo>
                  <a:lnTo>
                    <a:pt x="646430" y="133273"/>
                  </a:lnTo>
                  <a:lnTo>
                    <a:pt x="645287" y="138303"/>
                  </a:lnTo>
                  <a:lnTo>
                    <a:pt x="629793" y="155206"/>
                  </a:lnTo>
                  <a:lnTo>
                    <a:pt x="628396" y="162864"/>
                  </a:lnTo>
                  <a:lnTo>
                    <a:pt x="682879" y="162864"/>
                  </a:lnTo>
                  <a:lnTo>
                    <a:pt x="684530" y="155206"/>
                  </a:lnTo>
                  <a:lnTo>
                    <a:pt x="681609" y="155041"/>
                  </a:lnTo>
                  <a:lnTo>
                    <a:pt x="679399" y="154787"/>
                  </a:lnTo>
                  <a:lnTo>
                    <a:pt x="679234" y="154787"/>
                  </a:lnTo>
                  <a:lnTo>
                    <a:pt x="675259" y="153911"/>
                  </a:lnTo>
                  <a:lnTo>
                    <a:pt x="669798" y="146710"/>
                  </a:lnTo>
                  <a:lnTo>
                    <a:pt x="669899" y="141897"/>
                  </a:lnTo>
                  <a:lnTo>
                    <a:pt x="670052" y="140208"/>
                  </a:lnTo>
                  <a:lnTo>
                    <a:pt x="670814" y="136309"/>
                  </a:lnTo>
                  <a:lnTo>
                    <a:pt x="671449" y="132422"/>
                  </a:lnTo>
                  <a:lnTo>
                    <a:pt x="672338" y="128104"/>
                  </a:lnTo>
                  <a:lnTo>
                    <a:pt x="673227" y="123380"/>
                  </a:lnTo>
                  <a:lnTo>
                    <a:pt x="674243" y="118643"/>
                  </a:lnTo>
                  <a:lnTo>
                    <a:pt x="675386" y="113728"/>
                  </a:lnTo>
                  <a:lnTo>
                    <a:pt x="677672" y="103517"/>
                  </a:lnTo>
                  <a:lnTo>
                    <a:pt x="678815" y="98780"/>
                  </a:lnTo>
                  <a:lnTo>
                    <a:pt x="679627" y="94767"/>
                  </a:lnTo>
                  <a:lnTo>
                    <a:pt x="679704" y="94437"/>
                  </a:lnTo>
                  <a:lnTo>
                    <a:pt x="684758" y="94767"/>
                  </a:lnTo>
                  <a:lnTo>
                    <a:pt x="709231" y="94767"/>
                  </a:lnTo>
                  <a:lnTo>
                    <a:pt x="713105" y="94437"/>
                  </a:lnTo>
                  <a:lnTo>
                    <a:pt x="716673" y="94145"/>
                  </a:lnTo>
                  <a:lnTo>
                    <a:pt x="723760" y="93040"/>
                  </a:lnTo>
                  <a:lnTo>
                    <a:pt x="730504" y="91478"/>
                  </a:lnTo>
                  <a:lnTo>
                    <a:pt x="739394" y="89090"/>
                  </a:lnTo>
                  <a:lnTo>
                    <a:pt x="746887" y="85559"/>
                  </a:lnTo>
                  <a:lnTo>
                    <a:pt x="751725" y="81915"/>
                  </a:lnTo>
                  <a:lnTo>
                    <a:pt x="753008" y="80949"/>
                  </a:lnTo>
                  <a:lnTo>
                    <a:pt x="759460" y="76187"/>
                  </a:lnTo>
                  <a:lnTo>
                    <a:pt x="764286" y="70294"/>
                  </a:lnTo>
                  <a:lnTo>
                    <a:pt x="767715" y="63220"/>
                  </a:lnTo>
                  <a:lnTo>
                    <a:pt x="771271" y="56146"/>
                  </a:lnTo>
                  <a:lnTo>
                    <a:pt x="773049" y="47967"/>
                  </a:lnTo>
                  <a:close/>
                </a:path>
                <a:path w="1220470" h="332104">
                  <a:moveTo>
                    <a:pt x="914273" y="112801"/>
                  </a:moveTo>
                  <a:lnTo>
                    <a:pt x="913257" y="107911"/>
                  </a:lnTo>
                  <a:lnTo>
                    <a:pt x="911098" y="103466"/>
                  </a:lnTo>
                  <a:lnTo>
                    <a:pt x="909066" y="99034"/>
                  </a:lnTo>
                  <a:lnTo>
                    <a:pt x="906145" y="95123"/>
                  </a:lnTo>
                  <a:lnTo>
                    <a:pt x="902462" y="91732"/>
                  </a:lnTo>
                  <a:lnTo>
                    <a:pt x="898906" y="88341"/>
                  </a:lnTo>
                  <a:lnTo>
                    <a:pt x="894588" y="85534"/>
                  </a:lnTo>
                  <a:lnTo>
                    <a:pt x="884936" y="81102"/>
                  </a:lnTo>
                  <a:lnTo>
                    <a:pt x="879729" y="79489"/>
                  </a:lnTo>
                  <a:lnTo>
                    <a:pt x="874141" y="78486"/>
                  </a:lnTo>
                  <a:lnTo>
                    <a:pt x="874141" y="76974"/>
                  </a:lnTo>
                  <a:lnTo>
                    <a:pt x="906907" y="52946"/>
                  </a:lnTo>
                  <a:lnTo>
                    <a:pt x="908304" y="48844"/>
                  </a:lnTo>
                  <a:lnTo>
                    <a:pt x="909828" y="44742"/>
                  </a:lnTo>
                  <a:lnTo>
                    <a:pt x="910590" y="40017"/>
                  </a:lnTo>
                  <a:lnTo>
                    <a:pt x="910590" y="28968"/>
                  </a:lnTo>
                  <a:lnTo>
                    <a:pt x="909510" y="24295"/>
                  </a:lnTo>
                  <a:lnTo>
                    <a:pt x="909447" y="23964"/>
                  </a:lnTo>
                  <a:lnTo>
                    <a:pt x="904621" y="15341"/>
                  </a:lnTo>
                  <a:lnTo>
                    <a:pt x="902182" y="12687"/>
                  </a:lnTo>
                  <a:lnTo>
                    <a:pt x="901319" y="11734"/>
                  </a:lnTo>
                  <a:lnTo>
                    <a:pt x="897001" y="8851"/>
                  </a:lnTo>
                  <a:lnTo>
                    <a:pt x="892810" y="5969"/>
                  </a:lnTo>
                  <a:lnTo>
                    <a:pt x="887730" y="3810"/>
                  </a:lnTo>
                  <a:lnTo>
                    <a:pt x="876046" y="965"/>
                  </a:lnTo>
                  <a:lnTo>
                    <a:pt x="869823" y="254"/>
                  </a:lnTo>
                  <a:lnTo>
                    <a:pt x="855091" y="254"/>
                  </a:lnTo>
                  <a:lnTo>
                    <a:pt x="817308" y="9994"/>
                  </a:lnTo>
                  <a:lnTo>
                    <a:pt x="810006" y="12928"/>
                  </a:lnTo>
                  <a:lnTo>
                    <a:pt x="810006" y="37668"/>
                  </a:lnTo>
                  <a:lnTo>
                    <a:pt x="826008" y="37668"/>
                  </a:lnTo>
                  <a:lnTo>
                    <a:pt x="828802" y="29387"/>
                  </a:lnTo>
                  <a:lnTo>
                    <a:pt x="832739" y="23152"/>
                  </a:lnTo>
                  <a:lnTo>
                    <a:pt x="837819" y="18961"/>
                  </a:lnTo>
                  <a:lnTo>
                    <a:pt x="843026" y="14770"/>
                  </a:lnTo>
                  <a:lnTo>
                    <a:pt x="849376" y="12687"/>
                  </a:lnTo>
                  <a:lnTo>
                    <a:pt x="866013" y="12687"/>
                  </a:lnTo>
                  <a:lnTo>
                    <a:pt x="872998" y="15011"/>
                  </a:lnTo>
                  <a:lnTo>
                    <a:pt x="877697" y="19646"/>
                  </a:lnTo>
                  <a:lnTo>
                    <a:pt x="882523" y="24295"/>
                  </a:lnTo>
                  <a:lnTo>
                    <a:pt x="884936" y="30645"/>
                  </a:lnTo>
                  <a:lnTo>
                    <a:pt x="884936" y="43611"/>
                  </a:lnTo>
                  <a:lnTo>
                    <a:pt x="849757" y="74066"/>
                  </a:lnTo>
                  <a:lnTo>
                    <a:pt x="833374" y="75717"/>
                  </a:lnTo>
                  <a:lnTo>
                    <a:pt x="833374" y="87769"/>
                  </a:lnTo>
                  <a:lnTo>
                    <a:pt x="844423" y="87769"/>
                  </a:lnTo>
                  <a:lnTo>
                    <a:pt x="855218" y="88341"/>
                  </a:lnTo>
                  <a:lnTo>
                    <a:pt x="854773" y="88341"/>
                  </a:lnTo>
                  <a:lnTo>
                    <a:pt x="863409" y="89928"/>
                  </a:lnTo>
                  <a:lnTo>
                    <a:pt x="887984" y="121678"/>
                  </a:lnTo>
                  <a:lnTo>
                    <a:pt x="887984" y="132143"/>
                  </a:lnTo>
                  <a:lnTo>
                    <a:pt x="862418" y="152400"/>
                  </a:lnTo>
                  <a:lnTo>
                    <a:pt x="861720" y="152400"/>
                  </a:lnTo>
                  <a:lnTo>
                    <a:pt x="855091" y="152819"/>
                  </a:lnTo>
                  <a:lnTo>
                    <a:pt x="851027" y="152819"/>
                  </a:lnTo>
                  <a:lnTo>
                    <a:pt x="847344" y="152400"/>
                  </a:lnTo>
                  <a:lnTo>
                    <a:pt x="844638" y="151688"/>
                  </a:lnTo>
                  <a:lnTo>
                    <a:pt x="840867" y="150736"/>
                  </a:lnTo>
                  <a:lnTo>
                    <a:pt x="829183" y="140208"/>
                  </a:lnTo>
                  <a:lnTo>
                    <a:pt x="827278" y="137236"/>
                  </a:lnTo>
                  <a:lnTo>
                    <a:pt x="825754" y="133654"/>
                  </a:lnTo>
                  <a:lnTo>
                    <a:pt x="824357" y="129463"/>
                  </a:lnTo>
                  <a:lnTo>
                    <a:pt x="808101" y="129463"/>
                  </a:lnTo>
                  <a:lnTo>
                    <a:pt x="808101" y="156591"/>
                  </a:lnTo>
                  <a:lnTo>
                    <a:pt x="815479" y="159143"/>
                  </a:lnTo>
                  <a:lnTo>
                    <a:pt x="822960" y="161137"/>
                  </a:lnTo>
                  <a:lnTo>
                    <a:pt x="839089" y="164223"/>
                  </a:lnTo>
                  <a:lnTo>
                    <a:pt x="846963" y="164998"/>
                  </a:lnTo>
                  <a:lnTo>
                    <a:pt x="854710" y="164998"/>
                  </a:lnTo>
                  <a:lnTo>
                    <a:pt x="861898" y="164782"/>
                  </a:lnTo>
                  <a:lnTo>
                    <a:pt x="867575" y="164223"/>
                  </a:lnTo>
                  <a:lnTo>
                    <a:pt x="868032" y="164223"/>
                  </a:lnTo>
                  <a:lnTo>
                    <a:pt x="897813" y="152819"/>
                  </a:lnTo>
                  <a:lnTo>
                    <a:pt x="899160" y="151688"/>
                  </a:lnTo>
                  <a:lnTo>
                    <a:pt x="904240" y="147510"/>
                  </a:lnTo>
                  <a:lnTo>
                    <a:pt x="907923" y="142544"/>
                  </a:lnTo>
                  <a:lnTo>
                    <a:pt x="913003" y="131076"/>
                  </a:lnTo>
                  <a:lnTo>
                    <a:pt x="914273" y="124866"/>
                  </a:lnTo>
                  <a:lnTo>
                    <a:pt x="914273" y="112801"/>
                  </a:lnTo>
                  <a:close/>
                </a:path>
                <a:path w="1220470" h="332104">
                  <a:moveTo>
                    <a:pt x="1066673" y="126949"/>
                  </a:moveTo>
                  <a:lnTo>
                    <a:pt x="1054989" y="126949"/>
                  </a:lnTo>
                  <a:lnTo>
                    <a:pt x="1053592" y="130556"/>
                  </a:lnTo>
                  <a:lnTo>
                    <a:pt x="1052322" y="133375"/>
                  </a:lnTo>
                  <a:lnTo>
                    <a:pt x="1051179" y="135432"/>
                  </a:lnTo>
                  <a:lnTo>
                    <a:pt x="1050163" y="137477"/>
                  </a:lnTo>
                  <a:lnTo>
                    <a:pt x="1048702" y="139052"/>
                  </a:lnTo>
                  <a:lnTo>
                    <a:pt x="1045718" y="141020"/>
                  </a:lnTo>
                  <a:lnTo>
                    <a:pt x="1043813" y="141668"/>
                  </a:lnTo>
                  <a:lnTo>
                    <a:pt x="1039114" y="142252"/>
                  </a:lnTo>
                  <a:lnTo>
                    <a:pt x="1035939" y="142405"/>
                  </a:lnTo>
                  <a:lnTo>
                    <a:pt x="985520" y="142405"/>
                  </a:lnTo>
                  <a:lnTo>
                    <a:pt x="1013587" y="110337"/>
                  </a:lnTo>
                  <a:lnTo>
                    <a:pt x="1022350" y="101625"/>
                  </a:lnTo>
                  <a:lnTo>
                    <a:pt x="1026414" y="97447"/>
                  </a:lnTo>
                  <a:lnTo>
                    <a:pt x="1030478" y="93421"/>
                  </a:lnTo>
                  <a:lnTo>
                    <a:pt x="1038098" y="85636"/>
                  </a:lnTo>
                  <a:lnTo>
                    <a:pt x="1041400" y="82130"/>
                  </a:lnTo>
                  <a:lnTo>
                    <a:pt x="1044829" y="78613"/>
                  </a:lnTo>
                  <a:lnTo>
                    <a:pt x="1047496" y="75514"/>
                  </a:lnTo>
                  <a:lnTo>
                    <a:pt x="1049528" y="72834"/>
                  </a:lnTo>
                  <a:lnTo>
                    <a:pt x="1052322" y="69735"/>
                  </a:lnTo>
                  <a:lnTo>
                    <a:pt x="1064006" y="41694"/>
                  </a:lnTo>
                  <a:lnTo>
                    <a:pt x="1064006" y="32981"/>
                  </a:lnTo>
                  <a:lnTo>
                    <a:pt x="1054798" y="12687"/>
                  </a:lnTo>
                  <a:lnTo>
                    <a:pt x="1049274" y="7823"/>
                  </a:lnTo>
                  <a:lnTo>
                    <a:pt x="1044194" y="5168"/>
                  </a:lnTo>
                  <a:lnTo>
                    <a:pt x="1032078" y="1257"/>
                  </a:lnTo>
                  <a:lnTo>
                    <a:pt x="1024509" y="254"/>
                  </a:lnTo>
                  <a:lnTo>
                    <a:pt x="1008634" y="254"/>
                  </a:lnTo>
                  <a:lnTo>
                    <a:pt x="969797" y="9842"/>
                  </a:lnTo>
                  <a:lnTo>
                    <a:pt x="961898" y="12928"/>
                  </a:lnTo>
                  <a:lnTo>
                    <a:pt x="961898" y="37426"/>
                  </a:lnTo>
                  <a:lnTo>
                    <a:pt x="978408" y="37426"/>
                  </a:lnTo>
                  <a:lnTo>
                    <a:pt x="981329" y="29387"/>
                  </a:lnTo>
                  <a:lnTo>
                    <a:pt x="985393" y="23253"/>
                  </a:lnTo>
                  <a:lnTo>
                    <a:pt x="990727" y="19024"/>
                  </a:lnTo>
                  <a:lnTo>
                    <a:pt x="995895" y="14820"/>
                  </a:lnTo>
                  <a:lnTo>
                    <a:pt x="996759" y="14528"/>
                  </a:lnTo>
                  <a:lnTo>
                    <a:pt x="1002538" y="12687"/>
                  </a:lnTo>
                  <a:lnTo>
                    <a:pt x="1014857" y="12687"/>
                  </a:lnTo>
                  <a:lnTo>
                    <a:pt x="1018794" y="13398"/>
                  </a:lnTo>
                  <a:lnTo>
                    <a:pt x="1022223" y="14820"/>
                  </a:lnTo>
                  <a:lnTo>
                    <a:pt x="1025779" y="16243"/>
                  </a:lnTo>
                  <a:lnTo>
                    <a:pt x="1028573" y="18211"/>
                  </a:lnTo>
                  <a:lnTo>
                    <a:pt x="1033157" y="23253"/>
                  </a:lnTo>
                  <a:lnTo>
                    <a:pt x="1034923" y="26289"/>
                  </a:lnTo>
                  <a:lnTo>
                    <a:pt x="1036066" y="29883"/>
                  </a:lnTo>
                  <a:lnTo>
                    <a:pt x="1037336" y="33489"/>
                  </a:lnTo>
                  <a:lnTo>
                    <a:pt x="1037844" y="37426"/>
                  </a:lnTo>
                  <a:lnTo>
                    <a:pt x="1037844" y="45872"/>
                  </a:lnTo>
                  <a:lnTo>
                    <a:pt x="1037336" y="49809"/>
                  </a:lnTo>
                  <a:lnTo>
                    <a:pt x="1035304" y="57175"/>
                  </a:lnTo>
                  <a:lnTo>
                    <a:pt x="1033335" y="61277"/>
                  </a:lnTo>
                  <a:lnTo>
                    <a:pt x="1030478" y="65544"/>
                  </a:lnTo>
                  <a:lnTo>
                    <a:pt x="1027785" y="69735"/>
                  </a:lnTo>
                  <a:lnTo>
                    <a:pt x="999617" y="100584"/>
                  </a:lnTo>
                  <a:lnTo>
                    <a:pt x="994410" y="105778"/>
                  </a:lnTo>
                  <a:lnTo>
                    <a:pt x="989711" y="110782"/>
                  </a:lnTo>
                  <a:lnTo>
                    <a:pt x="962279" y="147358"/>
                  </a:lnTo>
                  <a:lnTo>
                    <a:pt x="957961" y="156337"/>
                  </a:lnTo>
                  <a:lnTo>
                    <a:pt x="957961" y="162864"/>
                  </a:lnTo>
                  <a:lnTo>
                    <a:pt x="1064260" y="162864"/>
                  </a:lnTo>
                  <a:lnTo>
                    <a:pt x="1064641" y="156921"/>
                  </a:lnTo>
                  <a:lnTo>
                    <a:pt x="1065072" y="151815"/>
                  </a:lnTo>
                  <a:lnTo>
                    <a:pt x="1065149" y="150939"/>
                  </a:lnTo>
                  <a:lnTo>
                    <a:pt x="1065530" y="144907"/>
                  </a:lnTo>
                  <a:lnTo>
                    <a:pt x="1065631" y="142405"/>
                  </a:lnTo>
                  <a:lnTo>
                    <a:pt x="1065682" y="141020"/>
                  </a:lnTo>
                  <a:lnTo>
                    <a:pt x="1065809" y="138569"/>
                  </a:lnTo>
                  <a:lnTo>
                    <a:pt x="1066076" y="135432"/>
                  </a:lnTo>
                  <a:lnTo>
                    <a:pt x="1066177" y="134112"/>
                  </a:lnTo>
                  <a:lnTo>
                    <a:pt x="1066292" y="132892"/>
                  </a:lnTo>
                  <a:lnTo>
                    <a:pt x="1066647" y="127330"/>
                  </a:lnTo>
                  <a:lnTo>
                    <a:pt x="1066673" y="126949"/>
                  </a:lnTo>
                  <a:close/>
                </a:path>
                <a:path w="1220470" h="332104">
                  <a:moveTo>
                    <a:pt x="1220089" y="168960"/>
                  </a:moveTo>
                  <a:lnTo>
                    <a:pt x="1218412" y="139395"/>
                  </a:lnTo>
                  <a:lnTo>
                    <a:pt x="1218399" y="139039"/>
                  </a:lnTo>
                  <a:lnTo>
                    <a:pt x="1213332" y="111379"/>
                  </a:lnTo>
                  <a:lnTo>
                    <a:pt x="1193165" y="62865"/>
                  </a:lnTo>
                  <a:lnTo>
                    <a:pt x="1160411" y="26581"/>
                  </a:lnTo>
                  <a:lnTo>
                    <a:pt x="1115949" y="5651"/>
                  </a:lnTo>
                  <a:lnTo>
                    <a:pt x="1111377" y="18897"/>
                  </a:lnTo>
                  <a:lnTo>
                    <a:pt x="1130249" y="27101"/>
                  </a:lnTo>
                  <a:lnTo>
                    <a:pt x="1146505" y="38455"/>
                  </a:lnTo>
                  <a:lnTo>
                    <a:pt x="1171067" y="70612"/>
                  </a:lnTo>
                  <a:lnTo>
                    <a:pt x="1185519" y="114007"/>
                  </a:lnTo>
                  <a:lnTo>
                    <a:pt x="1190371" y="167233"/>
                  </a:lnTo>
                  <a:lnTo>
                    <a:pt x="1189151" y="196037"/>
                  </a:lnTo>
                  <a:lnTo>
                    <a:pt x="1179436" y="245681"/>
                  </a:lnTo>
                  <a:lnTo>
                    <a:pt x="1160005" y="284454"/>
                  </a:lnTo>
                  <a:lnTo>
                    <a:pt x="1130452" y="310603"/>
                  </a:lnTo>
                  <a:lnTo>
                    <a:pt x="1111885" y="318833"/>
                  </a:lnTo>
                  <a:lnTo>
                    <a:pt x="1115949" y="332092"/>
                  </a:lnTo>
                  <a:lnTo>
                    <a:pt x="1160526" y="311213"/>
                  </a:lnTo>
                  <a:lnTo>
                    <a:pt x="1193292" y="275043"/>
                  </a:lnTo>
                  <a:lnTo>
                    <a:pt x="1213396" y="226631"/>
                  </a:lnTo>
                  <a:lnTo>
                    <a:pt x="1218412" y="198958"/>
                  </a:lnTo>
                  <a:lnTo>
                    <a:pt x="1220089" y="1689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35" name="object 14"/>
          <p:cNvSpPr/>
          <p:nvPr/>
        </p:nvSpPr>
        <p:spPr>
          <a:xfrm>
            <a:off x="8079840" y="5874480"/>
            <a:ext cx="950760" cy="295560"/>
          </a:xfrm>
          <a:custGeom>
            <a:avLst/>
            <a:gdLst>
              <a:gd name="textAreaLeft" fmla="*/ 0 w 950760"/>
              <a:gd name="textAreaRight" fmla="*/ 951120 w 950760"/>
              <a:gd name="textAreaTop" fmla="*/ 0 h 295560"/>
              <a:gd name="textAreaBottom" fmla="*/ 295920 h 295560"/>
            </a:gdLst>
            <a:ahLst/>
            <a:rect l="textAreaLeft" t="textAreaTop" r="textAreaRight" b="textAreaBottom"/>
            <a:pathLst>
              <a:path w="951229" h="295910">
                <a:moveTo>
                  <a:pt x="314071"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71" y="58216"/>
                </a:lnTo>
                <a:close/>
              </a:path>
              <a:path w="951229" h="295910">
                <a:moveTo>
                  <a:pt x="499999" y="0"/>
                </a:moveTo>
                <a:lnTo>
                  <a:pt x="381635" y="0"/>
                </a:lnTo>
                <a:lnTo>
                  <a:pt x="379704" y="7988"/>
                </a:lnTo>
                <a:lnTo>
                  <a:pt x="384937" y="7988"/>
                </a:lnTo>
                <a:lnTo>
                  <a:pt x="388493" y="8826"/>
                </a:lnTo>
                <a:lnTo>
                  <a:pt x="390271" y="10426"/>
                </a:lnTo>
                <a:lnTo>
                  <a:pt x="392176" y="12014"/>
                </a:lnTo>
                <a:lnTo>
                  <a:pt x="393192" y="14693"/>
                </a:lnTo>
                <a:lnTo>
                  <a:pt x="370078" y="126834"/>
                </a:lnTo>
                <a:lnTo>
                  <a:pt x="368554" y="133273"/>
                </a:lnTo>
                <a:lnTo>
                  <a:pt x="367411" y="138303"/>
                </a:lnTo>
                <a:lnTo>
                  <a:pt x="351917" y="155206"/>
                </a:lnTo>
                <a:lnTo>
                  <a:pt x="350520" y="162877"/>
                </a:lnTo>
                <a:lnTo>
                  <a:pt x="405003" y="162877"/>
                </a:lnTo>
                <a:lnTo>
                  <a:pt x="406654" y="155206"/>
                </a:lnTo>
                <a:lnTo>
                  <a:pt x="403733" y="155054"/>
                </a:lnTo>
                <a:lnTo>
                  <a:pt x="401523" y="154787"/>
                </a:lnTo>
                <a:lnTo>
                  <a:pt x="401358" y="154787"/>
                </a:lnTo>
                <a:lnTo>
                  <a:pt x="397383" y="153924"/>
                </a:lnTo>
                <a:lnTo>
                  <a:pt x="391922" y="146710"/>
                </a:lnTo>
                <a:lnTo>
                  <a:pt x="392023" y="141897"/>
                </a:lnTo>
                <a:lnTo>
                  <a:pt x="397256" y="114731"/>
                </a:lnTo>
                <a:lnTo>
                  <a:pt x="398399" y="109143"/>
                </a:lnTo>
                <a:lnTo>
                  <a:pt x="401193" y="97675"/>
                </a:lnTo>
                <a:lnTo>
                  <a:pt x="402336" y="92379"/>
                </a:lnTo>
                <a:lnTo>
                  <a:pt x="403428" y="87693"/>
                </a:lnTo>
                <a:lnTo>
                  <a:pt x="403479" y="87528"/>
                </a:lnTo>
                <a:lnTo>
                  <a:pt x="432689" y="87528"/>
                </a:lnTo>
                <a:lnTo>
                  <a:pt x="434975" y="87693"/>
                </a:lnTo>
                <a:lnTo>
                  <a:pt x="438277" y="88366"/>
                </a:lnTo>
                <a:lnTo>
                  <a:pt x="439547" y="89204"/>
                </a:lnTo>
                <a:lnTo>
                  <a:pt x="440309" y="90538"/>
                </a:lnTo>
                <a:lnTo>
                  <a:pt x="441198" y="91871"/>
                </a:lnTo>
                <a:lnTo>
                  <a:pt x="441706" y="93865"/>
                </a:lnTo>
                <a:lnTo>
                  <a:pt x="442214" y="99136"/>
                </a:lnTo>
                <a:lnTo>
                  <a:pt x="442341" y="107238"/>
                </a:lnTo>
                <a:lnTo>
                  <a:pt x="454533" y="107238"/>
                </a:lnTo>
                <a:lnTo>
                  <a:pt x="459054" y="87693"/>
                </a:lnTo>
                <a:lnTo>
                  <a:pt x="459092" y="87528"/>
                </a:lnTo>
                <a:lnTo>
                  <a:pt x="462114" y="74460"/>
                </a:lnTo>
                <a:lnTo>
                  <a:pt x="466598" y="55130"/>
                </a:lnTo>
                <a:lnTo>
                  <a:pt x="454025" y="55130"/>
                </a:lnTo>
                <a:lnTo>
                  <a:pt x="451739" y="59397"/>
                </a:lnTo>
                <a:lnTo>
                  <a:pt x="449834" y="62801"/>
                </a:lnTo>
                <a:lnTo>
                  <a:pt x="446786" y="67919"/>
                </a:lnTo>
                <a:lnTo>
                  <a:pt x="445262" y="69875"/>
                </a:lnTo>
                <a:lnTo>
                  <a:pt x="443611" y="71259"/>
                </a:lnTo>
                <a:lnTo>
                  <a:pt x="442087" y="72644"/>
                </a:lnTo>
                <a:lnTo>
                  <a:pt x="440309" y="73520"/>
                </a:lnTo>
                <a:lnTo>
                  <a:pt x="436372" y="74282"/>
                </a:lnTo>
                <a:lnTo>
                  <a:pt x="433959" y="74460"/>
                </a:lnTo>
                <a:lnTo>
                  <a:pt x="406273" y="74460"/>
                </a:lnTo>
                <a:lnTo>
                  <a:pt x="419976" y="13893"/>
                </a:lnTo>
                <a:lnTo>
                  <a:pt x="420090" y="13398"/>
                </a:lnTo>
                <a:lnTo>
                  <a:pt x="464693" y="13398"/>
                </a:lnTo>
                <a:lnTo>
                  <a:pt x="467487" y="13893"/>
                </a:lnTo>
                <a:lnTo>
                  <a:pt x="471551" y="15735"/>
                </a:lnTo>
                <a:lnTo>
                  <a:pt x="473075" y="17246"/>
                </a:lnTo>
                <a:lnTo>
                  <a:pt x="474091" y="19342"/>
                </a:lnTo>
                <a:lnTo>
                  <a:pt x="475234" y="21424"/>
                </a:lnTo>
                <a:lnTo>
                  <a:pt x="475996" y="24104"/>
                </a:lnTo>
                <a:lnTo>
                  <a:pt x="476758" y="30645"/>
                </a:lnTo>
                <a:lnTo>
                  <a:pt x="477266" y="34569"/>
                </a:lnTo>
                <a:lnTo>
                  <a:pt x="477647" y="39179"/>
                </a:lnTo>
                <a:lnTo>
                  <a:pt x="491109" y="39179"/>
                </a:lnTo>
                <a:lnTo>
                  <a:pt x="496836" y="13893"/>
                </a:lnTo>
                <a:lnTo>
                  <a:pt x="496951" y="13398"/>
                </a:lnTo>
                <a:lnTo>
                  <a:pt x="499999" y="0"/>
                </a:lnTo>
                <a:close/>
              </a:path>
              <a:path w="951229" h="295910">
                <a:moveTo>
                  <a:pt x="657098" y="47967"/>
                </a:moveTo>
                <a:lnTo>
                  <a:pt x="648690" y="13817"/>
                </a:lnTo>
                <a:lnTo>
                  <a:pt x="646811" y="11785"/>
                </a:lnTo>
                <a:lnTo>
                  <a:pt x="637159" y="5676"/>
                </a:lnTo>
                <a:lnTo>
                  <a:pt x="631698" y="3606"/>
                </a:lnTo>
                <a:lnTo>
                  <a:pt x="631698" y="30302"/>
                </a:lnTo>
                <a:lnTo>
                  <a:pt x="631698" y="45542"/>
                </a:lnTo>
                <a:lnTo>
                  <a:pt x="630936" y="51193"/>
                </a:lnTo>
                <a:lnTo>
                  <a:pt x="627634" y="61569"/>
                </a:lnTo>
                <a:lnTo>
                  <a:pt x="624967" y="66090"/>
                </a:lnTo>
                <a:lnTo>
                  <a:pt x="621030" y="69938"/>
                </a:lnTo>
                <a:lnTo>
                  <a:pt x="617220" y="73799"/>
                </a:lnTo>
                <a:lnTo>
                  <a:pt x="612013" y="76771"/>
                </a:lnTo>
                <a:lnTo>
                  <a:pt x="599059" y="80949"/>
                </a:lnTo>
                <a:lnTo>
                  <a:pt x="590931" y="81915"/>
                </a:lnTo>
                <a:lnTo>
                  <a:pt x="581152" y="81749"/>
                </a:lnTo>
                <a:lnTo>
                  <a:pt x="566166" y="81749"/>
                </a:lnTo>
                <a:lnTo>
                  <a:pt x="582041" y="13817"/>
                </a:lnTo>
                <a:lnTo>
                  <a:pt x="607529" y="13817"/>
                </a:lnTo>
                <a:lnTo>
                  <a:pt x="631698" y="30302"/>
                </a:lnTo>
                <a:lnTo>
                  <a:pt x="631698" y="3606"/>
                </a:lnTo>
                <a:lnTo>
                  <a:pt x="631317" y="3454"/>
                </a:lnTo>
                <a:lnTo>
                  <a:pt x="617347" y="685"/>
                </a:lnTo>
                <a:lnTo>
                  <a:pt x="609346" y="0"/>
                </a:lnTo>
                <a:lnTo>
                  <a:pt x="563753" y="0"/>
                </a:lnTo>
                <a:lnTo>
                  <a:pt x="563753" y="94437"/>
                </a:lnTo>
                <a:lnTo>
                  <a:pt x="562317" y="94437"/>
                </a:lnTo>
                <a:lnTo>
                  <a:pt x="563753" y="94437"/>
                </a:lnTo>
                <a:lnTo>
                  <a:pt x="563753" y="0"/>
                </a:lnTo>
                <a:lnTo>
                  <a:pt x="543560" y="0"/>
                </a:lnTo>
                <a:lnTo>
                  <a:pt x="541629" y="7988"/>
                </a:lnTo>
                <a:lnTo>
                  <a:pt x="546862" y="7988"/>
                </a:lnTo>
                <a:lnTo>
                  <a:pt x="550418" y="8826"/>
                </a:lnTo>
                <a:lnTo>
                  <a:pt x="552196" y="10426"/>
                </a:lnTo>
                <a:lnTo>
                  <a:pt x="554101" y="12014"/>
                </a:lnTo>
                <a:lnTo>
                  <a:pt x="555117" y="14693"/>
                </a:lnTo>
                <a:lnTo>
                  <a:pt x="555117" y="20294"/>
                </a:lnTo>
                <a:lnTo>
                  <a:pt x="554863" y="22644"/>
                </a:lnTo>
                <a:lnTo>
                  <a:pt x="532003" y="126834"/>
                </a:lnTo>
                <a:lnTo>
                  <a:pt x="530479" y="133273"/>
                </a:lnTo>
                <a:lnTo>
                  <a:pt x="529336" y="138303"/>
                </a:lnTo>
                <a:lnTo>
                  <a:pt x="513842" y="155206"/>
                </a:lnTo>
                <a:lnTo>
                  <a:pt x="512445" y="162877"/>
                </a:lnTo>
                <a:lnTo>
                  <a:pt x="566928" y="162877"/>
                </a:lnTo>
                <a:lnTo>
                  <a:pt x="568579" y="155206"/>
                </a:lnTo>
                <a:lnTo>
                  <a:pt x="565658" y="155054"/>
                </a:lnTo>
                <a:lnTo>
                  <a:pt x="563448" y="154787"/>
                </a:lnTo>
                <a:lnTo>
                  <a:pt x="563283" y="154787"/>
                </a:lnTo>
                <a:lnTo>
                  <a:pt x="559308" y="153924"/>
                </a:lnTo>
                <a:lnTo>
                  <a:pt x="553847" y="146710"/>
                </a:lnTo>
                <a:lnTo>
                  <a:pt x="553948" y="141897"/>
                </a:lnTo>
                <a:lnTo>
                  <a:pt x="554101" y="140208"/>
                </a:lnTo>
                <a:lnTo>
                  <a:pt x="554863" y="136309"/>
                </a:lnTo>
                <a:lnTo>
                  <a:pt x="555498" y="132422"/>
                </a:lnTo>
                <a:lnTo>
                  <a:pt x="556387" y="128104"/>
                </a:lnTo>
                <a:lnTo>
                  <a:pt x="557276" y="123380"/>
                </a:lnTo>
                <a:lnTo>
                  <a:pt x="558292" y="118643"/>
                </a:lnTo>
                <a:lnTo>
                  <a:pt x="559435" y="113728"/>
                </a:lnTo>
                <a:lnTo>
                  <a:pt x="561721" y="103517"/>
                </a:lnTo>
                <a:lnTo>
                  <a:pt x="562864" y="98780"/>
                </a:lnTo>
                <a:lnTo>
                  <a:pt x="563651" y="94932"/>
                </a:lnTo>
                <a:lnTo>
                  <a:pt x="574217" y="94932"/>
                </a:lnTo>
                <a:lnTo>
                  <a:pt x="591312" y="94932"/>
                </a:lnTo>
                <a:lnTo>
                  <a:pt x="597154" y="94437"/>
                </a:lnTo>
                <a:lnTo>
                  <a:pt x="600722" y="94145"/>
                </a:lnTo>
                <a:lnTo>
                  <a:pt x="607809" y="93040"/>
                </a:lnTo>
                <a:lnTo>
                  <a:pt x="614553" y="91478"/>
                </a:lnTo>
                <a:lnTo>
                  <a:pt x="623443" y="89090"/>
                </a:lnTo>
                <a:lnTo>
                  <a:pt x="630936" y="85559"/>
                </a:lnTo>
                <a:lnTo>
                  <a:pt x="635774" y="81915"/>
                </a:lnTo>
                <a:lnTo>
                  <a:pt x="637057" y="80949"/>
                </a:lnTo>
                <a:lnTo>
                  <a:pt x="643509" y="76187"/>
                </a:lnTo>
                <a:lnTo>
                  <a:pt x="648335" y="70294"/>
                </a:lnTo>
                <a:lnTo>
                  <a:pt x="651764" y="63220"/>
                </a:lnTo>
                <a:lnTo>
                  <a:pt x="655320" y="56146"/>
                </a:lnTo>
                <a:lnTo>
                  <a:pt x="657098" y="47967"/>
                </a:lnTo>
                <a:close/>
              </a:path>
              <a:path w="951229" h="295910">
                <a:moveTo>
                  <a:pt x="798322" y="112801"/>
                </a:moveTo>
                <a:lnTo>
                  <a:pt x="797306" y="107911"/>
                </a:lnTo>
                <a:lnTo>
                  <a:pt x="795147" y="103466"/>
                </a:lnTo>
                <a:lnTo>
                  <a:pt x="793115" y="99034"/>
                </a:lnTo>
                <a:lnTo>
                  <a:pt x="790194" y="95123"/>
                </a:lnTo>
                <a:lnTo>
                  <a:pt x="786511" y="91732"/>
                </a:lnTo>
                <a:lnTo>
                  <a:pt x="782955" y="88341"/>
                </a:lnTo>
                <a:lnTo>
                  <a:pt x="778637" y="85534"/>
                </a:lnTo>
                <a:lnTo>
                  <a:pt x="768985" y="81102"/>
                </a:lnTo>
                <a:lnTo>
                  <a:pt x="763778" y="79489"/>
                </a:lnTo>
                <a:lnTo>
                  <a:pt x="758190" y="78486"/>
                </a:lnTo>
                <a:lnTo>
                  <a:pt x="758190" y="76974"/>
                </a:lnTo>
                <a:lnTo>
                  <a:pt x="790956" y="52946"/>
                </a:lnTo>
                <a:lnTo>
                  <a:pt x="792353" y="48844"/>
                </a:lnTo>
                <a:lnTo>
                  <a:pt x="793877" y="44742"/>
                </a:lnTo>
                <a:lnTo>
                  <a:pt x="794639" y="40017"/>
                </a:lnTo>
                <a:lnTo>
                  <a:pt x="794639" y="28968"/>
                </a:lnTo>
                <a:lnTo>
                  <a:pt x="793559" y="24295"/>
                </a:lnTo>
                <a:lnTo>
                  <a:pt x="793496" y="23964"/>
                </a:lnTo>
                <a:lnTo>
                  <a:pt x="788670" y="15341"/>
                </a:lnTo>
                <a:lnTo>
                  <a:pt x="786231" y="12687"/>
                </a:lnTo>
                <a:lnTo>
                  <a:pt x="785368" y="11734"/>
                </a:lnTo>
                <a:lnTo>
                  <a:pt x="781050" y="8851"/>
                </a:lnTo>
                <a:lnTo>
                  <a:pt x="776859" y="5969"/>
                </a:lnTo>
                <a:lnTo>
                  <a:pt x="771779" y="3810"/>
                </a:lnTo>
                <a:lnTo>
                  <a:pt x="760095" y="965"/>
                </a:lnTo>
                <a:lnTo>
                  <a:pt x="753872" y="254"/>
                </a:lnTo>
                <a:lnTo>
                  <a:pt x="739140" y="254"/>
                </a:lnTo>
                <a:lnTo>
                  <a:pt x="701357" y="9994"/>
                </a:lnTo>
                <a:lnTo>
                  <a:pt x="694055" y="12928"/>
                </a:lnTo>
                <a:lnTo>
                  <a:pt x="694055" y="37668"/>
                </a:lnTo>
                <a:lnTo>
                  <a:pt x="710057" y="37668"/>
                </a:lnTo>
                <a:lnTo>
                  <a:pt x="712851" y="29387"/>
                </a:lnTo>
                <a:lnTo>
                  <a:pt x="716788" y="23152"/>
                </a:lnTo>
                <a:lnTo>
                  <a:pt x="721868" y="18961"/>
                </a:lnTo>
                <a:lnTo>
                  <a:pt x="727075" y="14770"/>
                </a:lnTo>
                <a:lnTo>
                  <a:pt x="733425" y="12687"/>
                </a:lnTo>
                <a:lnTo>
                  <a:pt x="750062" y="12687"/>
                </a:lnTo>
                <a:lnTo>
                  <a:pt x="757047" y="15011"/>
                </a:lnTo>
                <a:lnTo>
                  <a:pt x="761746" y="19646"/>
                </a:lnTo>
                <a:lnTo>
                  <a:pt x="766572" y="24295"/>
                </a:lnTo>
                <a:lnTo>
                  <a:pt x="768985" y="30645"/>
                </a:lnTo>
                <a:lnTo>
                  <a:pt x="768985" y="43611"/>
                </a:lnTo>
                <a:lnTo>
                  <a:pt x="733806" y="74066"/>
                </a:lnTo>
                <a:lnTo>
                  <a:pt x="717423" y="75717"/>
                </a:lnTo>
                <a:lnTo>
                  <a:pt x="717423" y="87769"/>
                </a:lnTo>
                <a:lnTo>
                  <a:pt x="728472" y="87769"/>
                </a:lnTo>
                <a:lnTo>
                  <a:pt x="739267" y="88341"/>
                </a:lnTo>
                <a:lnTo>
                  <a:pt x="738822" y="88341"/>
                </a:lnTo>
                <a:lnTo>
                  <a:pt x="747458" y="89928"/>
                </a:lnTo>
                <a:lnTo>
                  <a:pt x="772033" y="121678"/>
                </a:lnTo>
                <a:lnTo>
                  <a:pt x="772033" y="132143"/>
                </a:lnTo>
                <a:lnTo>
                  <a:pt x="746467" y="152412"/>
                </a:lnTo>
                <a:lnTo>
                  <a:pt x="745769" y="152412"/>
                </a:lnTo>
                <a:lnTo>
                  <a:pt x="739140" y="152819"/>
                </a:lnTo>
                <a:lnTo>
                  <a:pt x="735076" y="152819"/>
                </a:lnTo>
                <a:lnTo>
                  <a:pt x="731393" y="152412"/>
                </a:lnTo>
                <a:lnTo>
                  <a:pt x="728687" y="151688"/>
                </a:lnTo>
                <a:lnTo>
                  <a:pt x="724916" y="150736"/>
                </a:lnTo>
                <a:lnTo>
                  <a:pt x="713232" y="140208"/>
                </a:lnTo>
                <a:lnTo>
                  <a:pt x="711327" y="137236"/>
                </a:lnTo>
                <a:lnTo>
                  <a:pt x="709803" y="133654"/>
                </a:lnTo>
                <a:lnTo>
                  <a:pt x="708406" y="129463"/>
                </a:lnTo>
                <a:lnTo>
                  <a:pt x="692150" y="129463"/>
                </a:lnTo>
                <a:lnTo>
                  <a:pt x="692150" y="156603"/>
                </a:lnTo>
                <a:lnTo>
                  <a:pt x="699528" y="159143"/>
                </a:lnTo>
                <a:lnTo>
                  <a:pt x="707009" y="161137"/>
                </a:lnTo>
                <a:lnTo>
                  <a:pt x="723138" y="164236"/>
                </a:lnTo>
                <a:lnTo>
                  <a:pt x="731012" y="164998"/>
                </a:lnTo>
                <a:lnTo>
                  <a:pt x="738759" y="164998"/>
                </a:lnTo>
                <a:lnTo>
                  <a:pt x="745947" y="164782"/>
                </a:lnTo>
                <a:lnTo>
                  <a:pt x="751624" y="164236"/>
                </a:lnTo>
                <a:lnTo>
                  <a:pt x="752081" y="164236"/>
                </a:lnTo>
                <a:lnTo>
                  <a:pt x="781862" y="152819"/>
                </a:lnTo>
                <a:lnTo>
                  <a:pt x="783209" y="151688"/>
                </a:lnTo>
                <a:lnTo>
                  <a:pt x="788289" y="147510"/>
                </a:lnTo>
                <a:lnTo>
                  <a:pt x="791972" y="142544"/>
                </a:lnTo>
                <a:lnTo>
                  <a:pt x="797052" y="131076"/>
                </a:lnTo>
                <a:lnTo>
                  <a:pt x="798322" y="124866"/>
                </a:lnTo>
                <a:lnTo>
                  <a:pt x="798322" y="112801"/>
                </a:lnTo>
                <a:close/>
              </a:path>
              <a:path w="951229" h="295910">
                <a:moveTo>
                  <a:pt x="950722" y="126949"/>
                </a:moveTo>
                <a:lnTo>
                  <a:pt x="939038" y="126949"/>
                </a:lnTo>
                <a:lnTo>
                  <a:pt x="937641" y="130556"/>
                </a:lnTo>
                <a:lnTo>
                  <a:pt x="936371" y="133375"/>
                </a:lnTo>
                <a:lnTo>
                  <a:pt x="935228" y="135432"/>
                </a:lnTo>
                <a:lnTo>
                  <a:pt x="934212" y="137477"/>
                </a:lnTo>
                <a:lnTo>
                  <a:pt x="932929" y="138887"/>
                </a:lnTo>
                <a:lnTo>
                  <a:pt x="919988" y="142405"/>
                </a:lnTo>
                <a:lnTo>
                  <a:pt x="869569" y="142405"/>
                </a:lnTo>
                <a:lnTo>
                  <a:pt x="897636" y="110337"/>
                </a:lnTo>
                <a:lnTo>
                  <a:pt x="906399" y="101625"/>
                </a:lnTo>
                <a:lnTo>
                  <a:pt x="910463" y="97447"/>
                </a:lnTo>
                <a:lnTo>
                  <a:pt x="914527" y="93421"/>
                </a:lnTo>
                <a:lnTo>
                  <a:pt x="922147" y="85636"/>
                </a:lnTo>
                <a:lnTo>
                  <a:pt x="925449" y="82130"/>
                </a:lnTo>
                <a:lnTo>
                  <a:pt x="928878" y="78613"/>
                </a:lnTo>
                <a:lnTo>
                  <a:pt x="931545" y="75514"/>
                </a:lnTo>
                <a:lnTo>
                  <a:pt x="933577" y="72834"/>
                </a:lnTo>
                <a:lnTo>
                  <a:pt x="936371" y="69735"/>
                </a:lnTo>
                <a:lnTo>
                  <a:pt x="948055" y="41694"/>
                </a:lnTo>
                <a:lnTo>
                  <a:pt x="948055" y="32981"/>
                </a:lnTo>
                <a:lnTo>
                  <a:pt x="938847" y="12687"/>
                </a:lnTo>
                <a:lnTo>
                  <a:pt x="933323" y="7823"/>
                </a:lnTo>
                <a:lnTo>
                  <a:pt x="928243" y="5168"/>
                </a:lnTo>
                <a:lnTo>
                  <a:pt x="916127" y="1257"/>
                </a:lnTo>
                <a:lnTo>
                  <a:pt x="908558" y="254"/>
                </a:lnTo>
                <a:lnTo>
                  <a:pt x="892683" y="254"/>
                </a:lnTo>
                <a:lnTo>
                  <a:pt x="853846" y="9842"/>
                </a:lnTo>
                <a:lnTo>
                  <a:pt x="845947" y="12928"/>
                </a:lnTo>
                <a:lnTo>
                  <a:pt x="845947" y="37426"/>
                </a:lnTo>
                <a:lnTo>
                  <a:pt x="862457" y="37426"/>
                </a:lnTo>
                <a:lnTo>
                  <a:pt x="865378" y="29387"/>
                </a:lnTo>
                <a:lnTo>
                  <a:pt x="869442" y="23253"/>
                </a:lnTo>
                <a:lnTo>
                  <a:pt x="874776" y="19024"/>
                </a:lnTo>
                <a:lnTo>
                  <a:pt x="879944" y="14820"/>
                </a:lnTo>
                <a:lnTo>
                  <a:pt x="880808" y="14528"/>
                </a:lnTo>
                <a:lnTo>
                  <a:pt x="886587" y="12687"/>
                </a:lnTo>
                <a:lnTo>
                  <a:pt x="898906" y="12687"/>
                </a:lnTo>
                <a:lnTo>
                  <a:pt x="902843" y="13398"/>
                </a:lnTo>
                <a:lnTo>
                  <a:pt x="906272" y="14820"/>
                </a:lnTo>
                <a:lnTo>
                  <a:pt x="909828" y="16243"/>
                </a:lnTo>
                <a:lnTo>
                  <a:pt x="912622" y="18211"/>
                </a:lnTo>
                <a:lnTo>
                  <a:pt x="917206" y="23253"/>
                </a:lnTo>
                <a:lnTo>
                  <a:pt x="918972" y="26289"/>
                </a:lnTo>
                <a:lnTo>
                  <a:pt x="920115" y="29883"/>
                </a:lnTo>
                <a:lnTo>
                  <a:pt x="921385" y="33489"/>
                </a:lnTo>
                <a:lnTo>
                  <a:pt x="921893" y="37426"/>
                </a:lnTo>
                <a:lnTo>
                  <a:pt x="921893" y="45872"/>
                </a:lnTo>
                <a:lnTo>
                  <a:pt x="921385" y="49809"/>
                </a:lnTo>
                <a:lnTo>
                  <a:pt x="919353" y="57175"/>
                </a:lnTo>
                <a:lnTo>
                  <a:pt x="917384" y="61277"/>
                </a:lnTo>
                <a:lnTo>
                  <a:pt x="914527" y="65544"/>
                </a:lnTo>
                <a:lnTo>
                  <a:pt x="911834" y="69735"/>
                </a:lnTo>
                <a:lnTo>
                  <a:pt x="883666" y="100584"/>
                </a:lnTo>
                <a:lnTo>
                  <a:pt x="878459" y="105778"/>
                </a:lnTo>
                <a:lnTo>
                  <a:pt x="873760" y="110782"/>
                </a:lnTo>
                <a:lnTo>
                  <a:pt x="846328" y="147358"/>
                </a:lnTo>
                <a:lnTo>
                  <a:pt x="842010" y="156337"/>
                </a:lnTo>
                <a:lnTo>
                  <a:pt x="842010" y="162877"/>
                </a:lnTo>
                <a:lnTo>
                  <a:pt x="948309" y="162877"/>
                </a:lnTo>
                <a:lnTo>
                  <a:pt x="948690" y="156921"/>
                </a:lnTo>
                <a:lnTo>
                  <a:pt x="949121" y="151815"/>
                </a:lnTo>
                <a:lnTo>
                  <a:pt x="949198" y="150939"/>
                </a:lnTo>
                <a:lnTo>
                  <a:pt x="949579" y="144907"/>
                </a:lnTo>
                <a:lnTo>
                  <a:pt x="949680" y="142405"/>
                </a:lnTo>
                <a:lnTo>
                  <a:pt x="949731" y="141020"/>
                </a:lnTo>
                <a:lnTo>
                  <a:pt x="949858" y="138569"/>
                </a:lnTo>
                <a:lnTo>
                  <a:pt x="950125" y="135432"/>
                </a:lnTo>
                <a:lnTo>
                  <a:pt x="950226" y="134112"/>
                </a:lnTo>
                <a:lnTo>
                  <a:pt x="950341" y="132892"/>
                </a:lnTo>
                <a:lnTo>
                  <a:pt x="950696" y="127330"/>
                </a:lnTo>
                <a:lnTo>
                  <a:pt x="950722" y="12694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36" name="object 15"/>
          <p:cNvSpPr/>
          <p:nvPr/>
        </p:nvSpPr>
        <p:spPr>
          <a:xfrm>
            <a:off x="9075240" y="5918760"/>
            <a:ext cx="108720" cy="326520"/>
          </a:xfrm>
          <a:custGeom>
            <a:avLst/>
            <a:gdLst>
              <a:gd name="textAreaLeft" fmla="*/ 0 w 108720"/>
              <a:gd name="textAreaRight" fmla="*/ 109080 w 108720"/>
              <a:gd name="textAreaTop" fmla="*/ 0 h 326520"/>
              <a:gd name="textAreaBottom" fmla="*/ 326880 h 326520"/>
            </a:gdLst>
            <a:ahLst/>
            <a:rect l="textAreaLeft" t="textAreaTop" r="textAreaRight" b="textAreaBottom"/>
            <a:pathLst>
              <a:path w="109220" h="327025">
                <a:moveTo>
                  <a:pt x="4572" y="0"/>
                </a:moveTo>
                <a:lnTo>
                  <a:pt x="0" y="13246"/>
                </a:lnTo>
                <a:lnTo>
                  <a:pt x="18881" y="21449"/>
                </a:lnTo>
                <a:lnTo>
                  <a:pt x="35131" y="32802"/>
                </a:lnTo>
                <a:lnTo>
                  <a:pt x="59689" y="64960"/>
                </a:lnTo>
                <a:lnTo>
                  <a:pt x="74152" y="108346"/>
                </a:lnTo>
                <a:lnTo>
                  <a:pt x="78994" y="161582"/>
                </a:lnTo>
                <a:lnTo>
                  <a:pt x="77779" y="190376"/>
                </a:lnTo>
                <a:lnTo>
                  <a:pt x="68064" y="240020"/>
                </a:lnTo>
                <a:lnTo>
                  <a:pt x="48639" y="278792"/>
                </a:lnTo>
                <a:lnTo>
                  <a:pt x="19075" y="304952"/>
                </a:lnTo>
                <a:lnTo>
                  <a:pt x="507" y="313194"/>
                </a:lnTo>
                <a:lnTo>
                  <a:pt x="4572" y="326440"/>
                </a:lnTo>
                <a:lnTo>
                  <a:pt x="49149" y="305550"/>
                </a:lnTo>
                <a:lnTo>
                  <a:pt x="81914" y="269392"/>
                </a:lnTo>
                <a:lnTo>
                  <a:pt x="102028" y="220975"/>
                </a:lnTo>
                <a:lnTo>
                  <a:pt x="108711" y="163309"/>
                </a:lnTo>
                <a:lnTo>
                  <a:pt x="107023" y="133381"/>
                </a:lnTo>
                <a:lnTo>
                  <a:pt x="93549" y="80332"/>
                </a:lnTo>
                <a:lnTo>
                  <a:pt x="66883" y="37149"/>
                </a:lnTo>
                <a:lnTo>
                  <a:pt x="28263" y="8541"/>
                </a:lnTo>
                <a:lnTo>
                  <a:pt x="457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837" name="object 16"/>
          <p:cNvGrpSpPr/>
          <p:nvPr/>
        </p:nvGrpSpPr>
        <p:grpSpPr>
          <a:xfrm>
            <a:off x="4019400" y="1666800"/>
            <a:ext cx="8167680" cy="4652640"/>
            <a:chOff x="4019400" y="1666800"/>
            <a:chExt cx="8167680" cy="4652640"/>
          </a:xfrm>
        </p:grpSpPr>
        <p:pic>
          <p:nvPicPr>
            <p:cNvPr id="1838" name="object 17" descr=""/>
            <p:cNvPicPr/>
            <p:nvPr/>
          </p:nvPicPr>
          <p:blipFill>
            <a:blip r:embed="rId4"/>
            <a:stretch/>
          </p:blipFill>
          <p:spPr>
            <a:xfrm>
              <a:off x="4019400" y="1666800"/>
              <a:ext cx="4071600" cy="2738160"/>
            </a:xfrm>
            <a:prstGeom prst="rect">
              <a:avLst/>
            </a:prstGeom>
            <a:noFill/>
            <a:ln w="0">
              <a:noFill/>
            </a:ln>
          </p:spPr>
        </p:pic>
        <p:sp>
          <p:nvSpPr>
            <p:cNvPr id="1839" name="object 18"/>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40" name="object 19"/>
            <p:cNvSpPr/>
            <p:nvPr/>
          </p:nvSpPr>
          <p:spPr>
            <a:xfrm>
              <a:off x="4076640" y="1724040"/>
              <a:ext cx="3952440" cy="2590560"/>
            </a:xfrm>
            <a:custGeom>
              <a:avLst/>
              <a:gdLst>
                <a:gd name="textAreaLeft" fmla="*/ 0 w 3952440"/>
                <a:gd name="textAreaRight" fmla="*/ 3952800 w 3952440"/>
                <a:gd name="textAreaTop" fmla="*/ 0 h 2590560"/>
                <a:gd name="textAreaBottom" fmla="*/ 2590920 h 2590560"/>
              </a:gdLst>
              <a:ahLst/>
              <a:rect l="textAreaLeft" t="textAreaTop" r="textAreaRight" b="textAreaBottom"/>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41" name="object 20" descr=""/>
            <p:cNvPicPr/>
            <p:nvPr/>
          </p:nvPicPr>
          <p:blipFill>
            <a:blip r:embed="rId5"/>
            <a:stretch/>
          </p:blipFill>
          <p:spPr>
            <a:xfrm>
              <a:off x="6029280" y="1695240"/>
              <a:ext cx="147240" cy="2719080"/>
            </a:xfrm>
            <a:prstGeom prst="rect">
              <a:avLst/>
            </a:prstGeom>
            <a:noFill/>
            <a:ln w="0">
              <a:noFill/>
            </a:ln>
          </p:spPr>
        </p:pic>
        <p:sp>
          <p:nvSpPr>
            <p:cNvPr id="1842" name="object 21"/>
            <p:cNvSpPr/>
            <p:nvPr/>
          </p:nvSpPr>
          <p:spPr>
            <a:xfrm>
              <a:off x="6105600" y="1733400"/>
              <a:ext cx="360" cy="2586600"/>
            </a:xfrm>
            <a:custGeom>
              <a:avLst/>
              <a:gdLst>
                <a:gd name="textAreaLeft" fmla="*/ 0 w 360"/>
                <a:gd name="textAreaRight" fmla="*/ 720 w 360"/>
                <a:gd name="textAreaTop" fmla="*/ 0 h 2586600"/>
                <a:gd name="textAreaBottom" fmla="*/ 2586960 h 2586600"/>
              </a:gdLst>
              <a:ahLst/>
              <a:rect l="textAreaLeft" t="textAreaTop" r="textAreaRight" b="textAreaBottom"/>
              <a:pathLst>
                <a:path w="0" h="2586990">
                  <a:moveTo>
                    <a:pt x="0" y="1952625"/>
                  </a:moveTo>
                  <a:lnTo>
                    <a:pt x="0" y="2586482"/>
                  </a:lnTo>
                </a:path>
                <a:path w="0" h="2586990">
                  <a:moveTo>
                    <a:pt x="0" y="0"/>
                  </a:moveTo>
                  <a:lnTo>
                    <a:pt x="0" y="1438275"/>
                  </a:lnTo>
                </a:path>
              </a:pathLst>
            </a:custGeom>
            <a:noFill/>
            <a:ln w="38100">
              <a:solidFill>
                <a:srgbClr val="000000"/>
              </a:solidFill>
              <a:prstDash val="sys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43" name="object 22"/>
            <p:cNvSpPr/>
            <p:nvPr/>
          </p:nvSpPr>
          <p:spPr>
            <a:xfrm>
              <a:off x="4076640" y="4210920"/>
              <a:ext cx="4023000" cy="191880"/>
            </a:xfrm>
            <a:custGeom>
              <a:avLst/>
              <a:gdLst>
                <a:gd name="textAreaLeft" fmla="*/ 0 w 4023000"/>
                <a:gd name="textAreaRight" fmla="*/ 4023360 w 4023000"/>
                <a:gd name="textAreaTop" fmla="*/ 0 h 191880"/>
                <a:gd name="textAreaBottom" fmla="*/ 192240 h 191880"/>
              </a:gdLst>
              <a:ahLst/>
              <a:rect l="textAreaLeft" t="textAreaTop" r="textAreaRight" b="textAreaBottom"/>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44" name="object 23" descr=""/>
            <p:cNvPicPr/>
            <p:nvPr/>
          </p:nvPicPr>
          <p:blipFill>
            <a:blip r:embed="rId6"/>
            <a:stretch/>
          </p:blipFill>
          <p:spPr>
            <a:xfrm>
              <a:off x="7877160" y="3857400"/>
              <a:ext cx="4309920" cy="2462040"/>
            </a:xfrm>
            <a:prstGeom prst="rect">
              <a:avLst/>
            </a:prstGeom>
            <a:noFill/>
            <a:ln w="0">
              <a:noFill/>
            </a:ln>
          </p:spPr>
        </p:pic>
        <p:pic>
          <p:nvPicPr>
            <p:cNvPr id="1845" name="object 24" descr=""/>
            <p:cNvPicPr/>
            <p:nvPr/>
          </p:nvPicPr>
          <p:blipFill>
            <a:blip r:embed="rId7"/>
            <a:stretch/>
          </p:blipFill>
          <p:spPr>
            <a:xfrm>
              <a:off x="9553680" y="4048200"/>
              <a:ext cx="2014200" cy="1680840"/>
            </a:xfrm>
            <a:prstGeom prst="rect">
              <a:avLst/>
            </a:prstGeom>
            <a:noFill/>
            <a:ln w="0">
              <a:noFill/>
            </a:ln>
          </p:spPr>
        </p:pic>
        <p:sp>
          <p:nvSpPr>
            <p:cNvPr id="1846" name="object 25"/>
            <p:cNvSpPr/>
            <p:nvPr/>
          </p:nvSpPr>
          <p:spPr>
            <a:xfrm>
              <a:off x="9175320" y="3906720"/>
              <a:ext cx="2946600" cy="1972440"/>
            </a:xfrm>
            <a:custGeom>
              <a:avLst/>
              <a:gdLst>
                <a:gd name="textAreaLeft" fmla="*/ 0 w 2946600"/>
                <a:gd name="textAreaRight" fmla="*/ 2946960 w 2946600"/>
                <a:gd name="textAreaTop" fmla="*/ 0 h 1972440"/>
                <a:gd name="textAreaBottom" fmla="*/ 1972800 h 1972440"/>
              </a:gdLst>
              <a:ahLst/>
              <a:rect l="textAreaLeft" t="textAreaTop" r="textAreaRight" b="textAreaBottom"/>
              <a:pathLst>
                <a:path w="2947034" h="1972945">
                  <a:moveTo>
                    <a:pt x="1793811" y="0"/>
                  </a:moveTo>
                  <a:lnTo>
                    <a:pt x="1748137" y="3871"/>
                  </a:lnTo>
                  <a:lnTo>
                    <a:pt x="1703850" y="14025"/>
                  </a:lnTo>
                  <a:lnTo>
                    <a:pt x="1661772" y="30210"/>
                  </a:lnTo>
                  <a:lnTo>
                    <a:pt x="1622727" y="52176"/>
                  </a:lnTo>
                  <a:lnTo>
                    <a:pt x="1587538" y="79671"/>
                  </a:lnTo>
                  <a:lnTo>
                    <a:pt x="1557027" y="112446"/>
                  </a:lnTo>
                  <a:lnTo>
                    <a:pt x="1532019" y="150249"/>
                  </a:lnTo>
                  <a:lnTo>
                    <a:pt x="1512625" y="134042"/>
                  </a:lnTo>
                  <a:lnTo>
                    <a:pt x="1470314" y="105725"/>
                  </a:lnTo>
                  <a:lnTo>
                    <a:pt x="1402478" y="75283"/>
                  </a:lnTo>
                  <a:lnTo>
                    <a:pt x="1356195" y="62813"/>
                  </a:lnTo>
                  <a:lnTo>
                    <a:pt x="1309300" y="56159"/>
                  </a:lnTo>
                  <a:lnTo>
                    <a:pt x="1262379" y="55158"/>
                  </a:lnTo>
                  <a:lnTo>
                    <a:pt x="1216016" y="59647"/>
                  </a:lnTo>
                  <a:lnTo>
                    <a:pt x="1170799" y="69461"/>
                  </a:lnTo>
                  <a:lnTo>
                    <a:pt x="1127312" y="84437"/>
                  </a:lnTo>
                  <a:lnTo>
                    <a:pt x="1086140" y="104411"/>
                  </a:lnTo>
                  <a:lnTo>
                    <a:pt x="1047871" y="129220"/>
                  </a:lnTo>
                  <a:lnTo>
                    <a:pt x="1013088" y="158700"/>
                  </a:lnTo>
                  <a:lnTo>
                    <a:pt x="982379" y="192688"/>
                  </a:lnTo>
                  <a:lnTo>
                    <a:pt x="956328" y="231021"/>
                  </a:lnTo>
                  <a:lnTo>
                    <a:pt x="910716" y="209667"/>
                  </a:lnTo>
                  <a:lnTo>
                    <a:pt x="863091" y="193160"/>
                  </a:lnTo>
                  <a:lnTo>
                    <a:pt x="813913" y="181586"/>
                  </a:lnTo>
                  <a:lnTo>
                    <a:pt x="763645" y="175028"/>
                  </a:lnTo>
                  <a:lnTo>
                    <a:pt x="712749" y="173571"/>
                  </a:lnTo>
                  <a:lnTo>
                    <a:pt x="661688" y="177300"/>
                  </a:lnTo>
                  <a:lnTo>
                    <a:pt x="612389" y="185901"/>
                  </a:lnTo>
                  <a:lnTo>
                    <a:pt x="565339" y="199017"/>
                  </a:lnTo>
                  <a:lnTo>
                    <a:pt x="520780" y="216361"/>
                  </a:lnTo>
                  <a:lnTo>
                    <a:pt x="478950" y="237643"/>
                  </a:lnTo>
                  <a:lnTo>
                    <a:pt x="440091" y="262578"/>
                  </a:lnTo>
                  <a:lnTo>
                    <a:pt x="404444" y="290876"/>
                  </a:lnTo>
                  <a:lnTo>
                    <a:pt x="372250" y="322251"/>
                  </a:lnTo>
                  <a:lnTo>
                    <a:pt x="343748" y="356415"/>
                  </a:lnTo>
                  <a:lnTo>
                    <a:pt x="319181" y="393080"/>
                  </a:lnTo>
                  <a:lnTo>
                    <a:pt x="298787" y="431958"/>
                  </a:lnTo>
                  <a:lnTo>
                    <a:pt x="282809" y="472762"/>
                  </a:lnTo>
                  <a:lnTo>
                    <a:pt x="271487" y="515205"/>
                  </a:lnTo>
                  <a:lnTo>
                    <a:pt x="265061" y="558998"/>
                  </a:lnTo>
                  <a:lnTo>
                    <a:pt x="263772" y="603854"/>
                  </a:lnTo>
                  <a:lnTo>
                    <a:pt x="267861" y="649486"/>
                  </a:lnTo>
                  <a:lnTo>
                    <a:pt x="265321" y="655582"/>
                  </a:lnTo>
                  <a:lnTo>
                    <a:pt x="219370" y="663323"/>
                  </a:lnTo>
                  <a:lnTo>
                    <a:pt x="175847" y="677378"/>
                  </a:lnTo>
                  <a:lnTo>
                    <a:pt x="135463" y="697333"/>
                  </a:lnTo>
                  <a:lnTo>
                    <a:pt x="98932" y="722769"/>
                  </a:lnTo>
                  <a:lnTo>
                    <a:pt x="66965" y="753272"/>
                  </a:lnTo>
                  <a:lnTo>
                    <a:pt x="40277" y="788424"/>
                  </a:lnTo>
                  <a:lnTo>
                    <a:pt x="19339" y="828191"/>
                  </a:lnTo>
                  <a:lnTo>
                    <a:pt x="5986" y="869410"/>
                  </a:lnTo>
                  <a:lnTo>
                    <a:pt x="0" y="911317"/>
                  </a:lnTo>
                  <a:lnTo>
                    <a:pt x="1163" y="953146"/>
                  </a:lnTo>
                  <a:lnTo>
                    <a:pt x="9257" y="994132"/>
                  </a:lnTo>
                  <a:lnTo>
                    <a:pt x="24064" y="1033510"/>
                  </a:lnTo>
                  <a:lnTo>
                    <a:pt x="45367" y="1070516"/>
                  </a:lnTo>
                  <a:lnTo>
                    <a:pt x="72947" y="1104383"/>
                  </a:lnTo>
                  <a:lnTo>
                    <a:pt x="106587" y="1134348"/>
                  </a:lnTo>
                  <a:lnTo>
                    <a:pt x="146068" y="1159645"/>
                  </a:lnTo>
                  <a:lnTo>
                    <a:pt x="114048" y="1196815"/>
                  </a:lnTo>
                  <a:lnTo>
                    <a:pt x="89862" y="1238009"/>
                  </a:lnTo>
                  <a:lnTo>
                    <a:pt x="73876" y="1282220"/>
                  </a:lnTo>
                  <a:lnTo>
                    <a:pt x="66454" y="1328443"/>
                  </a:lnTo>
                  <a:lnTo>
                    <a:pt x="67963" y="1375672"/>
                  </a:lnTo>
                  <a:lnTo>
                    <a:pt x="77455" y="1418785"/>
                  </a:lnTo>
                  <a:lnTo>
                    <a:pt x="93972" y="1458875"/>
                  </a:lnTo>
                  <a:lnTo>
                    <a:pt x="116837" y="1495457"/>
                  </a:lnTo>
                  <a:lnTo>
                    <a:pt x="145372" y="1528045"/>
                  </a:lnTo>
                  <a:lnTo>
                    <a:pt x="178897" y="1556154"/>
                  </a:lnTo>
                  <a:lnTo>
                    <a:pt x="216735" y="1579299"/>
                  </a:lnTo>
                  <a:lnTo>
                    <a:pt x="258209" y="1596994"/>
                  </a:lnTo>
                  <a:lnTo>
                    <a:pt x="302638" y="1608754"/>
                  </a:lnTo>
                  <a:lnTo>
                    <a:pt x="349346" y="1614093"/>
                  </a:lnTo>
                  <a:lnTo>
                    <a:pt x="397655" y="1612527"/>
                  </a:lnTo>
                  <a:lnTo>
                    <a:pt x="403116" y="1621163"/>
                  </a:lnTo>
                  <a:lnTo>
                    <a:pt x="431288" y="1659740"/>
                  </a:lnTo>
                  <a:lnTo>
                    <a:pt x="462758" y="1695050"/>
                  </a:lnTo>
                  <a:lnTo>
                    <a:pt x="497222" y="1727023"/>
                  </a:lnTo>
                  <a:lnTo>
                    <a:pt x="534379" y="1755589"/>
                  </a:lnTo>
                  <a:lnTo>
                    <a:pt x="573927" y="1780681"/>
                  </a:lnTo>
                  <a:lnTo>
                    <a:pt x="615563" y="1802229"/>
                  </a:lnTo>
                  <a:lnTo>
                    <a:pt x="658985" y="1820164"/>
                  </a:lnTo>
                  <a:lnTo>
                    <a:pt x="703891" y="1834418"/>
                  </a:lnTo>
                  <a:lnTo>
                    <a:pt x="749980" y="1844920"/>
                  </a:lnTo>
                  <a:lnTo>
                    <a:pt x="796948" y="1851603"/>
                  </a:lnTo>
                  <a:lnTo>
                    <a:pt x="844494" y="1854398"/>
                  </a:lnTo>
                  <a:lnTo>
                    <a:pt x="892316" y="1853234"/>
                  </a:lnTo>
                  <a:lnTo>
                    <a:pt x="940111" y="1848044"/>
                  </a:lnTo>
                  <a:lnTo>
                    <a:pt x="987577" y="1838759"/>
                  </a:lnTo>
                  <a:lnTo>
                    <a:pt x="1034413" y="1825309"/>
                  </a:lnTo>
                  <a:lnTo>
                    <a:pt x="1080316" y="1807626"/>
                  </a:lnTo>
                  <a:lnTo>
                    <a:pt x="1124984" y="1785640"/>
                  </a:lnTo>
                  <a:lnTo>
                    <a:pt x="1156908" y="1824283"/>
                  </a:lnTo>
                  <a:lnTo>
                    <a:pt x="1193220" y="1859097"/>
                  </a:lnTo>
                  <a:lnTo>
                    <a:pt x="1233505" y="1889802"/>
                  </a:lnTo>
                  <a:lnTo>
                    <a:pt x="1277346" y="1916115"/>
                  </a:lnTo>
                  <a:lnTo>
                    <a:pt x="1324326" y="1937754"/>
                  </a:lnTo>
                  <a:lnTo>
                    <a:pt x="1374031" y="1954436"/>
                  </a:lnTo>
                  <a:lnTo>
                    <a:pt x="1422794" y="1965354"/>
                  </a:lnTo>
                  <a:lnTo>
                    <a:pt x="1471571" y="1971297"/>
                  </a:lnTo>
                  <a:lnTo>
                    <a:pt x="1520010" y="1972436"/>
                  </a:lnTo>
                  <a:lnTo>
                    <a:pt x="1567763" y="1968944"/>
                  </a:lnTo>
                  <a:lnTo>
                    <a:pt x="1614479" y="1960990"/>
                  </a:lnTo>
                  <a:lnTo>
                    <a:pt x="1659809" y="1948746"/>
                  </a:lnTo>
                  <a:lnTo>
                    <a:pt x="1703403" y="1932384"/>
                  </a:lnTo>
                  <a:lnTo>
                    <a:pt x="1744911" y="1912073"/>
                  </a:lnTo>
                  <a:lnTo>
                    <a:pt x="1783983" y="1887986"/>
                  </a:lnTo>
                  <a:lnTo>
                    <a:pt x="1820271" y="1860294"/>
                  </a:lnTo>
                  <a:lnTo>
                    <a:pt x="1853423" y="1829167"/>
                  </a:lnTo>
                  <a:lnTo>
                    <a:pt x="1883091" y="1794778"/>
                  </a:lnTo>
                  <a:lnTo>
                    <a:pt x="1908925" y="1757296"/>
                  </a:lnTo>
                  <a:lnTo>
                    <a:pt x="1930574" y="1716893"/>
                  </a:lnTo>
                  <a:lnTo>
                    <a:pt x="1947690" y="1673741"/>
                  </a:lnTo>
                  <a:lnTo>
                    <a:pt x="1995567" y="1696997"/>
                  </a:lnTo>
                  <a:lnTo>
                    <a:pt x="2046289" y="1713963"/>
                  </a:lnTo>
                  <a:lnTo>
                    <a:pt x="2099083" y="1724445"/>
                  </a:lnTo>
                  <a:lnTo>
                    <a:pt x="2153176" y="1728249"/>
                  </a:lnTo>
                  <a:lnTo>
                    <a:pt x="2202641" y="1725812"/>
                  </a:lnTo>
                  <a:lnTo>
                    <a:pt x="2250323" y="1717991"/>
                  </a:lnTo>
                  <a:lnTo>
                    <a:pt x="2295847" y="1705119"/>
                  </a:lnTo>
                  <a:lnTo>
                    <a:pt x="2338842" y="1687531"/>
                  </a:lnTo>
                  <a:lnTo>
                    <a:pt x="2378934" y="1665561"/>
                  </a:lnTo>
                  <a:lnTo>
                    <a:pt x="2415750" y="1639543"/>
                  </a:lnTo>
                  <a:lnTo>
                    <a:pt x="2448918" y="1609810"/>
                  </a:lnTo>
                  <a:lnTo>
                    <a:pt x="2478065" y="1576697"/>
                  </a:lnTo>
                  <a:lnTo>
                    <a:pt x="2502818" y="1540538"/>
                  </a:lnTo>
                  <a:lnTo>
                    <a:pt x="2522804" y="1501666"/>
                  </a:lnTo>
                  <a:lnTo>
                    <a:pt x="2537650" y="1460416"/>
                  </a:lnTo>
                  <a:lnTo>
                    <a:pt x="2546984" y="1417121"/>
                  </a:lnTo>
                  <a:lnTo>
                    <a:pt x="2550432" y="1372116"/>
                  </a:lnTo>
                  <a:lnTo>
                    <a:pt x="2597025" y="1363771"/>
                  </a:lnTo>
                  <a:lnTo>
                    <a:pt x="2642247" y="1351172"/>
                  </a:lnTo>
                  <a:lnTo>
                    <a:pt x="2685763" y="1334451"/>
                  </a:lnTo>
                  <a:lnTo>
                    <a:pt x="2727236" y="1313744"/>
                  </a:lnTo>
                  <a:lnTo>
                    <a:pt x="2766332" y="1289185"/>
                  </a:lnTo>
                  <a:lnTo>
                    <a:pt x="2804570" y="1259313"/>
                  </a:lnTo>
                  <a:lnTo>
                    <a:pt x="2838378" y="1226530"/>
                  </a:lnTo>
                  <a:lnTo>
                    <a:pt x="2867704" y="1191195"/>
                  </a:lnTo>
                  <a:lnTo>
                    <a:pt x="2892496" y="1153669"/>
                  </a:lnTo>
                  <a:lnTo>
                    <a:pt x="2912701" y="1114310"/>
                  </a:lnTo>
                  <a:lnTo>
                    <a:pt x="2928270" y="1073480"/>
                  </a:lnTo>
                  <a:lnTo>
                    <a:pt x="2939149" y="1031537"/>
                  </a:lnTo>
                  <a:lnTo>
                    <a:pt x="2945287" y="988842"/>
                  </a:lnTo>
                  <a:lnTo>
                    <a:pt x="2946633" y="945754"/>
                  </a:lnTo>
                  <a:lnTo>
                    <a:pt x="2943134" y="902634"/>
                  </a:lnTo>
                  <a:lnTo>
                    <a:pt x="2934740" y="859841"/>
                  </a:lnTo>
                  <a:lnTo>
                    <a:pt x="2921398" y="817736"/>
                  </a:lnTo>
                  <a:lnTo>
                    <a:pt x="2903056" y="776678"/>
                  </a:lnTo>
                  <a:lnTo>
                    <a:pt x="2879663" y="737027"/>
                  </a:lnTo>
                  <a:lnTo>
                    <a:pt x="2851168" y="699143"/>
                  </a:lnTo>
                  <a:lnTo>
                    <a:pt x="2855982" y="688478"/>
                  </a:lnTo>
                  <a:lnTo>
                    <a:pt x="2877555" y="611321"/>
                  </a:lnTo>
                  <a:lnTo>
                    <a:pt x="2880656" y="567317"/>
                  </a:lnTo>
                  <a:lnTo>
                    <a:pt x="2877411" y="524055"/>
                  </a:lnTo>
                  <a:lnTo>
                    <a:pt x="2868124" y="482020"/>
                  </a:lnTo>
                  <a:lnTo>
                    <a:pt x="2853100" y="441695"/>
                  </a:lnTo>
                  <a:lnTo>
                    <a:pt x="2832641" y="403566"/>
                  </a:lnTo>
                  <a:lnTo>
                    <a:pt x="2807053" y="368117"/>
                  </a:lnTo>
                  <a:lnTo>
                    <a:pt x="2776637" y="335833"/>
                  </a:lnTo>
                  <a:lnTo>
                    <a:pt x="2741699" y="307199"/>
                  </a:lnTo>
                  <a:lnTo>
                    <a:pt x="2702543" y="282698"/>
                  </a:lnTo>
                  <a:lnTo>
                    <a:pt x="2659471" y="262817"/>
                  </a:lnTo>
                  <a:lnTo>
                    <a:pt x="2612789" y="248039"/>
                  </a:lnTo>
                  <a:lnTo>
                    <a:pt x="2597773" y="197870"/>
                  </a:lnTo>
                  <a:lnTo>
                    <a:pt x="2573720" y="151106"/>
                  </a:lnTo>
                  <a:lnTo>
                    <a:pt x="2541262" y="108771"/>
                  </a:lnTo>
                  <a:lnTo>
                    <a:pt x="2501029" y="71890"/>
                  </a:lnTo>
                  <a:lnTo>
                    <a:pt x="2461399" y="45601"/>
                  </a:lnTo>
                  <a:lnTo>
                    <a:pt x="2419052" y="25371"/>
                  </a:lnTo>
                  <a:lnTo>
                    <a:pt x="2374709" y="11146"/>
                  </a:lnTo>
                  <a:lnTo>
                    <a:pt x="2329092" y="2868"/>
                  </a:lnTo>
                  <a:lnTo>
                    <a:pt x="2282922" y="484"/>
                  </a:lnTo>
                  <a:lnTo>
                    <a:pt x="2236921" y="3936"/>
                  </a:lnTo>
                  <a:lnTo>
                    <a:pt x="2191809" y="13171"/>
                  </a:lnTo>
                  <a:lnTo>
                    <a:pt x="2148308" y="28131"/>
                  </a:lnTo>
                  <a:lnTo>
                    <a:pt x="2107139" y="48762"/>
                  </a:lnTo>
                  <a:lnTo>
                    <a:pt x="2069024" y="75009"/>
                  </a:lnTo>
                  <a:lnTo>
                    <a:pt x="2034685" y="106815"/>
                  </a:lnTo>
                  <a:lnTo>
                    <a:pt x="2012561" y="83268"/>
                  </a:lnTo>
                  <a:lnTo>
                    <a:pt x="1960407" y="43985"/>
                  </a:lnTo>
                  <a:lnTo>
                    <a:pt x="1886028" y="12104"/>
                  </a:lnTo>
                  <a:lnTo>
                    <a:pt x="1840049" y="2660"/>
                  </a:lnTo>
                  <a:lnTo>
                    <a:pt x="1793811"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47" name="object 26" descr=""/>
            <p:cNvPicPr/>
            <p:nvPr/>
          </p:nvPicPr>
          <p:blipFill>
            <a:blip r:embed="rId8"/>
            <a:stretch/>
          </p:blipFill>
          <p:spPr>
            <a:xfrm>
              <a:off x="7950960" y="6116040"/>
              <a:ext cx="109080" cy="109080"/>
            </a:xfrm>
            <a:prstGeom prst="rect">
              <a:avLst/>
            </a:prstGeom>
            <a:noFill/>
            <a:ln w="0">
              <a:noFill/>
            </a:ln>
          </p:spPr>
        </p:pic>
        <p:pic>
          <p:nvPicPr>
            <p:cNvPr id="1848" name="object 27" descr=""/>
            <p:cNvPicPr/>
            <p:nvPr/>
          </p:nvPicPr>
          <p:blipFill>
            <a:blip r:embed="rId9"/>
            <a:stretch/>
          </p:blipFill>
          <p:spPr>
            <a:xfrm>
              <a:off x="8347320" y="5842080"/>
              <a:ext cx="218880" cy="218880"/>
            </a:xfrm>
            <a:prstGeom prst="rect">
              <a:avLst/>
            </a:prstGeom>
            <a:noFill/>
            <a:ln w="0">
              <a:noFill/>
            </a:ln>
          </p:spPr>
        </p:pic>
        <p:sp>
          <p:nvSpPr>
            <p:cNvPr id="1849" name="object 28"/>
            <p:cNvSpPr/>
            <p:nvPr/>
          </p:nvSpPr>
          <p:spPr>
            <a:xfrm>
              <a:off x="8842320" y="5519880"/>
              <a:ext cx="328680" cy="328680"/>
            </a:xfrm>
            <a:custGeom>
              <a:avLst/>
              <a:gdLst>
                <a:gd name="textAreaLeft" fmla="*/ 0 w 328680"/>
                <a:gd name="textAreaRight" fmla="*/ 329040 w 328680"/>
                <a:gd name="textAreaTop" fmla="*/ 0 h 328680"/>
                <a:gd name="textAreaBottom" fmla="*/ 329040 h 328680"/>
              </a:gdLst>
              <a:ahLst/>
              <a:rect l="textAreaLeft" t="textAreaTop" r="textAreaRight" b="textAreaBottom"/>
              <a:pathLst>
                <a:path w="328929" h="328929">
                  <a:moveTo>
                    <a:pt x="164337" y="0"/>
                  </a:moveTo>
                  <a:lnTo>
                    <a:pt x="120635" y="5869"/>
                  </a:lnTo>
                  <a:lnTo>
                    <a:pt x="81374" y="22435"/>
                  </a:lnTo>
                  <a:lnTo>
                    <a:pt x="48117" y="48129"/>
                  </a:lnTo>
                  <a:lnTo>
                    <a:pt x="22427" y="81387"/>
                  </a:lnTo>
                  <a:lnTo>
                    <a:pt x="5867" y="120641"/>
                  </a:lnTo>
                  <a:lnTo>
                    <a:pt x="0" y="164325"/>
                  </a:lnTo>
                  <a:lnTo>
                    <a:pt x="5867" y="208003"/>
                  </a:lnTo>
                  <a:lnTo>
                    <a:pt x="22427" y="247251"/>
                  </a:lnTo>
                  <a:lnTo>
                    <a:pt x="48117" y="280503"/>
                  </a:lnTo>
                  <a:lnTo>
                    <a:pt x="81374" y="306193"/>
                  </a:lnTo>
                  <a:lnTo>
                    <a:pt x="120635" y="322756"/>
                  </a:lnTo>
                  <a:lnTo>
                    <a:pt x="164337" y="328625"/>
                  </a:lnTo>
                  <a:lnTo>
                    <a:pt x="207996" y="322756"/>
                  </a:lnTo>
                  <a:lnTo>
                    <a:pt x="247245" y="306193"/>
                  </a:lnTo>
                  <a:lnTo>
                    <a:pt x="280511" y="280503"/>
                  </a:lnTo>
                  <a:lnTo>
                    <a:pt x="306220" y="247251"/>
                  </a:lnTo>
                  <a:lnTo>
                    <a:pt x="322799" y="208003"/>
                  </a:lnTo>
                  <a:lnTo>
                    <a:pt x="328675" y="164325"/>
                  </a:lnTo>
                  <a:lnTo>
                    <a:pt x="322799" y="120641"/>
                  </a:lnTo>
                  <a:lnTo>
                    <a:pt x="306220" y="81387"/>
                  </a:lnTo>
                  <a:lnTo>
                    <a:pt x="280511" y="48129"/>
                  </a:lnTo>
                  <a:lnTo>
                    <a:pt x="247245" y="22435"/>
                  </a:lnTo>
                  <a:lnTo>
                    <a:pt x="207996" y="5869"/>
                  </a:lnTo>
                  <a:lnTo>
                    <a:pt x="16433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50" name="object 29"/>
            <p:cNvSpPr/>
            <p:nvPr/>
          </p:nvSpPr>
          <p:spPr>
            <a:xfrm>
              <a:off x="9175320" y="3906720"/>
              <a:ext cx="2946600" cy="1972440"/>
            </a:xfrm>
            <a:custGeom>
              <a:avLst/>
              <a:gdLst>
                <a:gd name="textAreaLeft" fmla="*/ 0 w 2946600"/>
                <a:gd name="textAreaRight" fmla="*/ 2946960 w 2946600"/>
                <a:gd name="textAreaTop" fmla="*/ 0 h 1972440"/>
                <a:gd name="textAreaBottom" fmla="*/ 1972800 h 1972440"/>
              </a:gdLst>
              <a:ahLst/>
              <a:rect l="textAreaLeft" t="textAreaTop" r="textAreaRight" b="textAreaBottom"/>
              <a:pathLst>
                <a:path w="2947034" h="1972945">
                  <a:moveTo>
                    <a:pt x="267861" y="649486"/>
                  </a:moveTo>
                  <a:lnTo>
                    <a:pt x="263772" y="603854"/>
                  </a:lnTo>
                  <a:lnTo>
                    <a:pt x="265061" y="558998"/>
                  </a:lnTo>
                  <a:lnTo>
                    <a:pt x="271487" y="515205"/>
                  </a:lnTo>
                  <a:lnTo>
                    <a:pt x="282809" y="472762"/>
                  </a:lnTo>
                  <a:lnTo>
                    <a:pt x="298787" y="431958"/>
                  </a:lnTo>
                  <a:lnTo>
                    <a:pt x="319181" y="393080"/>
                  </a:lnTo>
                  <a:lnTo>
                    <a:pt x="343748" y="356415"/>
                  </a:lnTo>
                  <a:lnTo>
                    <a:pt x="372250" y="322251"/>
                  </a:lnTo>
                  <a:lnTo>
                    <a:pt x="404444" y="290876"/>
                  </a:lnTo>
                  <a:lnTo>
                    <a:pt x="440091" y="262578"/>
                  </a:lnTo>
                  <a:lnTo>
                    <a:pt x="478950" y="237643"/>
                  </a:lnTo>
                  <a:lnTo>
                    <a:pt x="520780" y="216361"/>
                  </a:lnTo>
                  <a:lnTo>
                    <a:pt x="565339" y="199017"/>
                  </a:lnTo>
                  <a:lnTo>
                    <a:pt x="612389" y="185901"/>
                  </a:lnTo>
                  <a:lnTo>
                    <a:pt x="661688" y="177300"/>
                  </a:lnTo>
                  <a:lnTo>
                    <a:pt x="712749" y="173571"/>
                  </a:lnTo>
                  <a:lnTo>
                    <a:pt x="763645" y="175028"/>
                  </a:lnTo>
                  <a:lnTo>
                    <a:pt x="813913" y="181586"/>
                  </a:lnTo>
                  <a:lnTo>
                    <a:pt x="863091" y="193160"/>
                  </a:lnTo>
                  <a:lnTo>
                    <a:pt x="910716" y="209667"/>
                  </a:lnTo>
                  <a:lnTo>
                    <a:pt x="956328" y="231021"/>
                  </a:lnTo>
                  <a:lnTo>
                    <a:pt x="982379" y="192688"/>
                  </a:lnTo>
                  <a:lnTo>
                    <a:pt x="1013088" y="158700"/>
                  </a:lnTo>
                  <a:lnTo>
                    <a:pt x="1047871" y="129220"/>
                  </a:lnTo>
                  <a:lnTo>
                    <a:pt x="1086140" y="104411"/>
                  </a:lnTo>
                  <a:lnTo>
                    <a:pt x="1127312" y="84437"/>
                  </a:lnTo>
                  <a:lnTo>
                    <a:pt x="1170799" y="69461"/>
                  </a:lnTo>
                  <a:lnTo>
                    <a:pt x="1216016" y="59647"/>
                  </a:lnTo>
                  <a:lnTo>
                    <a:pt x="1262379" y="55158"/>
                  </a:lnTo>
                  <a:lnTo>
                    <a:pt x="1309300" y="56159"/>
                  </a:lnTo>
                  <a:lnTo>
                    <a:pt x="1356195" y="62813"/>
                  </a:lnTo>
                  <a:lnTo>
                    <a:pt x="1402478" y="75283"/>
                  </a:lnTo>
                  <a:lnTo>
                    <a:pt x="1447564" y="93734"/>
                  </a:lnTo>
                  <a:lnTo>
                    <a:pt x="1492029" y="119181"/>
                  </a:lnTo>
                  <a:lnTo>
                    <a:pt x="1532019" y="150249"/>
                  </a:lnTo>
                  <a:lnTo>
                    <a:pt x="1557027" y="112446"/>
                  </a:lnTo>
                  <a:lnTo>
                    <a:pt x="1587538" y="79671"/>
                  </a:lnTo>
                  <a:lnTo>
                    <a:pt x="1622727" y="52176"/>
                  </a:lnTo>
                  <a:lnTo>
                    <a:pt x="1661772" y="30210"/>
                  </a:lnTo>
                  <a:lnTo>
                    <a:pt x="1703850" y="14025"/>
                  </a:lnTo>
                  <a:lnTo>
                    <a:pt x="1748137" y="3871"/>
                  </a:lnTo>
                  <a:lnTo>
                    <a:pt x="1793811" y="0"/>
                  </a:lnTo>
                  <a:lnTo>
                    <a:pt x="1840049" y="2660"/>
                  </a:lnTo>
                  <a:lnTo>
                    <a:pt x="1886028" y="12104"/>
                  </a:lnTo>
                  <a:lnTo>
                    <a:pt x="1930926" y="28583"/>
                  </a:lnTo>
                  <a:lnTo>
                    <a:pt x="1987710" y="62269"/>
                  </a:lnTo>
                  <a:lnTo>
                    <a:pt x="2034685" y="106815"/>
                  </a:lnTo>
                  <a:lnTo>
                    <a:pt x="2069024" y="75009"/>
                  </a:lnTo>
                  <a:lnTo>
                    <a:pt x="2107139" y="48762"/>
                  </a:lnTo>
                  <a:lnTo>
                    <a:pt x="2148308" y="28131"/>
                  </a:lnTo>
                  <a:lnTo>
                    <a:pt x="2191809" y="13171"/>
                  </a:lnTo>
                  <a:lnTo>
                    <a:pt x="2236921" y="3936"/>
                  </a:lnTo>
                  <a:lnTo>
                    <a:pt x="2282922" y="484"/>
                  </a:lnTo>
                  <a:lnTo>
                    <a:pt x="2329092" y="2868"/>
                  </a:lnTo>
                  <a:lnTo>
                    <a:pt x="2374709" y="11146"/>
                  </a:lnTo>
                  <a:lnTo>
                    <a:pt x="2419052" y="25371"/>
                  </a:lnTo>
                  <a:lnTo>
                    <a:pt x="2461399" y="45601"/>
                  </a:lnTo>
                  <a:lnTo>
                    <a:pt x="2501029" y="71890"/>
                  </a:lnTo>
                  <a:lnTo>
                    <a:pt x="2541262" y="108771"/>
                  </a:lnTo>
                  <a:lnTo>
                    <a:pt x="2573720" y="151106"/>
                  </a:lnTo>
                  <a:lnTo>
                    <a:pt x="2597773" y="197870"/>
                  </a:lnTo>
                  <a:lnTo>
                    <a:pt x="2612789" y="248039"/>
                  </a:lnTo>
                  <a:lnTo>
                    <a:pt x="2659471" y="262817"/>
                  </a:lnTo>
                  <a:lnTo>
                    <a:pt x="2702543" y="282698"/>
                  </a:lnTo>
                  <a:lnTo>
                    <a:pt x="2741699" y="307199"/>
                  </a:lnTo>
                  <a:lnTo>
                    <a:pt x="2776637" y="335833"/>
                  </a:lnTo>
                  <a:lnTo>
                    <a:pt x="2807053" y="368117"/>
                  </a:lnTo>
                  <a:lnTo>
                    <a:pt x="2832641" y="403566"/>
                  </a:lnTo>
                  <a:lnTo>
                    <a:pt x="2853100" y="441695"/>
                  </a:lnTo>
                  <a:lnTo>
                    <a:pt x="2868124" y="482020"/>
                  </a:lnTo>
                  <a:lnTo>
                    <a:pt x="2877411" y="524055"/>
                  </a:lnTo>
                  <a:lnTo>
                    <a:pt x="2880656" y="567317"/>
                  </a:lnTo>
                  <a:lnTo>
                    <a:pt x="2877555" y="611321"/>
                  </a:lnTo>
                  <a:lnTo>
                    <a:pt x="2867805" y="655582"/>
                  </a:lnTo>
                  <a:lnTo>
                    <a:pt x="2851168" y="699143"/>
                  </a:lnTo>
                  <a:lnTo>
                    <a:pt x="2879663" y="737027"/>
                  </a:lnTo>
                  <a:lnTo>
                    <a:pt x="2903056" y="776678"/>
                  </a:lnTo>
                  <a:lnTo>
                    <a:pt x="2921398" y="817736"/>
                  </a:lnTo>
                  <a:lnTo>
                    <a:pt x="2934740" y="859841"/>
                  </a:lnTo>
                  <a:lnTo>
                    <a:pt x="2943134" y="902634"/>
                  </a:lnTo>
                  <a:lnTo>
                    <a:pt x="2946633" y="945754"/>
                  </a:lnTo>
                  <a:lnTo>
                    <a:pt x="2945287" y="988842"/>
                  </a:lnTo>
                  <a:lnTo>
                    <a:pt x="2939149" y="1031537"/>
                  </a:lnTo>
                  <a:lnTo>
                    <a:pt x="2928270" y="1073480"/>
                  </a:lnTo>
                  <a:lnTo>
                    <a:pt x="2912701" y="1114310"/>
                  </a:lnTo>
                  <a:lnTo>
                    <a:pt x="2892496" y="1153669"/>
                  </a:lnTo>
                  <a:lnTo>
                    <a:pt x="2867704" y="1191195"/>
                  </a:lnTo>
                  <a:lnTo>
                    <a:pt x="2838378" y="1226530"/>
                  </a:lnTo>
                  <a:lnTo>
                    <a:pt x="2804570" y="1259313"/>
                  </a:lnTo>
                  <a:lnTo>
                    <a:pt x="2766332" y="1289185"/>
                  </a:lnTo>
                  <a:lnTo>
                    <a:pt x="2727236" y="1313744"/>
                  </a:lnTo>
                  <a:lnTo>
                    <a:pt x="2685763" y="1334451"/>
                  </a:lnTo>
                  <a:lnTo>
                    <a:pt x="2642247" y="1351172"/>
                  </a:lnTo>
                  <a:lnTo>
                    <a:pt x="2597025" y="1363771"/>
                  </a:lnTo>
                  <a:lnTo>
                    <a:pt x="2550432" y="1372116"/>
                  </a:lnTo>
                  <a:lnTo>
                    <a:pt x="2546984" y="1417121"/>
                  </a:lnTo>
                  <a:lnTo>
                    <a:pt x="2537650" y="1460416"/>
                  </a:lnTo>
                  <a:lnTo>
                    <a:pt x="2522804" y="1501666"/>
                  </a:lnTo>
                  <a:lnTo>
                    <a:pt x="2502818" y="1540538"/>
                  </a:lnTo>
                  <a:lnTo>
                    <a:pt x="2478065" y="1576697"/>
                  </a:lnTo>
                  <a:lnTo>
                    <a:pt x="2448918" y="1609810"/>
                  </a:lnTo>
                  <a:lnTo>
                    <a:pt x="2415750" y="1639543"/>
                  </a:lnTo>
                  <a:lnTo>
                    <a:pt x="2378934" y="1665561"/>
                  </a:lnTo>
                  <a:lnTo>
                    <a:pt x="2338842" y="1687531"/>
                  </a:lnTo>
                  <a:lnTo>
                    <a:pt x="2295847" y="1705119"/>
                  </a:lnTo>
                  <a:lnTo>
                    <a:pt x="2250323" y="1717991"/>
                  </a:lnTo>
                  <a:lnTo>
                    <a:pt x="2202641" y="1725812"/>
                  </a:lnTo>
                  <a:lnTo>
                    <a:pt x="2153176" y="1728249"/>
                  </a:lnTo>
                  <a:lnTo>
                    <a:pt x="2099083" y="1724445"/>
                  </a:lnTo>
                  <a:lnTo>
                    <a:pt x="2046289" y="1713963"/>
                  </a:lnTo>
                  <a:lnTo>
                    <a:pt x="1995567" y="1696997"/>
                  </a:lnTo>
                  <a:lnTo>
                    <a:pt x="1947690" y="1673741"/>
                  </a:lnTo>
                  <a:lnTo>
                    <a:pt x="1930574" y="1716893"/>
                  </a:lnTo>
                  <a:lnTo>
                    <a:pt x="1908925" y="1757296"/>
                  </a:lnTo>
                  <a:lnTo>
                    <a:pt x="1883091" y="1794778"/>
                  </a:lnTo>
                  <a:lnTo>
                    <a:pt x="1853423" y="1829167"/>
                  </a:lnTo>
                  <a:lnTo>
                    <a:pt x="1820271" y="1860294"/>
                  </a:lnTo>
                  <a:lnTo>
                    <a:pt x="1783983" y="1887986"/>
                  </a:lnTo>
                  <a:lnTo>
                    <a:pt x="1744911" y="1912073"/>
                  </a:lnTo>
                  <a:lnTo>
                    <a:pt x="1703403" y="1932384"/>
                  </a:lnTo>
                  <a:lnTo>
                    <a:pt x="1659809" y="1948746"/>
                  </a:lnTo>
                  <a:lnTo>
                    <a:pt x="1614479" y="1960990"/>
                  </a:lnTo>
                  <a:lnTo>
                    <a:pt x="1567763" y="1968944"/>
                  </a:lnTo>
                  <a:lnTo>
                    <a:pt x="1520010" y="1972436"/>
                  </a:lnTo>
                  <a:lnTo>
                    <a:pt x="1471571" y="1971297"/>
                  </a:lnTo>
                  <a:lnTo>
                    <a:pt x="1422794" y="1965354"/>
                  </a:lnTo>
                  <a:lnTo>
                    <a:pt x="1374031" y="1954436"/>
                  </a:lnTo>
                  <a:lnTo>
                    <a:pt x="1324326" y="1937754"/>
                  </a:lnTo>
                  <a:lnTo>
                    <a:pt x="1277346" y="1916115"/>
                  </a:lnTo>
                  <a:lnTo>
                    <a:pt x="1233505" y="1889802"/>
                  </a:lnTo>
                  <a:lnTo>
                    <a:pt x="1193220" y="1859097"/>
                  </a:lnTo>
                  <a:lnTo>
                    <a:pt x="1156908" y="1824283"/>
                  </a:lnTo>
                  <a:lnTo>
                    <a:pt x="1124984" y="1785640"/>
                  </a:lnTo>
                  <a:lnTo>
                    <a:pt x="1080316" y="1807626"/>
                  </a:lnTo>
                  <a:lnTo>
                    <a:pt x="1034413" y="1825309"/>
                  </a:lnTo>
                  <a:lnTo>
                    <a:pt x="987577" y="1838759"/>
                  </a:lnTo>
                  <a:lnTo>
                    <a:pt x="940111" y="1848044"/>
                  </a:lnTo>
                  <a:lnTo>
                    <a:pt x="892316" y="1853234"/>
                  </a:lnTo>
                  <a:lnTo>
                    <a:pt x="844494" y="1854398"/>
                  </a:lnTo>
                  <a:lnTo>
                    <a:pt x="796948" y="1851603"/>
                  </a:lnTo>
                  <a:lnTo>
                    <a:pt x="749980" y="1844920"/>
                  </a:lnTo>
                  <a:lnTo>
                    <a:pt x="703891" y="1834418"/>
                  </a:lnTo>
                  <a:lnTo>
                    <a:pt x="658985" y="1820164"/>
                  </a:lnTo>
                  <a:lnTo>
                    <a:pt x="615563" y="1802229"/>
                  </a:lnTo>
                  <a:lnTo>
                    <a:pt x="573927" y="1780681"/>
                  </a:lnTo>
                  <a:lnTo>
                    <a:pt x="534379" y="1755589"/>
                  </a:lnTo>
                  <a:lnTo>
                    <a:pt x="497222" y="1727023"/>
                  </a:lnTo>
                  <a:lnTo>
                    <a:pt x="462758" y="1695050"/>
                  </a:lnTo>
                  <a:lnTo>
                    <a:pt x="431288" y="1659740"/>
                  </a:lnTo>
                  <a:lnTo>
                    <a:pt x="403116" y="1621163"/>
                  </a:lnTo>
                  <a:lnTo>
                    <a:pt x="401338" y="1618242"/>
                  </a:lnTo>
                  <a:lnTo>
                    <a:pt x="399433" y="1615321"/>
                  </a:lnTo>
                  <a:lnTo>
                    <a:pt x="397655" y="1612527"/>
                  </a:lnTo>
                  <a:lnTo>
                    <a:pt x="349346" y="1614093"/>
                  </a:lnTo>
                  <a:lnTo>
                    <a:pt x="302638" y="1608754"/>
                  </a:lnTo>
                  <a:lnTo>
                    <a:pt x="258209" y="1596994"/>
                  </a:lnTo>
                  <a:lnTo>
                    <a:pt x="216735" y="1579299"/>
                  </a:lnTo>
                  <a:lnTo>
                    <a:pt x="178897" y="1556154"/>
                  </a:lnTo>
                  <a:lnTo>
                    <a:pt x="145372" y="1528045"/>
                  </a:lnTo>
                  <a:lnTo>
                    <a:pt x="116837" y="1495457"/>
                  </a:lnTo>
                  <a:lnTo>
                    <a:pt x="93972" y="1458875"/>
                  </a:lnTo>
                  <a:lnTo>
                    <a:pt x="77455" y="1418785"/>
                  </a:lnTo>
                  <a:lnTo>
                    <a:pt x="67963" y="1375672"/>
                  </a:lnTo>
                  <a:lnTo>
                    <a:pt x="66454" y="1328443"/>
                  </a:lnTo>
                  <a:lnTo>
                    <a:pt x="73876" y="1282220"/>
                  </a:lnTo>
                  <a:lnTo>
                    <a:pt x="89862" y="1238009"/>
                  </a:lnTo>
                  <a:lnTo>
                    <a:pt x="114048" y="1196815"/>
                  </a:lnTo>
                  <a:lnTo>
                    <a:pt x="146068" y="1159645"/>
                  </a:lnTo>
                  <a:lnTo>
                    <a:pt x="106587" y="1134348"/>
                  </a:lnTo>
                  <a:lnTo>
                    <a:pt x="72947" y="1104383"/>
                  </a:lnTo>
                  <a:lnTo>
                    <a:pt x="45367" y="1070516"/>
                  </a:lnTo>
                  <a:lnTo>
                    <a:pt x="24064" y="1033510"/>
                  </a:lnTo>
                  <a:lnTo>
                    <a:pt x="9257" y="994132"/>
                  </a:lnTo>
                  <a:lnTo>
                    <a:pt x="1163" y="953146"/>
                  </a:lnTo>
                  <a:lnTo>
                    <a:pt x="0" y="911317"/>
                  </a:lnTo>
                  <a:lnTo>
                    <a:pt x="5986" y="869410"/>
                  </a:lnTo>
                  <a:lnTo>
                    <a:pt x="19339" y="828191"/>
                  </a:lnTo>
                  <a:lnTo>
                    <a:pt x="40277" y="788424"/>
                  </a:lnTo>
                  <a:lnTo>
                    <a:pt x="66965" y="753272"/>
                  </a:lnTo>
                  <a:lnTo>
                    <a:pt x="98932" y="722769"/>
                  </a:lnTo>
                  <a:lnTo>
                    <a:pt x="135463" y="697333"/>
                  </a:lnTo>
                  <a:lnTo>
                    <a:pt x="175847" y="677378"/>
                  </a:lnTo>
                  <a:lnTo>
                    <a:pt x="219370" y="663323"/>
                  </a:lnTo>
                  <a:lnTo>
                    <a:pt x="265321" y="655582"/>
                  </a:lnTo>
                  <a:lnTo>
                    <a:pt x="267861" y="649486"/>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51" name="object 30" descr=""/>
            <p:cNvPicPr/>
            <p:nvPr/>
          </p:nvPicPr>
          <p:blipFill>
            <a:blip r:embed="rId10"/>
            <a:stretch/>
          </p:blipFill>
          <p:spPr>
            <a:xfrm>
              <a:off x="7936560" y="6101640"/>
              <a:ext cx="137880" cy="137880"/>
            </a:xfrm>
            <a:prstGeom prst="rect">
              <a:avLst/>
            </a:prstGeom>
            <a:noFill/>
            <a:ln w="0">
              <a:noFill/>
            </a:ln>
          </p:spPr>
        </p:pic>
        <p:pic>
          <p:nvPicPr>
            <p:cNvPr id="1852" name="object 31" descr=""/>
            <p:cNvPicPr/>
            <p:nvPr/>
          </p:nvPicPr>
          <p:blipFill>
            <a:blip r:embed="rId11"/>
            <a:stretch/>
          </p:blipFill>
          <p:spPr>
            <a:xfrm>
              <a:off x="8332920" y="5827680"/>
              <a:ext cx="247320" cy="247320"/>
            </a:xfrm>
            <a:prstGeom prst="rect">
              <a:avLst/>
            </a:prstGeom>
            <a:noFill/>
            <a:ln w="0">
              <a:noFill/>
            </a:ln>
          </p:spPr>
        </p:pic>
        <p:sp>
          <p:nvSpPr>
            <p:cNvPr id="1853" name="object 32"/>
            <p:cNvSpPr/>
            <p:nvPr/>
          </p:nvSpPr>
          <p:spPr>
            <a:xfrm>
              <a:off x="8842320" y="4007520"/>
              <a:ext cx="3182760" cy="1841040"/>
            </a:xfrm>
            <a:custGeom>
              <a:avLst/>
              <a:gdLst>
                <a:gd name="textAreaLeft" fmla="*/ 0 w 3182760"/>
                <a:gd name="textAreaRight" fmla="*/ 3183120 w 3182760"/>
                <a:gd name="textAreaTop" fmla="*/ 0 h 1841040"/>
                <a:gd name="textAreaBottom" fmla="*/ 1841400 h 1841040"/>
              </a:gdLst>
              <a:ahLst/>
              <a:rect l="textAreaLeft" t="textAreaTop" r="textAreaRight" b="textAreaBottom"/>
              <a:pathLst>
                <a:path w="3183254" h="1841500">
                  <a:moveTo>
                    <a:pt x="328675" y="1677022"/>
                  </a:moveTo>
                  <a:lnTo>
                    <a:pt x="322799" y="1720700"/>
                  </a:lnTo>
                  <a:lnTo>
                    <a:pt x="306220" y="1759948"/>
                  </a:lnTo>
                  <a:lnTo>
                    <a:pt x="280511" y="1793200"/>
                  </a:lnTo>
                  <a:lnTo>
                    <a:pt x="247245" y="1818890"/>
                  </a:lnTo>
                  <a:lnTo>
                    <a:pt x="207996" y="1835453"/>
                  </a:lnTo>
                  <a:lnTo>
                    <a:pt x="164337" y="1841322"/>
                  </a:lnTo>
                  <a:lnTo>
                    <a:pt x="120635" y="1835453"/>
                  </a:lnTo>
                  <a:lnTo>
                    <a:pt x="81374" y="1818890"/>
                  </a:lnTo>
                  <a:lnTo>
                    <a:pt x="48117" y="1793200"/>
                  </a:lnTo>
                  <a:lnTo>
                    <a:pt x="22427" y="1759948"/>
                  </a:lnTo>
                  <a:lnTo>
                    <a:pt x="5867" y="1720700"/>
                  </a:lnTo>
                  <a:lnTo>
                    <a:pt x="0" y="1677022"/>
                  </a:lnTo>
                  <a:lnTo>
                    <a:pt x="5867" y="1633338"/>
                  </a:lnTo>
                  <a:lnTo>
                    <a:pt x="22427" y="1594084"/>
                  </a:lnTo>
                  <a:lnTo>
                    <a:pt x="48117" y="1560826"/>
                  </a:lnTo>
                  <a:lnTo>
                    <a:pt x="81374" y="1535132"/>
                  </a:lnTo>
                  <a:lnTo>
                    <a:pt x="120635" y="1518566"/>
                  </a:lnTo>
                  <a:lnTo>
                    <a:pt x="164337" y="1512697"/>
                  </a:lnTo>
                  <a:lnTo>
                    <a:pt x="207996" y="1518566"/>
                  </a:lnTo>
                  <a:lnTo>
                    <a:pt x="247245" y="1535132"/>
                  </a:lnTo>
                  <a:lnTo>
                    <a:pt x="280511" y="1560826"/>
                  </a:lnTo>
                  <a:lnTo>
                    <a:pt x="306220" y="1594084"/>
                  </a:lnTo>
                  <a:lnTo>
                    <a:pt x="322799" y="1633338"/>
                  </a:lnTo>
                  <a:lnTo>
                    <a:pt x="328675" y="1677022"/>
                  </a:lnTo>
                  <a:close/>
                </a:path>
                <a:path w="3183254" h="1841500">
                  <a:moveTo>
                    <a:pt x="654811" y="1087882"/>
                  </a:moveTo>
                  <a:lnTo>
                    <a:pt x="609788" y="1087955"/>
                  </a:lnTo>
                  <a:lnTo>
                    <a:pt x="565515" y="1081801"/>
                  </a:lnTo>
                  <a:lnTo>
                    <a:pt x="522741" y="1069576"/>
                  </a:lnTo>
                  <a:lnTo>
                    <a:pt x="482219" y="1051433"/>
                  </a:lnTo>
                </a:path>
                <a:path w="3183254" h="1841500">
                  <a:moveTo>
                    <a:pt x="807084" y="1485900"/>
                  </a:moveTo>
                  <a:lnTo>
                    <a:pt x="788689" y="1491994"/>
                  </a:lnTo>
                  <a:lnTo>
                    <a:pt x="769937" y="1496933"/>
                  </a:lnTo>
                  <a:lnTo>
                    <a:pt x="750899" y="1500705"/>
                  </a:lnTo>
                  <a:lnTo>
                    <a:pt x="731647" y="1503299"/>
                  </a:lnTo>
                </a:path>
                <a:path w="3183254" h="1841500">
                  <a:moveTo>
                    <a:pt x="1457705" y="1677225"/>
                  </a:moveTo>
                  <a:lnTo>
                    <a:pt x="1444636" y="1658225"/>
                  </a:lnTo>
                  <a:lnTo>
                    <a:pt x="1432686" y="1638627"/>
                  </a:lnTo>
                  <a:lnTo>
                    <a:pt x="1421880" y="1618471"/>
                  </a:lnTo>
                  <a:lnTo>
                    <a:pt x="1412240" y="1597799"/>
                  </a:lnTo>
                </a:path>
                <a:path w="3183254" h="1841500">
                  <a:moveTo>
                    <a:pt x="2299080" y="1479169"/>
                  </a:moveTo>
                  <a:lnTo>
                    <a:pt x="2296439" y="1501282"/>
                  </a:lnTo>
                  <a:lnTo>
                    <a:pt x="2292524" y="1523206"/>
                  </a:lnTo>
                  <a:lnTo>
                    <a:pt x="2287347" y="1544891"/>
                  </a:lnTo>
                  <a:lnTo>
                    <a:pt x="2280920" y="1566291"/>
                  </a:lnTo>
                </a:path>
                <a:path w="3183254" h="1841500">
                  <a:moveTo>
                    <a:pt x="2660269" y="940816"/>
                  </a:moveTo>
                  <a:lnTo>
                    <a:pt x="2703897" y="963380"/>
                  </a:lnTo>
                  <a:lnTo>
                    <a:pt x="2743479" y="990390"/>
                  </a:lnTo>
                  <a:lnTo>
                    <a:pt x="2778712" y="1021399"/>
                  </a:lnTo>
                  <a:lnTo>
                    <a:pt x="2809296" y="1055961"/>
                  </a:lnTo>
                  <a:lnTo>
                    <a:pt x="2834927" y="1093630"/>
                  </a:lnTo>
                  <a:lnTo>
                    <a:pt x="2855303" y="1133959"/>
                  </a:lnTo>
                  <a:lnTo>
                    <a:pt x="2870122" y="1176502"/>
                  </a:lnTo>
                  <a:lnTo>
                    <a:pt x="2879083" y="1220812"/>
                  </a:lnTo>
                  <a:lnTo>
                    <a:pt x="2881883" y="1266444"/>
                  </a:lnTo>
                </a:path>
                <a:path w="3183254" h="1841500">
                  <a:moveTo>
                    <a:pt x="3182747" y="593852"/>
                  </a:moveTo>
                  <a:lnTo>
                    <a:pt x="3164026" y="628140"/>
                  </a:lnTo>
                  <a:lnTo>
                    <a:pt x="3141186" y="660130"/>
                  </a:lnTo>
                  <a:lnTo>
                    <a:pt x="3114488" y="689524"/>
                  </a:lnTo>
                  <a:lnTo>
                    <a:pt x="3084195" y="716026"/>
                  </a:lnTo>
                </a:path>
                <a:path w="3183254" h="1841500">
                  <a:moveTo>
                    <a:pt x="2946146" y="140716"/>
                  </a:moveTo>
                  <a:lnTo>
                    <a:pt x="2948549" y="155049"/>
                  </a:lnTo>
                  <a:lnTo>
                    <a:pt x="2950225" y="169465"/>
                  </a:lnTo>
                  <a:lnTo>
                    <a:pt x="2951164" y="183953"/>
                  </a:lnTo>
                  <a:lnTo>
                    <a:pt x="2951353" y="198501"/>
                  </a:lnTo>
                </a:path>
                <a:path w="3183254" h="1841500">
                  <a:moveTo>
                    <a:pt x="2316226" y="73533"/>
                  </a:moveTo>
                  <a:lnTo>
                    <a:pt x="2326624" y="53899"/>
                  </a:lnTo>
                  <a:lnTo>
                    <a:pt x="2338546" y="35052"/>
                  </a:lnTo>
                  <a:lnTo>
                    <a:pt x="2351944" y="17061"/>
                  </a:lnTo>
                  <a:lnTo>
                    <a:pt x="2366772" y="0"/>
                  </a:lnTo>
                </a:path>
                <a:path w="3183254" h="1841500">
                  <a:moveTo>
                    <a:pt x="1843531" y="108585"/>
                  </a:moveTo>
                  <a:lnTo>
                    <a:pt x="1848058" y="92233"/>
                  </a:lnTo>
                  <a:lnTo>
                    <a:pt x="1853644" y="76168"/>
                  </a:lnTo>
                  <a:lnTo>
                    <a:pt x="1860301" y="60436"/>
                  </a:lnTo>
                  <a:lnTo>
                    <a:pt x="1868043" y="45085"/>
                  </a:lnTo>
                </a:path>
                <a:path w="3183254" h="1841500">
                  <a:moveTo>
                    <a:pt x="1288923" y="130048"/>
                  </a:moveTo>
                  <a:lnTo>
                    <a:pt x="1312558" y="143619"/>
                  </a:lnTo>
                  <a:lnTo>
                    <a:pt x="1335230" y="158416"/>
                  </a:lnTo>
                  <a:lnTo>
                    <a:pt x="1356877" y="174428"/>
                  </a:lnTo>
                  <a:lnTo>
                    <a:pt x="1377442" y="191643"/>
                  </a:lnTo>
                </a:path>
                <a:path w="3183254" h="1841500">
                  <a:moveTo>
                    <a:pt x="616203" y="613791"/>
                  </a:moveTo>
                  <a:lnTo>
                    <a:pt x="611320" y="597794"/>
                  </a:lnTo>
                  <a:lnTo>
                    <a:pt x="607139" y="581644"/>
                  </a:lnTo>
                  <a:lnTo>
                    <a:pt x="603648" y="565374"/>
                  </a:lnTo>
                  <a:lnTo>
                    <a:pt x="600836" y="549021"/>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854" name="object 33" descr=""/>
            <p:cNvPicPr/>
            <p:nvPr/>
          </p:nvPicPr>
          <p:blipFill>
            <a:blip r:embed="rId12"/>
            <a:stretch/>
          </p:blipFill>
          <p:spPr>
            <a:xfrm>
              <a:off x="7562880" y="4143240"/>
              <a:ext cx="366480" cy="337680"/>
            </a:xfrm>
            <a:prstGeom prst="rect">
              <a:avLst/>
            </a:prstGeom>
            <a:noFill/>
            <a:ln w="0">
              <a:noFill/>
            </a:ln>
          </p:spPr>
        </p:pic>
        <p:pic>
          <p:nvPicPr>
            <p:cNvPr id="1855" name="object 34" descr=""/>
            <p:cNvPicPr/>
            <p:nvPr/>
          </p:nvPicPr>
          <p:blipFill>
            <a:blip r:embed="rId13"/>
            <a:stretch/>
          </p:blipFill>
          <p:spPr>
            <a:xfrm>
              <a:off x="7634520" y="4195800"/>
              <a:ext cx="228240" cy="199800"/>
            </a:xfrm>
            <a:prstGeom prst="rect">
              <a:avLst/>
            </a:prstGeom>
            <a:noFill/>
            <a:ln w="0">
              <a:noFill/>
            </a:ln>
          </p:spPr>
        </p:pic>
        <p:sp>
          <p:nvSpPr>
            <p:cNvPr id="1856" name="object 35"/>
            <p:cNvSpPr/>
            <p:nvPr/>
          </p:nvSpPr>
          <p:spPr>
            <a:xfrm>
              <a:off x="7634520" y="4195800"/>
              <a:ext cx="228240" cy="199800"/>
            </a:xfrm>
            <a:custGeom>
              <a:avLst/>
              <a:gdLst>
                <a:gd name="textAreaLeft" fmla="*/ 0 w 228240"/>
                <a:gd name="textAreaRight" fmla="*/ 228600 w 228240"/>
                <a:gd name="textAreaTop" fmla="*/ 0 h 199800"/>
                <a:gd name="textAreaBottom" fmla="*/ 200160 h 199800"/>
              </a:gdLst>
              <a:ahLst/>
              <a:rect l="textAreaLeft" t="textAreaTop" r="textAreaRight" b="textAreaBottom"/>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857" name="object 36"/>
          <p:cNvGrpSpPr/>
          <p:nvPr/>
        </p:nvGrpSpPr>
        <p:grpSpPr>
          <a:xfrm>
            <a:off x="0" y="0"/>
            <a:ext cx="12191760" cy="6857640"/>
            <a:chOff x="0" y="0"/>
            <a:chExt cx="12191760" cy="6857640"/>
          </a:xfrm>
        </p:grpSpPr>
        <p:pic>
          <p:nvPicPr>
            <p:cNvPr id="1858" name="object 37" descr=""/>
            <p:cNvPicPr/>
            <p:nvPr/>
          </p:nvPicPr>
          <p:blipFill>
            <a:blip r:embed="rId14"/>
            <a:stretch/>
          </p:blipFill>
          <p:spPr>
            <a:xfrm>
              <a:off x="11030040" y="47520"/>
              <a:ext cx="809280" cy="809280"/>
            </a:xfrm>
            <a:prstGeom prst="rect">
              <a:avLst/>
            </a:prstGeom>
            <a:noFill/>
            <a:ln w="0">
              <a:noFill/>
            </a:ln>
          </p:spPr>
        </p:pic>
        <p:pic>
          <p:nvPicPr>
            <p:cNvPr id="1859" name="object 38" descr=""/>
            <p:cNvPicPr/>
            <p:nvPr/>
          </p:nvPicPr>
          <p:blipFill>
            <a:blip r:embed="rId15"/>
            <a:stretch/>
          </p:blipFill>
          <p:spPr>
            <a:xfrm>
              <a:off x="0" y="0"/>
              <a:ext cx="12191760" cy="6857640"/>
            </a:xfrm>
            <a:prstGeom prst="rect">
              <a:avLst/>
            </a:prstGeom>
            <a:noFill/>
            <a:ln w="0">
              <a:noFill/>
            </a:ln>
          </p:spPr>
        </p:pic>
      </p:grpSp>
      <p:sp>
        <p:nvSpPr>
          <p:cNvPr id="1860" name="PlaceHolder 1"/>
          <p:cNvSpPr>
            <a:spLocks noGrp="1"/>
          </p:cNvSpPr>
          <p:nvPr>
            <p:ph type="title"/>
          </p:nvPr>
        </p:nvSpPr>
        <p:spPr>
          <a:xfrm>
            <a:off x="2705040" y="3171960"/>
            <a:ext cx="6800400" cy="514440"/>
          </a:xfrm>
          <a:prstGeom prst="rect">
            <a:avLst/>
          </a:prstGeom>
          <a:solidFill>
            <a:srgbClr val="4f81bc"/>
          </a:solidFill>
          <a:ln w="38160">
            <a:solidFill>
              <a:srgbClr val="244060"/>
            </a:solidFill>
            <a:round/>
          </a:ln>
        </p:spPr>
        <p:txBody>
          <a:bodyPr lIns="0" rIns="0" tIns="29880" bIns="0" anchor="ctr">
            <a:noAutofit/>
          </a:bodyPr>
          <a:p>
            <a:pPr marL="563760" indent="0" defTabSz="914400">
              <a:lnSpc>
                <a:spcPct val="100000"/>
              </a:lnSpc>
              <a:spcBef>
                <a:spcPts val="235"/>
              </a:spcBef>
              <a:buNone/>
            </a:pPr>
            <a:r>
              <a:rPr b="0" lang="en-US" sz="2750" strike="noStrike" u="none">
                <a:solidFill>
                  <a:srgbClr val="ffffff"/>
                </a:solidFill>
                <a:uFillTx/>
                <a:latin typeface="Trebuchet MS"/>
              </a:rPr>
              <a:t>So,</a:t>
            </a:r>
            <a:r>
              <a:rPr b="0" lang="en-US" sz="2750" spc="-96" strike="noStrike" u="none">
                <a:solidFill>
                  <a:srgbClr val="ffffff"/>
                </a:solidFill>
                <a:uFillTx/>
                <a:latin typeface="Trebuchet MS"/>
              </a:rPr>
              <a:t> </a:t>
            </a:r>
            <a:r>
              <a:rPr b="0" lang="en-US" sz="2750" spc="74" strike="noStrike" u="none">
                <a:solidFill>
                  <a:srgbClr val="ffffff"/>
                </a:solidFill>
                <a:uFillTx/>
                <a:latin typeface="Trebuchet MS"/>
              </a:rPr>
              <a:t>how</a:t>
            </a:r>
            <a:r>
              <a:rPr b="0" lang="en-US" sz="2750" spc="-85" strike="noStrike" u="none">
                <a:solidFill>
                  <a:srgbClr val="ffffff"/>
                </a:solidFill>
                <a:uFillTx/>
                <a:latin typeface="Trebuchet MS"/>
              </a:rPr>
              <a:t> </a:t>
            </a:r>
            <a:r>
              <a:rPr b="0" lang="en-US" sz="2750" spc="74" strike="noStrike" u="none">
                <a:solidFill>
                  <a:srgbClr val="ffffff"/>
                </a:solidFill>
                <a:uFillTx/>
                <a:latin typeface="Trebuchet MS"/>
              </a:rPr>
              <a:t>do</a:t>
            </a:r>
            <a:r>
              <a:rPr b="0" lang="en-US" sz="2750" spc="-99" strike="noStrike" u="none">
                <a:solidFill>
                  <a:srgbClr val="ffffff"/>
                </a:solidFill>
                <a:uFillTx/>
                <a:latin typeface="Trebuchet MS"/>
              </a:rPr>
              <a:t> </a:t>
            </a:r>
            <a:r>
              <a:rPr b="0" lang="en-US" sz="2750" strike="noStrike" u="none">
                <a:solidFill>
                  <a:srgbClr val="ffffff"/>
                </a:solidFill>
                <a:uFillTx/>
                <a:latin typeface="Trebuchet MS"/>
              </a:rPr>
              <a:t>we</a:t>
            </a:r>
            <a:r>
              <a:rPr b="0" lang="en-US" sz="2750" spc="-156" strike="noStrike" u="none">
                <a:solidFill>
                  <a:srgbClr val="ffffff"/>
                </a:solidFill>
                <a:uFillTx/>
                <a:latin typeface="Trebuchet MS"/>
              </a:rPr>
              <a:t> </a:t>
            </a:r>
            <a:r>
              <a:rPr b="0" lang="en-US" sz="2750" spc="96" strike="noStrike" u="none">
                <a:solidFill>
                  <a:srgbClr val="ffffff"/>
                </a:solidFill>
                <a:uFillTx/>
                <a:latin typeface="Trebuchet MS"/>
              </a:rPr>
              <a:t>avoid</a:t>
            </a:r>
            <a:r>
              <a:rPr b="0" lang="en-US" sz="2750" spc="-156" strike="noStrike" u="none">
                <a:solidFill>
                  <a:srgbClr val="ffffff"/>
                </a:solidFill>
                <a:uFillTx/>
                <a:latin typeface="Trebuchet MS"/>
              </a:rPr>
              <a:t> </a:t>
            </a:r>
            <a:r>
              <a:rPr b="0" lang="en-US" sz="2750" spc="150" strike="noStrike" u="none">
                <a:solidFill>
                  <a:srgbClr val="ffffff"/>
                </a:solidFill>
                <a:uFillTx/>
                <a:latin typeface="Trebuchet MS"/>
              </a:rPr>
              <a:t>this</a:t>
            </a:r>
            <a:r>
              <a:rPr b="0" lang="en-US" sz="2750" spc="-99" strike="noStrike" u="none">
                <a:solidFill>
                  <a:srgbClr val="ffffff"/>
                </a:solidFill>
                <a:uFillTx/>
                <a:latin typeface="Trebuchet MS"/>
              </a:rPr>
              <a:t> </a:t>
            </a:r>
            <a:r>
              <a:rPr b="0" lang="en-US" sz="2750" spc="111" strike="noStrike" u="none">
                <a:solidFill>
                  <a:srgbClr val="ffffff"/>
                </a:solidFill>
                <a:uFillTx/>
                <a:latin typeface="Trebuchet MS"/>
              </a:rPr>
              <a:t>problem?</a:t>
            </a:r>
            <a:endParaRPr b="0" lang="en-US" sz="275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1" name="object 2" descr=""/>
          <p:cNvPicPr/>
          <p:nvPr/>
        </p:nvPicPr>
        <p:blipFill>
          <a:blip r:embed="rId1"/>
          <a:stretch/>
        </p:blipFill>
        <p:spPr>
          <a:xfrm>
            <a:off x="11030040" y="47520"/>
            <a:ext cx="809280" cy="809280"/>
          </a:xfrm>
          <a:prstGeom prst="rect">
            <a:avLst/>
          </a:prstGeom>
          <a:noFill/>
          <a:ln w="0">
            <a:noFill/>
          </a:ln>
        </p:spPr>
      </p:pic>
      <p:sp>
        <p:nvSpPr>
          <p:cNvPr id="1862"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863" name="PlaceHolder 2"/>
          <p:cNvSpPr>
            <a:spLocks noGrp="1"/>
          </p:cNvSpPr>
          <p:nvPr>
            <p:ph type="ftr" idx="136"/>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864" name="object 8"/>
          <p:cNvSpPr/>
          <p:nvPr/>
        </p:nvSpPr>
        <p:spPr>
          <a:xfrm>
            <a:off x="11709720" y="6491160"/>
            <a:ext cx="20844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60" strike="noStrike" u="none">
                <a:solidFill>
                  <a:srgbClr val="888888"/>
                </a:solidFill>
                <a:uFillTx/>
                <a:latin typeface="Trebuchet MS"/>
              </a:rPr>
              <a:t>84</a:t>
            </a:r>
            <a:endParaRPr b="0" lang="en-US" sz="1200" strike="noStrike" u="none">
              <a:solidFill>
                <a:srgbClr val="000000"/>
              </a:solidFill>
              <a:uFillTx/>
              <a:latin typeface="Arial"/>
            </a:endParaRPr>
          </a:p>
        </p:txBody>
      </p:sp>
      <p:sp>
        <p:nvSpPr>
          <p:cNvPr id="1865" name="object 4"/>
          <p:cNvSpPr/>
          <p:nvPr/>
        </p:nvSpPr>
        <p:spPr>
          <a:xfrm>
            <a:off x="427320" y="999720"/>
            <a:ext cx="10553400" cy="2303280"/>
          </a:xfrm>
          <a:prstGeom prst="rect">
            <a:avLst/>
          </a:prstGeom>
          <a:noFill/>
          <a:ln w="0">
            <a:noFill/>
          </a:ln>
        </p:spPr>
        <p:style>
          <a:lnRef idx="0"/>
          <a:fillRef idx="0"/>
          <a:effectRef idx="0"/>
          <a:fontRef idx="minor"/>
        </p:style>
        <p:txBody>
          <a:bodyPr lIns="0" rIns="0" tIns="6480" bIns="0" anchor="t">
            <a:spAutoFit/>
          </a:bodyPr>
          <a:p>
            <a:pPr marL="13320" defTabSz="914400">
              <a:lnSpc>
                <a:spcPct val="102000"/>
              </a:lnSpc>
              <a:spcBef>
                <a:spcPts val="51"/>
              </a:spcBef>
            </a:pPr>
            <a:r>
              <a:rPr b="0" lang="en-US" sz="2750" strike="noStrike" u="none">
                <a:solidFill>
                  <a:srgbClr val="464646"/>
                </a:solidFill>
                <a:uFillTx/>
                <a:latin typeface="Trebuchet MS"/>
              </a:rPr>
              <a:t>The</a:t>
            </a:r>
            <a:r>
              <a:rPr b="0" lang="en-US" sz="2750" spc="-34" strike="noStrike" u="none">
                <a:solidFill>
                  <a:srgbClr val="464646"/>
                </a:solidFill>
                <a:uFillTx/>
                <a:latin typeface="Trebuchet MS"/>
              </a:rPr>
              <a:t> </a:t>
            </a:r>
            <a:r>
              <a:rPr b="0" lang="en-US" sz="2750" spc="91" strike="noStrike" u="none">
                <a:solidFill>
                  <a:srgbClr val="464646"/>
                </a:solidFill>
                <a:uFillTx/>
                <a:latin typeface="Trebuchet MS"/>
              </a:rPr>
              <a:t>answer</a:t>
            </a:r>
            <a:r>
              <a:rPr b="0" lang="en-US" sz="2750" spc="-6"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54"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20" strike="noStrike" u="none">
                <a:solidFill>
                  <a:srgbClr val="464646"/>
                </a:solidFill>
                <a:uFillTx/>
                <a:latin typeface="Trebuchet MS"/>
              </a:rPr>
              <a:t> </a:t>
            </a:r>
            <a:r>
              <a:rPr b="0" lang="en-US" sz="2750" strike="noStrike" u="none">
                <a:solidFill>
                  <a:srgbClr val="464646"/>
                </a:solidFill>
                <a:uFillTx/>
                <a:latin typeface="Trebuchet MS"/>
              </a:rPr>
              <a:t>is:</a:t>
            </a:r>
            <a:r>
              <a:rPr b="0" lang="en-US" sz="2750" spc="-79" strike="noStrike" u="none">
                <a:solidFill>
                  <a:srgbClr val="464646"/>
                </a:solidFill>
                <a:uFillTx/>
                <a:latin typeface="Trebuchet MS"/>
              </a:rPr>
              <a:t> </a:t>
            </a:r>
            <a:r>
              <a:rPr b="0" lang="en-US" sz="2750" spc="71" strike="noStrike" u="none">
                <a:solidFill>
                  <a:srgbClr val="464646"/>
                </a:solidFill>
                <a:uFillTx/>
                <a:latin typeface="Trebuchet MS"/>
              </a:rPr>
              <a:t>Block-</a:t>
            </a:r>
            <a:r>
              <a:rPr b="0" lang="en-US" sz="2750" spc="79" strike="noStrike" u="none">
                <a:solidFill>
                  <a:srgbClr val="464646"/>
                </a:solidFill>
                <a:uFillTx/>
                <a:latin typeface="Trebuchet MS"/>
              </a:rPr>
              <a:t>wise</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Quantization,</a:t>
            </a:r>
            <a:r>
              <a:rPr b="0" lang="en-US" sz="2750" spc="-150" strike="noStrike" u="none">
                <a:solidFill>
                  <a:srgbClr val="464646"/>
                </a:solidFill>
                <a:uFillTx/>
                <a:latin typeface="Trebuchet MS"/>
              </a:rPr>
              <a:t> </a:t>
            </a:r>
            <a:r>
              <a:rPr b="0" lang="en-US" sz="2750" spc="119" strike="noStrike" u="none">
                <a:solidFill>
                  <a:srgbClr val="464646"/>
                </a:solidFill>
                <a:uFillTx/>
                <a:latin typeface="Trebuchet MS"/>
              </a:rPr>
              <a:t>which</a:t>
            </a:r>
            <a:r>
              <a:rPr b="0" lang="en-US" sz="2750" spc="-71" strike="noStrike" u="none">
                <a:solidFill>
                  <a:srgbClr val="464646"/>
                </a:solidFill>
                <a:uFillTx/>
                <a:latin typeface="Trebuchet MS"/>
              </a:rPr>
              <a:t> </a:t>
            </a:r>
            <a:r>
              <a:rPr b="0" lang="en-US" sz="2750" spc="184" strike="noStrike" u="none">
                <a:solidFill>
                  <a:srgbClr val="464646"/>
                </a:solidFill>
                <a:uFillTx/>
                <a:latin typeface="Trebuchet MS"/>
              </a:rPr>
              <a:t>is</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31" strike="noStrike" u="none">
                <a:solidFill>
                  <a:srgbClr val="464646"/>
                </a:solidFill>
                <a:uFillTx/>
                <a:latin typeface="Trebuchet MS"/>
              </a:rPr>
              <a:t> </a:t>
            </a:r>
            <a:r>
              <a:rPr b="0" lang="en-US" sz="2750" spc="34" strike="noStrike" u="none">
                <a:solidFill>
                  <a:srgbClr val="464646"/>
                </a:solidFill>
                <a:uFillTx/>
                <a:latin typeface="Trebuchet MS"/>
              </a:rPr>
              <a:t>first </a:t>
            </a:r>
            <a:r>
              <a:rPr b="0" lang="en-US" sz="2750" spc="105" strike="noStrike" u="none">
                <a:solidFill>
                  <a:srgbClr val="464646"/>
                </a:solidFill>
                <a:uFillTx/>
                <a:latin typeface="Trebuchet MS"/>
              </a:rPr>
              <a:t>step</a:t>
            </a:r>
            <a:r>
              <a:rPr b="0" lang="en-US" sz="2750" spc="-145"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50" strike="noStrike" u="none">
                <a:solidFill>
                  <a:srgbClr val="464646"/>
                </a:solidFill>
                <a:uFillTx/>
                <a:latin typeface="Trebuchet MS"/>
              </a:rPr>
              <a:t> </a:t>
            </a:r>
            <a:r>
              <a:rPr b="0" lang="en-US" sz="2750" spc="85" strike="noStrike" u="none">
                <a:solidFill>
                  <a:srgbClr val="4f81bc"/>
                </a:solidFill>
                <a:uFillTx/>
                <a:latin typeface="Trebuchet MS"/>
              </a:rPr>
              <a:t>Double</a:t>
            </a:r>
            <a:r>
              <a:rPr b="0" lang="en-US" sz="2750" spc="-96" strike="noStrike" u="none">
                <a:solidFill>
                  <a:srgbClr val="4f81bc"/>
                </a:solidFill>
                <a:uFillTx/>
                <a:latin typeface="Trebuchet MS"/>
              </a:rPr>
              <a:t> </a:t>
            </a:r>
            <a:r>
              <a:rPr b="0" lang="en-US" sz="2750" spc="54" strike="noStrike" u="none">
                <a:solidFill>
                  <a:srgbClr val="4f81bc"/>
                </a:solidFill>
                <a:uFillTx/>
                <a:latin typeface="Trebuchet MS"/>
              </a:rPr>
              <a:t>Quantization</a:t>
            </a:r>
            <a:r>
              <a:rPr b="0" lang="en-US" sz="2750" spc="54" strike="noStrike" u="none">
                <a:solidFill>
                  <a:srgbClr val="464646"/>
                </a:solidFill>
                <a:uFillTx/>
                <a:latin typeface="Trebuchet MS"/>
              </a:rPr>
              <a:t>!</a:t>
            </a:r>
            <a:endParaRPr b="0" lang="en-US" sz="2750" strike="noStrike" u="none">
              <a:solidFill>
                <a:srgbClr val="000000"/>
              </a:solidFill>
              <a:uFillTx/>
              <a:latin typeface="Arial"/>
            </a:endParaRPr>
          </a:p>
          <a:p>
            <a:pPr marL="12600" defTabSz="914400">
              <a:lnSpc>
                <a:spcPct val="100000"/>
              </a:lnSpc>
              <a:spcBef>
                <a:spcPts val="2160"/>
              </a:spcBef>
            </a:pPr>
            <a:r>
              <a:rPr b="0" lang="en-US" sz="2750" spc="-26" strike="noStrike" u="none">
                <a:solidFill>
                  <a:srgbClr val="464646"/>
                </a:solidFill>
                <a:uFillTx/>
                <a:latin typeface="Trebuchet MS"/>
              </a:rPr>
              <a:t>Let’s</a:t>
            </a:r>
            <a:r>
              <a:rPr b="0" lang="en-US" sz="2750" spc="-164" strike="noStrike" u="none">
                <a:solidFill>
                  <a:srgbClr val="464646"/>
                </a:solidFill>
                <a:uFillTx/>
                <a:latin typeface="Trebuchet MS"/>
              </a:rPr>
              <a:t> </a:t>
            </a:r>
            <a:r>
              <a:rPr b="0" lang="en-US" sz="2750" spc="96" strike="noStrike" u="none">
                <a:solidFill>
                  <a:srgbClr val="464646"/>
                </a:solidFill>
                <a:uFillTx/>
                <a:latin typeface="Trebuchet MS"/>
              </a:rPr>
              <a:t>look</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60"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99" strike="noStrike" u="none">
                <a:solidFill>
                  <a:srgbClr val="464646"/>
                </a:solidFill>
                <a:uFillTx/>
                <a:latin typeface="Trebuchet MS"/>
              </a:rPr>
              <a:t> </a:t>
            </a:r>
            <a:r>
              <a:rPr b="0" lang="en-US" sz="2750" spc="79" strike="noStrike" u="none">
                <a:solidFill>
                  <a:srgbClr val="464646"/>
                </a:solidFill>
                <a:uFillTx/>
                <a:latin typeface="Trebuchet MS"/>
              </a:rPr>
              <a:t>example</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119" strike="noStrike" u="none">
                <a:solidFill>
                  <a:srgbClr val="464646"/>
                </a:solidFill>
                <a:uFillTx/>
                <a:latin typeface="Trebuchet MS"/>
              </a:rPr>
              <a:t>understand</a:t>
            </a:r>
            <a:r>
              <a:rPr b="0" lang="en-US" sz="2750" spc="-65"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91" strike="noStrike" u="none">
                <a:solidFill>
                  <a:srgbClr val="464646"/>
                </a:solidFill>
                <a:uFillTx/>
                <a:latin typeface="Trebuchet MS"/>
              </a:rPr>
              <a:t> </a:t>
            </a:r>
            <a:r>
              <a:rPr b="0" lang="en-US" sz="2750" spc="-11" strike="noStrike" u="none">
                <a:solidFill>
                  <a:srgbClr val="464646"/>
                </a:solidFill>
                <a:uFillTx/>
                <a:latin typeface="Trebuchet MS"/>
              </a:rPr>
              <a:t>concept.</a:t>
            </a:r>
            <a:endParaRPr b="0" lang="en-US" sz="2750" strike="noStrike" u="none">
              <a:solidFill>
                <a:srgbClr val="000000"/>
              </a:solidFill>
              <a:uFillTx/>
              <a:latin typeface="Arial"/>
            </a:endParaRPr>
          </a:p>
          <a:p>
            <a:pPr marL="12600" defTabSz="914400">
              <a:lnSpc>
                <a:spcPct val="100000"/>
              </a:lnSpc>
              <a:spcBef>
                <a:spcPts val="2599"/>
              </a:spcBef>
            </a:pPr>
            <a:r>
              <a:rPr b="0" lang="en-US" sz="2750" spc="74" strike="noStrike" u="none">
                <a:solidFill>
                  <a:srgbClr val="464646"/>
                </a:solidFill>
                <a:uFillTx/>
                <a:latin typeface="Trebuchet MS"/>
              </a:rPr>
              <a:t>We</a:t>
            </a:r>
            <a:r>
              <a:rPr b="0" lang="en-US" sz="2750" spc="-74" strike="noStrike" u="none">
                <a:solidFill>
                  <a:srgbClr val="464646"/>
                </a:solidFill>
                <a:uFillTx/>
                <a:latin typeface="Trebuchet MS"/>
              </a:rPr>
              <a:t> </a:t>
            </a:r>
            <a:r>
              <a:rPr b="0" lang="en-US" sz="2750" spc="65" strike="noStrike" u="none">
                <a:solidFill>
                  <a:srgbClr val="464646"/>
                </a:solidFill>
                <a:uFillTx/>
                <a:latin typeface="Trebuchet MS"/>
              </a:rPr>
              <a:t>take</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59" strike="noStrike" u="none">
                <a:solidFill>
                  <a:srgbClr val="464646"/>
                </a:solidFill>
                <a:uFillTx/>
                <a:latin typeface="Trebuchet MS"/>
              </a:rPr>
              <a:t> </a:t>
            </a:r>
            <a:r>
              <a:rPr b="0" lang="en-US" sz="2750" spc="71" strike="noStrike" u="none">
                <a:solidFill>
                  <a:srgbClr val="464646"/>
                </a:solidFill>
                <a:uFillTx/>
                <a:latin typeface="Trebuchet MS"/>
              </a:rPr>
              <a:t>weight</a:t>
            </a:r>
            <a:r>
              <a:rPr b="0" lang="en-US" sz="2750" spc="-74" strike="noStrike" u="none">
                <a:solidFill>
                  <a:srgbClr val="464646"/>
                </a:solidFill>
                <a:uFillTx/>
                <a:latin typeface="Trebuchet MS"/>
              </a:rPr>
              <a:t> </a:t>
            </a:r>
            <a:r>
              <a:rPr b="0" lang="en-US" sz="2750" spc="85" strike="noStrike" u="none">
                <a:solidFill>
                  <a:srgbClr val="464646"/>
                </a:solidFill>
                <a:uFillTx/>
                <a:latin typeface="Trebuchet MS"/>
              </a:rPr>
              <a:t>tensor</a:t>
            </a:r>
            <a:r>
              <a:rPr b="0" lang="en-US" sz="2750" spc="-130"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79" strike="noStrike" u="none">
                <a:solidFill>
                  <a:srgbClr val="464646"/>
                </a:solidFill>
                <a:uFillTx/>
                <a:latin typeface="Trebuchet MS"/>
              </a:rPr>
              <a:t> </a:t>
            </a:r>
            <a:r>
              <a:rPr b="0" lang="en-US" sz="2750" spc="156" strike="noStrike" u="none">
                <a:solidFill>
                  <a:srgbClr val="464646"/>
                </a:solidFill>
                <a:uFillTx/>
                <a:latin typeface="Trebuchet MS"/>
              </a:rPr>
              <a:t>saw</a:t>
            </a:r>
            <a:r>
              <a:rPr b="0" lang="en-US" sz="2750" spc="-156"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9" strike="noStrike" u="none">
                <a:solidFill>
                  <a:srgbClr val="464646"/>
                </a:solidFill>
                <a:uFillTx/>
                <a:latin typeface="Trebuchet MS"/>
              </a:rPr>
              <a:t> </a:t>
            </a:r>
            <a:r>
              <a:rPr b="0" lang="en-US" sz="2750" spc="96" strike="noStrike" u="none">
                <a:solidFill>
                  <a:srgbClr val="464646"/>
                </a:solidFill>
                <a:uFillTx/>
                <a:latin typeface="Trebuchet MS"/>
              </a:rPr>
              <a:t>previous</a:t>
            </a:r>
            <a:r>
              <a:rPr b="0" lang="en-US" sz="2750" spc="-99" strike="noStrike" u="none">
                <a:solidFill>
                  <a:srgbClr val="464646"/>
                </a:solidFill>
                <a:uFillTx/>
                <a:latin typeface="Trebuchet MS"/>
              </a:rPr>
              <a:t> </a:t>
            </a:r>
            <a:r>
              <a:rPr b="0" lang="en-US" sz="2750" spc="45" strike="noStrike" u="none">
                <a:solidFill>
                  <a:srgbClr val="464646"/>
                </a:solidFill>
                <a:uFillTx/>
                <a:latin typeface="Trebuchet MS"/>
              </a:rPr>
              <a:t>slides.</a:t>
            </a:r>
            <a:endParaRPr b="0" lang="en-US" sz="2750" strike="noStrike" u="none">
              <a:solidFill>
                <a:srgbClr val="000000"/>
              </a:solidFill>
              <a:uFillTx/>
              <a:latin typeface="Arial"/>
            </a:endParaRPr>
          </a:p>
        </p:txBody>
      </p:sp>
      <p:sp>
        <p:nvSpPr>
          <p:cNvPr id="1866" name="object 5"/>
          <p:cNvSpPr/>
          <p:nvPr/>
        </p:nvSpPr>
        <p:spPr>
          <a:xfrm>
            <a:off x="4739400" y="3952440"/>
            <a:ext cx="2450160" cy="32076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trike="noStrike" u="none">
                <a:solidFill>
                  <a:schemeClr val="dk1"/>
                </a:solidFill>
                <a:uFillTx/>
                <a:latin typeface="Trebuchet MS"/>
              </a:rPr>
              <a:t>Weight</a:t>
            </a:r>
            <a:r>
              <a:rPr b="0" lang="en-US" sz="1800" spc="26" strike="noStrike" u="none">
                <a:solidFill>
                  <a:schemeClr val="dk1"/>
                </a:solidFill>
                <a:uFillTx/>
                <a:latin typeface="Trebuchet MS"/>
              </a:rPr>
              <a:t> </a:t>
            </a:r>
            <a:r>
              <a:rPr b="0" lang="en-US" sz="1800" spc="-11" strike="noStrike" u="none">
                <a:solidFill>
                  <a:schemeClr val="dk1"/>
                </a:solidFill>
                <a:uFillTx/>
                <a:latin typeface="Trebuchet MS"/>
              </a:rPr>
              <a:t>Tensor</a:t>
            </a:r>
            <a:r>
              <a:rPr b="0" lang="en-US" sz="1800" spc="51" strike="noStrike" u="none">
                <a:solidFill>
                  <a:schemeClr val="dk1"/>
                </a:solidFill>
                <a:uFillTx/>
                <a:latin typeface="Trebuchet MS"/>
              </a:rPr>
              <a:t> </a:t>
            </a:r>
            <a:r>
              <a:rPr b="0" lang="en-US" sz="1800" spc="-11" strike="noStrike" u="none">
                <a:solidFill>
                  <a:schemeClr val="dk1"/>
                </a:solidFill>
                <a:uFillTx/>
                <a:latin typeface="Trebuchet MS"/>
              </a:rPr>
              <a:t>(</a:t>
            </a:r>
            <a:r>
              <a:rPr b="0" lang="en-US" sz="1800" spc="-11" strike="noStrike" u="none">
                <a:solidFill>
                  <a:srgbClr val="404040"/>
                </a:solidFill>
                <a:uFillTx/>
                <a:latin typeface="Cambria Math"/>
              </a:rPr>
              <a:t>𝑊</a:t>
            </a:r>
            <a:r>
              <a:rPr b="0" lang="en-US" sz="2018" spc="-14" strike="noStrike" u="none" baseline="26000">
                <a:solidFill>
                  <a:srgbClr val="404040"/>
                </a:solidFill>
                <a:uFillTx/>
                <a:latin typeface="Cambria Math"/>
              </a:rPr>
              <a:t>𝐹𝑃32</a:t>
            </a:r>
            <a:r>
              <a:rPr b="0" lang="en-US" sz="1800" spc="-11" strike="noStrike" u="none">
                <a:solidFill>
                  <a:schemeClr val="dk1"/>
                </a:solidFill>
                <a:uFillTx/>
                <a:latin typeface="Trebuchet MS"/>
              </a:rPr>
              <a:t>)</a:t>
            </a:r>
            <a:endParaRPr b="0" lang="en-US" sz="1800" strike="noStrike" u="none">
              <a:solidFill>
                <a:srgbClr val="000000"/>
              </a:solidFill>
              <a:uFillTx/>
              <a:latin typeface="Arial"/>
            </a:endParaRPr>
          </a:p>
        </p:txBody>
      </p:sp>
      <p:graphicFrame>
        <p:nvGraphicFramePr>
          <p:cNvPr id="1867" name="object 6"/>
          <p:cNvGraphicFramePr/>
          <p:nvPr/>
        </p:nvGraphicFramePr>
        <p:xfrm>
          <a:off x="4838760" y="4476960"/>
          <a:ext cx="2238120" cy="1988640"/>
        </p:xfrm>
        <a:graphic>
          <a:graphicData uri="http://schemas.openxmlformats.org/drawingml/2006/table">
            <a:tbl>
              <a:tblPr/>
              <a:tblGrid>
                <a:gridCol w="447480"/>
                <a:gridCol w="447480"/>
                <a:gridCol w="447480"/>
                <a:gridCol w="447480"/>
                <a:gridCol w="447480"/>
              </a:tblGrid>
              <a:tr h="390240">
                <a:tc>
                  <a:txBody>
                    <a:bodyPr lIns="0" rIns="0" tIns="105120" bIns="0" anchor="t">
                      <a:noAutofit/>
                    </a:bodyPr>
                    <a:p>
                      <a:pPr marL="3960" algn="ctr" defTabSz="914400">
                        <a:lnSpc>
                          <a:spcPct val="100000"/>
                        </a:lnSpc>
                        <a:spcBef>
                          <a:spcPts val="831"/>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120" bIns="0" anchor="t">
                      <a:noAutofit/>
                    </a:bodyPr>
                    <a:p>
                      <a:pPr marL="5040" algn="ctr" defTabSz="914400">
                        <a:lnSpc>
                          <a:spcPct val="100000"/>
                        </a:lnSpc>
                        <a:spcBef>
                          <a:spcPts val="831"/>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120" bIns="0" anchor="t">
                      <a:noAutofit/>
                    </a:bodyPr>
                    <a:p>
                      <a:pPr marL="5760" algn="ctr" defTabSz="914400">
                        <a:lnSpc>
                          <a:spcPct val="100000"/>
                        </a:lnSpc>
                        <a:spcBef>
                          <a:spcPts val="831"/>
                        </a:spcBef>
                      </a:pPr>
                      <a:r>
                        <a:rPr b="0" lang="en-US" sz="1100" spc="-26" strike="noStrike" u="none">
                          <a:solidFill>
                            <a:srgbClr val="000000"/>
                          </a:solidFill>
                          <a:uFillTx/>
                          <a:latin typeface="Trebuchet MS"/>
                        </a:rPr>
                        <a:t>0.0</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120" bIns="0" anchor="t">
                      <a:noAutofit/>
                    </a:bodyPr>
                    <a:p>
                      <a:pPr marL="6840" algn="ctr" defTabSz="914400">
                        <a:lnSpc>
                          <a:spcPct val="100000"/>
                        </a:lnSpc>
                        <a:spcBef>
                          <a:spcPts val="831"/>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120" bIns="0" anchor="t">
                      <a:noAutofit/>
                    </a:bodyPr>
                    <a:p>
                      <a:pPr marL="9000" algn="ctr" defTabSz="914400">
                        <a:lnSpc>
                          <a:spcPct val="100000"/>
                        </a:lnSpc>
                        <a:spcBef>
                          <a:spcPts val="831"/>
                        </a:spcBef>
                      </a:pP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399240">
                <a:tc>
                  <a:txBody>
                    <a:bodyPr lIns="0" rIns="0" tIns="112680" bIns="0" anchor="t">
                      <a:noAutofit/>
                    </a:bodyPr>
                    <a:p>
                      <a:pPr marL="3240" algn="ctr" defTabSz="914400">
                        <a:lnSpc>
                          <a:spcPct val="100000"/>
                        </a:lnSpc>
                        <a:spcBef>
                          <a:spcPts val="89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1.0</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5040" algn="ctr" defTabSz="914400">
                        <a:lnSpc>
                          <a:spcPct val="100000"/>
                        </a:lnSpc>
                        <a:spcBef>
                          <a:spcPts val="890"/>
                        </a:spcBef>
                      </a:pPr>
                      <a:r>
                        <a:rPr b="0" lang="en-US" sz="1100" spc="-26" strike="noStrike" u="none">
                          <a:solidFill>
                            <a:srgbClr val="000000"/>
                          </a:solidFill>
                          <a:uFillTx/>
                          <a:latin typeface="Trebuchet MS"/>
                        </a:rPr>
                        <a:t>0.2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6480" algn="ctr" defTabSz="914400">
                        <a:lnSpc>
                          <a:spcPct val="100000"/>
                        </a:lnSpc>
                        <a:spcBef>
                          <a:spcPts val="890"/>
                        </a:spcBef>
                      </a:pP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7560" algn="ctr" defTabSz="914400">
                        <a:lnSpc>
                          <a:spcPct val="100000"/>
                        </a:lnSpc>
                        <a:spcBef>
                          <a:spcPts val="890"/>
                        </a:spcBef>
                      </a:pPr>
                      <a:r>
                        <a:rPr b="0" lang="en-US" sz="1100" spc="-26" strike="noStrike" u="none">
                          <a:solidFill>
                            <a:srgbClr val="000000"/>
                          </a:solidFill>
                          <a:uFillTx/>
                          <a:latin typeface="Trebuchet MS"/>
                        </a:rPr>
                        <a:t>1.7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9360" algn="ctr" defTabSz="914400">
                        <a:lnSpc>
                          <a:spcPct val="100000"/>
                        </a:lnSpc>
                        <a:spcBef>
                          <a:spcPts val="89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0.9</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399240">
                <a:tc>
                  <a:txBody>
                    <a:bodyPr lIns="0" rIns="0" tIns="110160" bIns="0" anchor="t">
                      <a:noAutofit/>
                    </a:bodyPr>
                    <a:p>
                      <a:pPr marL="3240" algn="ctr" defTabSz="914400">
                        <a:lnSpc>
                          <a:spcPct val="100000"/>
                        </a:lnSpc>
                        <a:spcBef>
                          <a:spcPts val="87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0160" bIns="0" anchor="t">
                      <a:noAutofit/>
                    </a:bodyPr>
                    <a:p>
                      <a:pPr marL="5760" algn="ctr" defTabSz="914400">
                        <a:lnSpc>
                          <a:spcPct val="100000"/>
                        </a:lnSpc>
                        <a:spcBef>
                          <a:spcPts val="87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1.5</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0160" bIns="0" anchor="t">
                      <a:noAutofit/>
                    </a:bodyPr>
                    <a:p>
                      <a:pPr marL="5760" algn="ctr" defTabSz="914400">
                        <a:lnSpc>
                          <a:spcPct val="100000"/>
                        </a:lnSpc>
                        <a:spcBef>
                          <a:spcPts val="87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0160" bIns="0" anchor="t">
                      <a:noAutofit/>
                    </a:bodyPr>
                    <a:p>
                      <a:pPr marL="8280" algn="ctr" defTabSz="914400">
                        <a:lnSpc>
                          <a:spcPct val="100000"/>
                        </a:lnSpc>
                        <a:spcBef>
                          <a:spcPts val="870"/>
                        </a:spcBef>
                      </a:pPr>
                      <a:r>
                        <a:rPr b="0" lang="en-US" sz="1100" spc="-26" strike="noStrike" u="none">
                          <a:solidFill>
                            <a:srgbClr val="000000"/>
                          </a:solidFill>
                          <a:uFillTx/>
                          <a:latin typeface="Trebuchet MS"/>
                        </a:rPr>
                        <a:t>0.8</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10160" bIns="0" anchor="t">
                      <a:noAutofit/>
                    </a:bodyPr>
                    <a:p>
                      <a:pPr marL="9360" algn="ctr" defTabSz="914400">
                        <a:lnSpc>
                          <a:spcPct val="100000"/>
                        </a:lnSpc>
                        <a:spcBef>
                          <a:spcPts val="870"/>
                        </a:spcBef>
                      </a:pPr>
                      <a:r>
                        <a:rPr b="0" lang="en-US" sz="1100" spc="-26" strike="noStrike" u="none">
                          <a:solidFill>
                            <a:srgbClr val="000000"/>
                          </a:solidFill>
                          <a:uFillTx/>
                          <a:latin typeface="Trebuchet MS"/>
                        </a:rPr>
                        <a:t>0.5</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394920">
                <a:tc>
                  <a:txBody>
                    <a:bodyPr lIns="0" rIns="0" tIns="108360" bIns="0" anchor="t">
                      <a:noAutofit/>
                    </a:bodyPr>
                    <a:p>
                      <a:pPr marL="3240" algn="ctr" defTabSz="914400">
                        <a:lnSpc>
                          <a:spcPct val="100000"/>
                        </a:lnSpc>
                        <a:spcBef>
                          <a:spcPts val="856"/>
                        </a:spcBef>
                      </a:pPr>
                      <a:r>
                        <a:rPr b="0" lang="en-US" sz="1100" spc="-26" strike="noStrike" u="none">
                          <a:solidFill>
                            <a:srgbClr val="000000"/>
                          </a:solidFill>
                          <a:uFillTx/>
                          <a:latin typeface="Trebuchet MS"/>
                        </a:rPr>
                        <a:t>1.2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08360" bIns="0" anchor="t">
                      <a:noAutofit/>
                    </a:bodyPr>
                    <a:p>
                      <a:pPr marL="576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08360" bIns="0" anchor="t">
                      <a:noAutofit/>
                    </a:bodyPr>
                    <a:p>
                      <a:pPr marL="648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0.9</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08360" bIns="0" anchor="t">
                      <a:noAutofit/>
                    </a:bodyPr>
                    <a:p>
                      <a:pPr marL="756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08360" bIns="0" anchor="t">
                      <a:noAutofit/>
                    </a:bodyPr>
                    <a:p>
                      <a:pPr marL="9000" algn="ctr" defTabSz="914400">
                        <a:lnSpc>
                          <a:spcPct val="100000"/>
                        </a:lnSpc>
                        <a:spcBef>
                          <a:spcPts val="856"/>
                        </a:spcBef>
                      </a:pP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404280">
                <a:tc>
                  <a:txBody>
                    <a:bodyPr lIns="0" rIns="0" tIns="119160" bIns="0" anchor="t">
                      <a:noAutofit/>
                    </a:bodyPr>
                    <a:p>
                      <a:pPr marL="2520" algn="ctr" defTabSz="914400">
                        <a:lnSpc>
                          <a:spcPct val="100000"/>
                        </a:lnSpc>
                        <a:spcBef>
                          <a:spcPts val="941"/>
                        </a:spcBef>
                      </a:pPr>
                      <a:r>
                        <a:rPr b="0" lang="en-US" sz="1100" spc="-26" strike="noStrike" u="none">
                          <a:solidFill>
                            <a:srgbClr val="000000"/>
                          </a:solidFill>
                          <a:uFillTx/>
                          <a:latin typeface="Trebuchet MS"/>
                        </a:rPr>
                        <a:t>0.4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9160" bIns="0" anchor="t">
                      <a:noAutofit/>
                    </a:bodyPr>
                    <a:p>
                      <a:pPr marL="3960" algn="ctr" defTabSz="914400">
                        <a:lnSpc>
                          <a:spcPct val="100000"/>
                        </a:lnSpc>
                        <a:spcBef>
                          <a:spcPts val="941"/>
                        </a:spcBef>
                      </a:pP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9160" bIns="0" anchor="t">
                      <a:noAutofit/>
                    </a:bodyPr>
                    <a:p>
                      <a:pPr marL="5040" algn="ctr" defTabSz="914400">
                        <a:lnSpc>
                          <a:spcPct val="100000"/>
                        </a:lnSpc>
                        <a:spcBef>
                          <a:spcPts val="941"/>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9160" bIns="0" anchor="t">
                      <a:noAutofit/>
                    </a:bodyPr>
                    <a:p>
                      <a:pPr marL="10080" algn="ctr" defTabSz="914400">
                        <a:lnSpc>
                          <a:spcPct val="100000"/>
                        </a:lnSpc>
                        <a:spcBef>
                          <a:spcPts val="941"/>
                        </a:spcBef>
                      </a:pPr>
                      <a:r>
                        <a:rPr b="0" lang="en-US" sz="1100" spc="-26" strike="noStrike" u="none">
                          <a:solidFill>
                            <a:srgbClr val="000000"/>
                          </a:solidFill>
                          <a:uFillTx/>
                          <a:latin typeface="Trebuchet MS"/>
                        </a:rPr>
                        <a:t>2.2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9160" bIns="0" anchor="t">
                      <a:noAutofit/>
                    </a:bodyPr>
                    <a:p>
                      <a:pPr marL="8280" algn="ctr" defTabSz="914400">
                        <a:lnSpc>
                          <a:spcPct val="100000"/>
                        </a:lnSpc>
                        <a:spcBef>
                          <a:spcPts val="941"/>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8"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grpSp>
        <p:nvGrpSpPr>
          <p:cNvPr id="1869" name="object 3"/>
          <p:cNvGrpSpPr/>
          <p:nvPr/>
        </p:nvGrpSpPr>
        <p:grpSpPr>
          <a:xfrm>
            <a:off x="4843440" y="3795840"/>
            <a:ext cx="447480" cy="399600"/>
            <a:chOff x="4843440" y="3795840"/>
            <a:chExt cx="447480" cy="399600"/>
          </a:xfrm>
        </p:grpSpPr>
        <p:sp>
          <p:nvSpPr>
            <p:cNvPr id="1870" name="object 4"/>
            <p:cNvSpPr/>
            <p:nvPr/>
          </p:nvSpPr>
          <p:spPr>
            <a:xfrm>
              <a:off x="484344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71" name="object 5"/>
            <p:cNvSpPr/>
            <p:nvPr/>
          </p:nvSpPr>
          <p:spPr>
            <a:xfrm>
              <a:off x="484344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72" name="object 6"/>
          <p:cNvSpPr/>
          <p:nvPr/>
        </p:nvSpPr>
        <p:spPr>
          <a:xfrm>
            <a:off x="4857840" y="3891240"/>
            <a:ext cx="428400" cy="183240"/>
          </a:xfrm>
          <a:prstGeom prst="rect">
            <a:avLst/>
          </a:prstGeom>
          <a:noFill/>
          <a:ln w="0">
            <a:noFill/>
          </a:ln>
        </p:spPr>
        <p:style>
          <a:lnRef idx="0"/>
          <a:fillRef idx="0"/>
          <a:effectRef idx="0"/>
          <a:fontRef idx="minor"/>
        </p:style>
        <p:txBody>
          <a:bodyPr lIns="0" rIns="0" tIns="15840" bIns="0" anchor="t">
            <a:spAutoFit/>
          </a:bodyPr>
          <a:p>
            <a:pPr marL="106200" defTabSz="914400">
              <a:lnSpc>
                <a:spcPct val="100000"/>
              </a:lnSpc>
              <a:spcBef>
                <a:spcPts val="12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1873" name="object 7"/>
          <p:cNvSpPr/>
          <p:nvPr/>
        </p:nvSpPr>
        <p:spPr>
          <a:xfrm>
            <a:off x="529128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2384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1.5</a:t>
            </a:r>
            <a:endParaRPr b="0" lang="en-US" sz="1100" strike="noStrike" u="none">
              <a:solidFill>
                <a:srgbClr val="000000"/>
              </a:solidFill>
              <a:uFillTx/>
              <a:latin typeface="Arial"/>
            </a:endParaRPr>
          </a:p>
        </p:txBody>
      </p:sp>
      <p:sp>
        <p:nvSpPr>
          <p:cNvPr id="1874" name="object 8"/>
          <p:cNvSpPr/>
          <p:nvPr/>
        </p:nvSpPr>
        <p:spPr>
          <a:xfrm>
            <a:off x="573876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2204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1875" name="object 9"/>
          <p:cNvSpPr/>
          <p:nvPr/>
        </p:nvSpPr>
        <p:spPr>
          <a:xfrm>
            <a:off x="61866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28160" defTabSz="914400">
              <a:lnSpc>
                <a:spcPct val="100000"/>
              </a:lnSpc>
              <a:spcBef>
                <a:spcPts val="876"/>
              </a:spcBef>
            </a:pPr>
            <a:r>
              <a:rPr b="0" lang="en-US" sz="1100" spc="-26" strike="noStrike" u="none">
                <a:solidFill>
                  <a:schemeClr val="dk1"/>
                </a:solidFill>
                <a:uFillTx/>
                <a:latin typeface="Trebuchet MS"/>
              </a:rPr>
              <a:t>0.8</a:t>
            </a:r>
            <a:endParaRPr b="0" lang="en-US" sz="1100" strike="noStrike" u="none">
              <a:solidFill>
                <a:srgbClr val="000000"/>
              </a:solidFill>
              <a:uFillTx/>
              <a:latin typeface="Arial"/>
            </a:endParaRPr>
          </a:p>
        </p:txBody>
      </p:sp>
      <p:grpSp>
        <p:nvGrpSpPr>
          <p:cNvPr id="1876" name="object 10"/>
          <p:cNvGrpSpPr/>
          <p:nvPr/>
        </p:nvGrpSpPr>
        <p:grpSpPr>
          <a:xfrm>
            <a:off x="6634080" y="3795840"/>
            <a:ext cx="895320" cy="399600"/>
            <a:chOff x="6634080" y="3795840"/>
            <a:chExt cx="895320" cy="399600"/>
          </a:xfrm>
        </p:grpSpPr>
        <p:sp>
          <p:nvSpPr>
            <p:cNvPr id="1877" name="object 11"/>
            <p:cNvSpPr/>
            <p:nvPr/>
          </p:nvSpPr>
          <p:spPr>
            <a:xfrm>
              <a:off x="663408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78" name="object 12"/>
            <p:cNvSpPr/>
            <p:nvPr/>
          </p:nvSpPr>
          <p:spPr>
            <a:xfrm>
              <a:off x="663408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79" name="object 13"/>
            <p:cNvSpPr/>
            <p:nvPr/>
          </p:nvSpPr>
          <p:spPr>
            <a:xfrm>
              <a:off x="708192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80" name="object 14"/>
            <p:cNvSpPr/>
            <p:nvPr/>
          </p:nvSpPr>
          <p:spPr>
            <a:xfrm>
              <a:off x="708192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81" name="PlaceHolder 1"/>
          <p:cNvSpPr>
            <a:spLocks noGrp="1"/>
          </p:cNvSpPr>
          <p:nvPr>
            <p:ph type="title"/>
          </p:nvPr>
        </p:nvSpPr>
        <p:spPr>
          <a:xfrm>
            <a:off x="428400" y="-198360"/>
            <a:ext cx="809208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64"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201"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184"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882" name="object 16"/>
          <p:cNvSpPr/>
          <p:nvPr/>
        </p:nvSpPr>
        <p:spPr>
          <a:xfrm>
            <a:off x="11709720" y="6478560"/>
            <a:ext cx="20808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60" strike="noStrike" u="none">
                <a:solidFill>
                  <a:srgbClr val="888888"/>
                </a:solidFill>
                <a:uFillTx/>
                <a:latin typeface="Trebuchet MS"/>
              </a:rPr>
              <a:t>85</a:t>
            </a:r>
            <a:endParaRPr b="0" lang="en-US" sz="1200" strike="noStrike" u="none">
              <a:solidFill>
                <a:srgbClr val="000000"/>
              </a:solidFill>
              <a:uFillTx/>
              <a:latin typeface="Arial"/>
            </a:endParaRPr>
          </a:p>
        </p:txBody>
      </p:sp>
      <p:grpSp>
        <p:nvGrpSpPr>
          <p:cNvPr id="1883" name="object 17"/>
          <p:cNvGrpSpPr/>
          <p:nvPr/>
        </p:nvGrpSpPr>
        <p:grpSpPr>
          <a:xfrm>
            <a:off x="1447920" y="4238640"/>
            <a:ext cx="271080" cy="794880"/>
            <a:chOff x="1447920" y="4238640"/>
            <a:chExt cx="271080" cy="794880"/>
          </a:xfrm>
        </p:grpSpPr>
        <p:pic>
          <p:nvPicPr>
            <p:cNvPr id="1884" name="object 18" descr=""/>
            <p:cNvPicPr/>
            <p:nvPr/>
          </p:nvPicPr>
          <p:blipFill>
            <a:blip r:embed="rId1"/>
            <a:stretch/>
          </p:blipFill>
          <p:spPr>
            <a:xfrm>
              <a:off x="1447920" y="4238640"/>
              <a:ext cx="271080" cy="794880"/>
            </a:xfrm>
            <a:prstGeom prst="rect">
              <a:avLst/>
            </a:prstGeom>
            <a:noFill/>
            <a:ln w="0">
              <a:noFill/>
            </a:ln>
          </p:spPr>
        </p:pic>
        <p:sp>
          <p:nvSpPr>
            <p:cNvPr id="1885" name="object 19"/>
            <p:cNvSpPr/>
            <p:nvPr/>
          </p:nvSpPr>
          <p:spPr>
            <a:xfrm>
              <a:off x="1548000" y="4271760"/>
              <a:ext cx="75960" cy="609840"/>
            </a:xfrm>
            <a:custGeom>
              <a:avLst/>
              <a:gdLst>
                <a:gd name="textAreaLeft" fmla="*/ 0 w 75960"/>
                <a:gd name="textAreaRight" fmla="*/ 76320 w 75960"/>
                <a:gd name="textAreaTop" fmla="*/ 0 h 609840"/>
                <a:gd name="textAreaBottom" fmla="*/ 610200 h 609840"/>
              </a:gdLst>
              <a:ahLst/>
              <a:rect l="textAreaLeft" t="textAreaTop" r="textAreaRight" b="textAreaBottom"/>
              <a:pathLst>
                <a:path w="76200" h="610235">
                  <a:moveTo>
                    <a:pt x="25397" y="533526"/>
                  </a:moveTo>
                  <a:lnTo>
                    <a:pt x="0" y="533526"/>
                  </a:lnTo>
                  <a:lnTo>
                    <a:pt x="38100" y="609726"/>
                  </a:lnTo>
                  <a:lnTo>
                    <a:pt x="69850" y="546226"/>
                  </a:lnTo>
                  <a:lnTo>
                    <a:pt x="25400" y="546226"/>
                  </a:lnTo>
                  <a:lnTo>
                    <a:pt x="25397" y="533526"/>
                  </a:lnTo>
                  <a:close/>
                </a:path>
                <a:path w="76200" h="610235">
                  <a:moveTo>
                    <a:pt x="50673" y="0"/>
                  </a:moveTo>
                  <a:lnTo>
                    <a:pt x="25273" y="0"/>
                  </a:lnTo>
                  <a:lnTo>
                    <a:pt x="25400" y="546226"/>
                  </a:lnTo>
                  <a:lnTo>
                    <a:pt x="50800" y="546226"/>
                  </a:lnTo>
                  <a:lnTo>
                    <a:pt x="50673" y="0"/>
                  </a:lnTo>
                  <a:close/>
                </a:path>
                <a:path w="76200" h="610235">
                  <a:moveTo>
                    <a:pt x="76200" y="533526"/>
                  </a:moveTo>
                  <a:lnTo>
                    <a:pt x="50797" y="533526"/>
                  </a:lnTo>
                  <a:lnTo>
                    <a:pt x="50800" y="546226"/>
                  </a:lnTo>
                  <a:lnTo>
                    <a:pt x="69850" y="546226"/>
                  </a:lnTo>
                  <a:lnTo>
                    <a:pt x="76200" y="533526"/>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886" name="object 20"/>
          <p:cNvGrpSpPr/>
          <p:nvPr/>
        </p:nvGrpSpPr>
        <p:grpSpPr>
          <a:xfrm>
            <a:off x="3695760" y="4286160"/>
            <a:ext cx="271080" cy="747360"/>
            <a:chOff x="3695760" y="4286160"/>
            <a:chExt cx="271080" cy="747360"/>
          </a:xfrm>
        </p:grpSpPr>
        <p:pic>
          <p:nvPicPr>
            <p:cNvPr id="1887" name="object 21" descr=""/>
            <p:cNvPicPr/>
            <p:nvPr/>
          </p:nvPicPr>
          <p:blipFill>
            <a:blip r:embed="rId2"/>
            <a:stretch/>
          </p:blipFill>
          <p:spPr>
            <a:xfrm>
              <a:off x="3695760" y="4286160"/>
              <a:ext cx="271080" cy="747360"/>
            </a:xfrm>
            <a:prstGeom prst="rect">
              <a:avLst/>
            </a:prstGeom>
            <a:noFill/>
            <a:ln w="0">
              <a:noFill/>
            </a:ln>
          </p:spPr>
        </p:pic>
        <p:sp>
          <p:nvSpPr>
            <p:cNvPr id="1888" name="object 22"/>
            <p:cNvSpPr/>
            <p:nvPr/>
          </p:nvSpPr>
          <p:spPr>
            <a:xfrm>
              <a:off x="3796560" y="4319280"/>
              <a:ext cx="75960" cy="565920"/>
            </a:xfrm>
            <a:custGeom>
              <a:avLst/>
              <a:gdLst>
                <a:gd name="textAreaLeft" fmla="*/ 0 w 75960"/>
                <a:gd name="textAreaRight" fmla="*/ 76320 w 75960"/>
                <a:gd name="textAreaTop" fmla="*/ 0 h 565920"/>
                <a:gd name="textAreaBottom" fmla="*/ 566280 h 565920"/>
              </a:gdLst>
              <a:ahLst/>
              <a:rect l="textAreaLeft" t="textAreaTop" r="textAreaRight" b="textAreaBottom"/>
              <a:pathLst>
                <a:path w="76200" h="566420">
                  <a:moveTo>
                    <a:pt x="0" y="489330"/>
                  </a:moveTo>
                  <a:lnTo>
                    <a:pt x="37337" y="565911"/>
                  </a:lnTo>
                  <a:lnTo>
                    <a:pt x="69820" y="502538"/>
                  </a:lnTo>
                  <a:lnTo>
                    <a:pt x="50673" y="502538"/>
                  </a:lnTo>
                  <a:lnTo>
                    <a:pt x="25273" y="502284"/>
                  </a:lnTo>
                  <a:lnTo>
                    <a:pt x="25408" y="490092"/>
                  </a:lnTo>
                  <a:lnTo>
                    <a:pt x="25414" y="489585"/>
                  </a:lnTo>
                  <a:lnTo>
                    <a:pt x="0" y="489330"/>
                  </a:lnTo>
                  <a:close/>
                </a:path>
                <a:path w="76200" h="566420">
                  <a:moveTo>
                    <a:pt x="25414" y="489585"/>
                  </a:moveTo>
                  <a:lnTo>
                    <a:pt x="25273" y="502284"/>
                  </a:lnTo>
                  <a:lnTo>
                    <a:pt x="50673" y="502538"/>
                  </a:lnTo>
                  <a:lnTo>
                    <a:pt x="50811" y="490092"/>
                  </a:lnTo>
                  <a:lnTo>
                    <a:pt x="50814" y="489839"/>
                  </a:lnTo>
                  <a:lnTo>
                    <a:pt x="25414" y="489585"/>
                  </a:lnTo>
                  <a:close/>
                </a:path>
                <a:path w="76200" h="566420">
                  <a:moveTo>
                    <a:pt x="50814" y="489839"/>
                  </a:moveTo>
                  <a:lnTo>
                    <a:pt x="50675" y="502284"/>
                  </a:lnTo>
                  <a:lnTo>
                    <a:pt x="50673" y="502538"/>
                  </a:lnTo>
                  <a:lnTo>
                    <a:pt x="69820" y="502538"/>
                  </a:lnTo>
                  <a:lnTo>
                    <a:pt x="76200" y="490092"/>
                  </a:lnTo>
                  <a:lnTo>
                    <a:pt x="50814" y="489839"/>
                  </a:lnTo>
                  <a:close/>
                </a:path>
                <a:path w="76200" h="566420">
                  <a:moveTo>
                    <a:pt x="30861" y="0"/>
                  </a:moveTo>
                  <a:lnTo>
                    <a:pt x="25417" y="489330"/>
                  </a:lnTo>
                  <a:lnTo>
                    <a:pt x="25414" y="489585"/>
                  </a:lnTo>
                  <a:lnTo>
                    <a:pt x="50814" y="489839"/>
                  </a:lnTo>
                  <a:lnTo>
                    <a:pt x="56261" y="380"/>
                  </a:lnTo>
                  <a:lnTo>
                    <a:pt x="30861"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889" name="object 23"/>
          <p:cNvGrpSpPr/>
          <p:nvPr/>
        </p:nvGrpSpPr>
        <p:grpSpPr>
          <a:xfrm>
            <a:off x="5781600" y="4295880"/>
            <a:ext cx="271080" cy="728280"/>
            <a:chOff x="5781600" y="4295880"/>
            <a:chExt cx="271080" cy="728280"/>
          </a:xfrm>
        </p:grpSpPr>
        <p:pic>
          <p:nvPicPr>
            <p:cNvPr id="1890" name="object 24" descr=""/>
            <p:cNvPicPr/>
            <p:nvPr/>
          </p:nvPicPr>
          <p:blipFill>
            <a:blip r:embed="rId3"/>
            <a:stretch/>
          </p:blipFill>
          <p:spPr>
            <a:xfrm>
              <a:off x="5781600" y="4295880"/>
              <a:ext cx="271080" cy="728280"/>
            </a:xfrm>
            <a:prstGeom prst="rect">
              <a:avLst/>
            </a:prstGeom>
            <a:noFill/>
            <a:ln w="0">
              <a:noFill/>
            </a:ln>
          </p:spPr>
        </p:pic>
        <p:sp>
          <p:nvSpPr>
            <p:cNvPr id="1891" name="object 25"/>
            <p:cNvSpPr/>
            <p:nvPr/>
          </p:nvSpPr>
          <p:spPr>
            <a:xfrm>
              <a:off x="5881680" y="4329000"/>
              <a:ext cx="75960" cy="544320"/>
            </a:xfrm>
            <a:custGeom>
              <a:avLst/>
              <a:gdLst>
                <a:gd name="textAreaLeft" fmla="*/ 0 w 75960"/>
                <a:gd name="textAreaRight" fmla="*/ 76320 w 75960"/>
                <a:gd name="textAreaTop" fmla="*/ 0 h 544320"/>
                <a:gd name="textAreaBottom" fmla="*/ 544680 h 544320"/>
              </a:gdLst>
              <a:ahLst/>
              <a:rect l="textAreaLeft" t="textAreaTop" r="textAreaRight" b="textAreaBottom"/>
              <a:pathLst>
                <a:path w="76200" h="544829">
                  <a:moveTo>
                    <a:pt x="25396" y="468375"/>
                  </a:moveTo>
                  <a:lnTo>
                    <a:pt x="0" y="468375"/>
                  </a:lnTo>
                  <a:lnTo>
                    <a:pt x="38100" y="544576"/>
                  </a:lnTo>
                  <a:lnTo>
                    <a:pt x="69850" y="481075"/>
                  </a:lnTo>
                  <a:lnTo>
                    <a:pt x="25400" y="481075"/>
                  </a:lnTo>
                  <a:lnTo>
                    <a:pt x="25396" y="468375"/>
                  </a:lnTo>
                  <a:close/>
                </a:path>
                <a:path w="76200" h="544829">
                  <a:moveTo>
                    <a:pt x="50673" y="0"/>
                  </a:moveTo>
                  <a:lnTo>
                    <a:pt x="25273" y="0"/>
                  </a:lnTo>
                  <a:lnTo>
                    <a:pt x="25400" y="481075"/>
                  </a:lnTo>
                  <a:lnTo>
                    <a:pt x="50800" y="481075"/>
                  </a:lnTo>
                  <a:lnTo>
                    <a:pt x="50673" y="0"/>
                  </a:lnTo>
                  <a:close/>
                </a:path>
                <a:path w="76200" h="544829">
                  <a:moveTo>
                    <a:pt x="76200" y="468375"/>
                  </a:moveTo>
                  <a:lnTo>
                    <a:pt x="50796" y="468375"/>
                  </a:lnTo>
                  <a:lnTo>
                    <a:pt x="50800" y="481075"/>
                  </a:lnTo>
                  <a:lnTo>
                    <a:pt x="69850" y="481075"/>
                  </a:lnTo>
                  <a:lnTo>
                    <a:pt x="76200" y="468375"/>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892" name="object 26"/>
          <p:cNvGrpSpPr/>
          <p:nvPr/>
        </p:nvGrpSpPr>
        <p:grpSpPr>
          <a:xfrm>
            <a:off x="8105760" y="4286160"/>
            <a:ext cx="271080" cy="738000"/>
            <a:chOff x="8105760" y="4286160"/>
            <a:chExt cx="271080" cy="738000"/>
          </a:xfrm>
        </p:grpSpPr>
        <p:pic>
          <p:nvPicPr>
            <p:cNvPr id="1893" name="object 27" descr=""/>
            <p:cNvPicPr/>
            <p:nvPr/>
          </p:nvPicPr>
          <p:blipFill>
            <a:blip r:embed="rId4"/>
            <a:stretch/>
          </p:blipFill>
          <p:spPr>
            <a:xfrm>
              <a:off x="8105760" y="4286160"/>
              <a:ext cx="271080" cy="738000"/>
            </a:xfrm>
            <a:prstGeom prst="rect">
              <a:avLst/>
            </a:prstGeom>
            <a:noFill/>
            <a:ln w="0">
              <a:noFill/>
            </a:ln>
          </p:spPr>
        </p:pic>
        <p:sp>
          <p:nvSpPr>
            <p:cNvPr id="1894" name="object 28"/>
            <p:cNvSpPr/>
            <p:nvPr/>
          </p:nvSpPr>
          <p:spPr>
            <a:xfrm>
              <a:off x="8205840" y="4319640"/>
              <a:ext cx="75960" cy="559800"/>
            </a:xfrm>
            <a:custGeom>
              <a:avLst/>
              <a:gdLst>
                <a:gd name="textAreaLeft" fmla="*/ 0 w 75960"/>
                <a:gd name="textAreaRight" fmla="*/ 76320 w 75960"/>
                <a:gd name="textAreaTop" fmla="*/ 0 h 559800"/>
                <a:gd name="textAreaBottom" fmla="*/ 560160 h 559800"/>
              </a:gdLst>
              <a:ahLst/>
              <a:rect l="textAreaLeft" t="textAreaTop" r="textAreaRight" b="textAreaBottom"/>
              <a:pathLst>
                <a:path w="76200" h="560070">
                  <a:moveTo>
                    <a:pt x="25400" y="483615"/>
                  </a:moveTo>
                  <a:lnTo>
                    <a:pt x="0" y="483615"/>
                  </a:lnTo>
                  <a:lnTo>
                    <a:pt x="38100" y="559815"/>
                  </a:lnTo>
                  <a:lnTo>
                    <a:pt x="69850" y="496315"/>
                  </a:lnTo>
                  <a:lnTo>
                    <a:pt x="25400" y="496315"/>
                  </a:lnTo>
                  <a:lnTo>
                    <a:pt x="25400" y="483615"/>
                  </a:lnTo>
                  <a:close/>
                </a:path>
                <a:path w="76200" h="560070">
                  <a:moveTo>
                    <a:pt x="50800" y="0"/>
                  </a:moveTo>
                  <a:lnTo>
                    <a:pt x="25400" y="0"/>
                  </a:lnTo>
                  <a:lnTo>
                    <a:pt x="25400" y="496315"/>
                  </a:lnTo>
                  <a:lnTo>
                    <a:pt x="50800" y="496315"/>
                  </a:lnTo>
                  <a:lnTo>
                    <a:pt x="50800" y="0"/>
                  </a:lnTo>
                  <a:close/>
                </a:path>
                <a:path w="76200" h="560070">
                  <a:moveTo>
                    <a:pt x="76200" y="483615"/>
                  </a:moveTo>
                  <a:lnTo>
                    <a:pt x="50800" y="483615"/>
                  </a:lnTo>
                  <a:lnTo>
                    <a:pt x="50800" y="496315"/>
                  </a:lnTo>
                  <a:lnTo>
                    <a:pt x="69850" y="496315"/>
                  </a:lnTo>
                  <a:lnTo>
                    <a:pt x="76200" y="483615"/>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895" name="object 29"/>
          <p:cNvGrpSpPr/>
          <p:nvPr/>
        </p:nvGrpSpPr>
        <p:grpSpPr>
          <a:xfrm>
            <a:off x="10496520" y="4295880"/>
            <a:ext cx="271080" cy="709200"/>
            <a:chOff x="10496520" y="4295880"/>
            <a:chExt cx="271080" cy="709200"/>
          </a:xfrm>
        </p:grpSpPr>
        <p:pic>
          <p:nvPicPr>
            <p:cNvPr id="1896" name="object 30" descr=""/>
            <p:cNvPicPr/>
            <p:nvPr/>
          </p:nvPicPr>
          <p:blipFill>
            <a:blip r:embed="rId5"/>
            <a:stretch/>
          </p:blipFill>
          <p:spPr>
            <a:xfrm>
              <a:off x="10496520" y="4295880"/>
              <a:ext cx="271080" cy="709200"/>
            </a:xfrm>
            <a:prstGeom prst="rect">
              <a:avLst/>
            </a:prstGeom>
            <a:noFill/>
            <a:ln w="0">
              <a:noFill/>
            </a:ln>
          </p:spPr>
        </p:pic>
        <p:sp>
          <p:nvSpPr>
            <p:cNvPr id="1897" name="object 31"/>
            <p:cNvSpPr/>
            <p:nvPr/>
          </p:nvSpPr>
          <p:spPr>
            <a:xfrm>
              <a:off x="10596600" y="4329000"/>
              <a:ext cx="75960" cy="526680"/>
            </a:xfrm>
            <a:custGeom>
              <a:avLst/>
              <a:gdLst>
                <a:gd name="textAreaLeft" fmla="*/ 0 w 75960"/>
                <a:gd name="textAreaRight" fmla="*/ 76320 w 75960"/>
                <a:gd name="textAreaTop" fmla="*/ 0 h 526680"/>
                <a:gd name="textAreaBottom" fmla="*/ 527040 h 526680"/>
              </a:gdLst>
              <a:ahLst/>
              <a:rect l="textAreaLeft" t="textAreaTop" r="textAreaRight" b="textAreaBottom"/>
              <a:pathLst>
                <a:path w="76200" h="527050">
                  <a:moveTo>
                    <a:pt x="25400" y="450469"/>
                  </a:moveTo>
                  <a:lnTo>
                    <a:pt x="0" y="450469"/>
                  </a:lnTo>
                  <a:lnTo>
                    <a:pt x="38226" y="526669"/>
                  </a:lnTo>
                  <a:lnTo>
                    <a:pt x="69871" y="463169"/>
                  </a:lnTo>
                  <a:lnTo>
                    <a:pt x="25400" y="463169"/>
                  </a:lnTo>
                  <a:lnTo>
                    <a:pt x="25400" y="450469"/>
                  </a:lnTo>
                  <a:close/>
                </a:path>
                <a:path w="76200" h="527050">
                  <a:moveTo>
                    <a:pt x="50800" y="0"/>
                  </a:moveTo>
                  <a:lnTo>
                    <a:pt x="25400" y="0"/>
                  </a:lnTo>
                  <a:lnTo>
                    <a:pt x="25400" y="463169"/>
                  </a:lnTo>
                  <a:lnTo>
                    <a:pt x="50800" y="463169"/>
                  </a:lnTo>
                  <a:lnTo>
                    <a:pt x="50800" y="0"/>
                  </a:lnTo>
                  <a:close/>
                </a:path>
                <a:path w="76200" h="527050">
                  <a:moveTo>
                    <a:pt x="76200" y="450469"/>
                  </a:moveTo>
                  <a:lnTo>
                    <a:pt x="50800" y="450469"/>
                  </a:lnTo>
                  <a:lnTo>
                    <a:pt x="50800" y="463169"/>
                  </a:lnTo>
                  <a:lnTo>
                    <a:pt x="69871" y="463169"/>
                  </a:lnTo>
                  <a:lnTo>
                    <a:pt x="76200" y="450469"/>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98" name="object 32"/>
          <p:cNvSpPr/>
          <p:nvPr/>
        </p:nvSpPr>
        <p:spPr>
          <a:xfrm>
            <a:off x="1449360" y="4893480"/>
            <a:ext cx="321480" cy="4971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𝑖</a:t>
            </a:r>
            <a:endParaRPr b="0" lang="en-US" sz="3000" strike="noStrike" u="none">
              <a:solidFill>
                <a:srgbClr val="000000"/>
              </a:solidFill>
              <a:uFillTx/>
              <a:latin typeface="Arial"/>
            </a:endParaRPr>
          </a:p>
        </p:txBody>
      </p:sp>
      <p:sp>
        <p:nvSpPr>
          <p:cNvPr id="1899" name="object 33"/>
          <p:cNvSpPr/>
          <p:nvPr/>
        </p:nvSpPr>
        <p:spPr>
          <a:xfrm>
            <a:off x="3687840" y="4899240"/>
            <a:ext cx="4772160" cy="644040"/>
          </a:xfrm>
          <a:prstGeom prst="rect">
            <a:avLst/>
          </a:prstGeom>
          <a:noFill/>
          <a:ln w="0">
            <a:noFill/>
          </a:ln>
        </p:spPr>
        <p:style>
          <a:lnRef idx="0"/>
          <a:fillRef idx="0"/>
          <a:effectRef idx="0"/>
          <a:fontRef idx="minor"/>
        </p:style>
        <p:txBody>
          <a:bodyPr lIns="0" rIns="0" tIns="15840" bIns="0" anchor="t">
            <a:spAutoFit/>
          </a:bodyPr>
          <a:p>
            <a:pPr marL="50760" defTabSz="914400">
              <a:lnSpc>
                <a:spcPct val="100000"/>
              </a:lnSpc>
              <a:spcBef>
                <a:spcPts val="125"/>
              </a:spcBef>
              <a:tabLst>
                <a:tab algn="l" pos="2137320"/>
                <a:tab algn="l" pos="4462920"/>
              </a:tabLst>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𝑗</a:t>
            </a:r>
            <a:r>
              <a:rPr b="0" lang="en-US" sz="3000" strike="noStrike" u="none" baseline="-15000">
                <a:solidFill>
                  <a:srgbClr val="464646"/>
                </a:solidFill>
                <a:uFillTx/>
                <a:latin typeface="Cambria Math"/>
              </a:rPr>
              <a:t>	</a:t>
            </a:r>
            <a:r>
              <a:rPr b="0" lang="en-US" sz="4118" spc="-37" strike="noStrike" u="none" baseline="1000">
                <a:solidFill>
                  <a:srgbClr val="464646"/>
                </a:solidFill>
                <a:uFillTx/>
                <a:latin typeface="Cambria Math"/>
              </a:rPr>
              <a:t>𝑐</a:t>
            </a:r>
            <a:r>
              <a:rPr b="0" lang="en-US" sz="3000" spc="-37" strike="noStrike" u="none" baseline="-15000">
                <a:solidFill>
                  <a:srgbClr val="464646"/>
                </a:solidFill>
                <a:uFillTx/>
                <a:latin typeface="Cambria Math"/>
              </a:rPr>
              <a:t>𝑘</a:t>
            </a:r>
            <a:r>
              <a:rPr b="0" lang="en-US" sz="3000" strike="noStrike" u="none" baseline="-15000">
                <a:solidFill>
                  <a:srgbClr val="464646"/>
                </a:solidFill>
                <a:uFillTx/>
                <a:latin typeface="Cambria Math"/>
              </a:rPr>
              <a:t>	</a:t>
            </a:r>
            <a:r>
              <a:rPr b="0" lang="en-US" sz="4118" spc="-37" strike="noStrike" u="none" baseline="1000">
                <a:solidFill>
                  <a:srgbClr val="464646"/>
                </a:solidFill>
                <a:uFillTx/>
                <a:latin typeface="Cambria Math"/>
              </a:rPr>
              <a:t>𝑐</a:t>
            </a:r>
            <a:r>
              <a:rPr b="0" lang="en-US" sz="3000" spc="-37" strike="noStrike" u="none" baseline="-15000">
                <a:solidFill>
                  <a:srgbClr val="464646"/>
                </a:solidFill>
                <a:uFillTx/>
                <a:latin typeface="Cambria Math"/>
              </a:rPr>
              <a:t>𝑙</a:t>
            </a:r>
            <a:endParaRPr b="0" lang="en-US" sz="3000" strike="noStrike" u="none">
              <a:solidFill>
                <a:srgbClr val="000000"/>
              </a:solidFill>
              <a:uFillTx/>
              <a:latin typeface="Arial"/>
            </a:endParaRPr>
          </a:p>
        </p:txBody>
      </p:sp>
      <p:sp>
        <p:nvSpPr>
          <p:cNvPr id="1900" name="object 34"/>
          <p:cNvSpPr/>
          <p:nvPr/>
        </p:nvSpPr>
        <p:spPr>
          <a:xfrm>
            <a:off x="10508760" y="4875480"/>
            <a:ext cx="471960" cy="4971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2750" spc="60" strike="noStrike" u="none">
                <a:solidFill>
                  <a:srgbClr val="464646"/>
                </a:solidFill>
                <a:uFillTx/>
                <a:latin typeface="Cambria Math"/>
              </a:rPr>
              <a:t>𝑐</a:t>
            </a:r>
            <a:r>
              <a:rPr b="0" lang="en-US" sz="3000" spc="88" strike="noStrike" u="none" baseline="-15000">
                <a:solidFill>
                  <a:srgbClr val="464646"/>
                </a:solidFill>
                <a:uFillTx/>
                <a:latin typeface="Cambria Math"/>
              </a:rPr>
              <a:t>𝑚</a:t>
            </a:r>
            <a:endParaRPr b="0" lang="en-US" sz="3000" strike="noStrike" u="none">
              <a:solidFill>
                <a:srgbClr val="000000"/>
              </a:solidFill>
              <a:uFillTx/>
              <a:latin typeface="Arial"/>
            </a:endParaRPr>
          </a:p>
        </p:txBody>
      </p:sp>
      <p:sp>
        <p:nvSpPr>
          <p:cNvPr id="1901" name="object 35"/>
          <p:cNvSpPr/>
          <p:nvPr/>
        </p:nvSpPr>
        <p:spPr>
          <a:xfrm>
            <a:off x="423360" y="665280"/>
            <a:ext cx="9231840" cy="2350440"/>
          </a:xfrm>
          <a:prstGeom prst="rect">
            <a:avLst/>
          </a:prstGeom>
          <a:noFill/>
          <a:ln w="0">
            <a:noFill/>
          </a:ln>
        </p:spPr>
        <p:style>
          <a:lnRef idx="0"/>
          <a:fillRef idx="0"/>
          <a:effectRef idx="0"/>
          <a:fontRef idx="minor"/>
        </p:style>
        <p:txBody>
          <a:bodyPr lIns="0" rIns="0" tIns="256680" bIns="0" anchor="t">
            <a:spAutoFit/>
          </a:bodyPr>
          <a:p>
            <a:pPr marL="17280" defTabSz="914400">
              <a:lnSpc>
                <a:spcPct val="100000"/>
              </a:lnSpc>
              <a:spcBef>
                <a:spcPts val="2021"/>
              </a:spcBef>
            </a:pPr>
            <a:r>
              <a:rPr b="0" lang="en-US" sz="2750" spc="54" strike="noStrike" u="none">
                <a:solidFill>
                  <a:srgbClr val="464646"/>
                </a:solidFill>
                <a:uFillTx/>
                <a:latin typeface="Trebuchet MS"/>
              </a:rPr>
              <a:t>We</a:t>
            </a:r>
            <a:r>
              <a:rPr b="0" lang="en-US" sz="2750" spc="-26" strike="noStrike" u="none">
                <a:solidFill>
                  <a:srgbClr val="464646"/>
                </a:solidFill>
                <a:uFillTx/>
                <a:latin typeface="Trebuchet MS"/>
              </a:rPr>
              <a:t> </a:t>
            </a:r>
            <a:r>
              <a:rPr b="0" lang="en-US" sz="2750" strike="noStrike" u="none">
                <a:solidFill>
                  <a:srgbClr val="464646"/>
                </a:solidFill>
                <a:uFillTx/>
                <a:latin typeface="Trebuchet MS"/>
              </a:rPr>
              <a:t>flatten</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31" strike="noStrike" u="none">
                <a:solidFill>
                  <a:srgbClr val="464646"/>
                </a:solidFill>
                <a:uFillTx/>
                <a:latin typeface="Trebuchet MS"/>
              </a:rPr>
              <a:t> </a:t>
            </a:r>
            <a:r>
              <a:rPr b="0" lang="en-US" sz="2750" spc="91" strike="noStrike" u="none">
                <a:solidFill>
                  <a:srgbClr val="464646"/>
                </a:solidFill>
                <a:uFillTx/>
                <a:latin typeface="Trebuchet MS"/>
              </a:rPr>
              <a:t>matrix</a:t>
            </a:r>
            <a:r>
              <a:rPr b="0" lang="en-US" sz="2750" spc="-60" strike="noStrike" u="none">
                <a:solidFill>
                  <a:srgbClr val="464646"/>
                </a:solidFill>
                <a:uFillTx/>
                <a:latin typeface="Trebuchet MS"/>
              </a:rPr>
              <a:t> </a:t>
            </a:r>
            <a:r>
              <a:rPr b="0" lang="en-US" sz="2750" spc="264" strike="noStrike" u="none">
                <a:solidFill>
                  <a:srgbClr val="464646"/>
                </a:solidFill>
                <a:uFillTx/>
                <a:latin typeface="Trebuchet MS"/>
              </a:rPr>
              <a:t>as</a:t>
            </a:r>
            <a:r>
              <a:rPr b="0" lang="en-US" sz="2750" spc="-136" strike="noStrike" u="none">
                <a:solidFill>
                  <a:srgbClr val="464646"/>
                </a:solidFill>
                <a:uFillTx/>
                <a:latin typeface="Trebuchet MS"/>
              </a:rPr>
              <a:t> </a:t>
            </a:r>
            <a:r>
              <a:rPr b="0" lang="en-US" sz="2750" spc="-11" strike="noStrike" u="none">
                <a:solidFill>
                  <a:srgbClr val="464646"/>
                </a:solidFill>
                <a:uFillTx/>
                <a:latin typeface="Trebuchet MS"/>
              </a:rPr>
              <a:t>follows:</a:t>
            </a:r>
            <a:endParaRPr b="0" lang="en-US" sz="2750" strike="noStrike" u="none">
              <a:solidFill>
                <a:srgbClr val="000000"/>
              </a:solidFill>
              <a:uFillTx/>
              <a:latin typeface="Arial"/>
            </a:endParaRPr>
          </a:p>
          <a:p>
            <a:pPr marL="19800" defTabSz="914400">
              <a:lnSpc>
                <a:spcPct val="100000"/>
              </a:lnSpc>
              <a:spcBef>
                <a:spcPts val="1925"/>
              </a:spcBef>
            </a:pPr>
            <a:r>
              <a:rPr b="0" lang="en-US" sz="2750" spc="85" strike="noStrike" u="none">
                <a:solidFill>
                  <a:srgbClr val="464646"/>
                </a:solidFill>
                <a:uFillTx/>
                <a:latin typeface="Trebuchet MS"/>
              </a:rPr>
              <a:t>Now</a:t>
            </a:r>
            <a:r>
              <a:rPr b="0" lang="en-US" sz="2750" spc="-15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74" strike="noStrike" u="none">
                <a:solidFill>
                  <a:srgbClr val="464646"/>
                </a:solidFill>
                <a:uFillTx/>
                <a:latin typeface="Trebuchet MS"/>
              </a:rPr>
              <a:t> </a:t>
            </a:r>
            <a:r>
              <a:rPr b="0" lang="en-US" sz="2750" spc="65" strike="noStrike" u="none">
                <a:solidFill>
                  <a:srgbClr val="464646"/>
                </a:solidFill>
                <a:uFillTx/>
                <a:latin typeface="Trebuchet MS"/>
              </a:rPr>
              <a:t>divide</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65" strike="noStrike" u="none">
                <a:solidFill>
                  <a:srgbClr val="464646"/>
                </a:solidFill>
                <a:uFillTx/>
                <a:latin typeface="Trebuchet MS"/>
              </a:rPr>
              <a:t> </a:t>
            </a:r>
            <a:r>
              <a:rPr b="0" lang="en-US" sz="2750" spc="150" strike="noStrike" u="none">
                <a:solidFill>
                  <a:srgbClr val="464646"/>
                </a:solidFill>
                <a:uFillTx/>
                <a:latin typeface="Trebuchet MS"/>
              </a:rPr>
              <a:t>up</a:t>
            </a:r>
            <a:r>
              <a:rPr b="0" lang="en-US" sz="2750" spc="-130" strike="noStrike" u="none">
                <a:solidFill>
                  <a:srgbClr val="464646"/>
                </a:solidFill>
                <a:uFillTx/>
                <a:latin typeface="Trebuchet MS"/>
              </a:rPr>
              <a:t> </a:t>
            </a:r>
            <a:r>
              <a:rPr b="0" lang="en-US" sz="2750" spc="79" strike="noStrike" u="none">
                <a:solidFill>
                  <a:srgbClr val="464646"/>
                </a:solidFill>
                <a:uFillTx/>
                <a:latin typeface="Trebuchet MS"/>
              </a:rPr>
              <a:t>into</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different</a:t>
            </a:r>
            <a:r>
              <a:rPr b="0" lang="en-US" sz="2750" spc="-71" strike="noStrike" u="none">
                <a:solidFill>
                  <a:srgbClr val="464646"/>
                </a:solidFill>
                <a:uFillTx/>
                <a:latin typeface="Trebuchet MS"/>
              </a:rPr>
              <a:t> </a:t>
            </a:r>
            <a:r>
              <a:rPr b="0" lang="en-US" sz="2750" spc="34" strike="noStrike" u="none">
                <a:solidFill>
                  <a:srgbClr val="464646"/>
                </a:solidFill>
                <a:uFillTx/>
                <a:latin typeface="Trebuchet MS"/>
              </a:rPr>
              <a:t>blocks.</a:t>
            </a:r>
            <a:endParaRPr b="0" lang="en-US" sz="2750" strike="noStrike" u="none">
              <a:solidFill>
                <a:srgbClr val="000000"/>
              </a:solidFill>
              <a:uFillTx/>
              <a:latin typeface="Arial"/>
            </a:endParaRPr>
          </a:p>
          <a:p>
            <a:pPr marL="12600" defTabSz="914400">
              <a:lnSpc>
                <a:spcPct val="100000"/>
              </a:lnSpc>
              <a:spcBef>
                <a:spcPts val="1366"/>
              </a:spcBef>
            </a:pPr>
            <a:r>
              <a:rPr b="0" lang="en-US" sz="2750" spc="74" strike="noStrike" u="none">
                <a:solidFill>
                  <a:srgbClr val="464646"/>
                </a:solidFill>
                <a:uFillTx/>
                <a:latin typeface="Trebuchet MS"/>
              </a:rPr>
              <a:t>We</a:t>
            </a:r>
            <a:r>
              <a:rPr b="0" lang="en-US" sz="2750" spc="-71" strike="noStrike" u="none">
                <a:solidFill>
                  <a:srgbClr val="464646"/>
                </a:solidFill>
                <a:uFillTx/>
                <a:latin typeface="Trebuchet MS"/>
              </a:rPr>
              <a:t> </a:t>
            </a:r>
            <a:r>
              <a:rPr b="0" lang="en-US" sz="2750" spc="54" strike="noStrike" u="none">
                <a:solidFill>
                  <a:srgbClr val="464646"/>
                </a:solidFill>
                <a:uFillTx/>
                <a:latin typeface="Trebuchet MS"/>
              </a:rPr>
              <a:t>calculate</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5" strike="noStrike" u="none">
                <a:solidFill>
                  <a:srgbClr val="464646"/>
                </a:solidFill>
                <a:uFillTx/>
                <a:latin typeface="Trebuchet MS"/>
              </a:rPr>
              <a:t> </a:t>
            </a:r>
            <a:r>
              <a:rPr b="0" lang="en-US" sz="2750" spc="96" strike="noStrike" u="none">
                <a:solidFill>
                  <a:srgbClr val="4f81bc"/>
                </a:solidFill>
                <a:uFillTx/>
                <a:latin typeface="Trebuchet MS"/>
              </a:rPr>
              <a:t>quantization</a:t>
            </a:r>
            <a:r>
              <a:rPr b="0" lang="en-US" sz="2750" spc="-96" strike="noStrike" u="none">
                <a:solidFill>
                  <a:srgbClr val="4f81bc"/>
                </a:solidFill>
                <a:uFillTx/>
                <a:latin typeface="Trebuchet MS"/>
              </a:rPr>
              <a:t> </a:t>
            </a:r>
            <a:r>
              <a:rPr b="0" lang="en-US" sz="2750" spc="145" strike="noStrike" u="none">
                <a:solidFill>
                  <a:srgbClr val="4f81bc"/>
                </a:solidFill>
                <a:uFillTx/>
                <a:latin typeface="Trebuchet MS"/>
              </a:rPr>
              <a:t>constants</a:t>
            </a:r>
            <a:r>
              <a:rPr b="0" lang="en-US" sz="2750" spc="-74" strike="noStrike" u="none">
                <a:solidFill>
                  <a:srgbClr val="4f81bc"/>
                </a:solidFill>
                <a:uFillTx/>
                <a:latin typeface="Trebuchet MS"/>
              </a:rPr>
              <a:t> </a:t>
            </a:r>
            <a:r>
              <a:rPr b="0" lang="en-US" sz="2750" strike="noStrike" u="none">
                <a:solidFill>
                  <a:srgbClr val="404040"/>
                </a:solidFill>
                <a:uFillTx/>
                <a:latin typeface="Trebuchet MS"/>
              </a:rPr>
              <a:t>for</a:t>
            </a:r>
            <a:r>
              <a:rPr b="0" lang="en-US" sz="2750" spc="-113" strike="noStrike" u="none">
                <a:solidFill>
                  <a:srgbClr val="404040"/>
                </a:solidFill>
                <a:uFillTx/>
                <a:latin typeface="Trebuchet MS"/>
              </a:rPr>
              <a:t> </a:t>
            </a:r>
            <a:r>
              <a:rPr b="0" lang="en-US" sz="2750" spc="91" strike="noStrike" u="none">
                <a:solidFill>
                  <a:srgbClr val="404040"/>
                </a:solidFill>
                <a:uFillTx/>
                <a:latin typeface="Trebuchet MS"/>
              </a:rPr>
              <a:t>each</a:t>
            </a:r>
            <a:r>
              <a:rPr b="0" lang="en-US" sz="2750" spc="-99" strike="noStrike" u="none">
                <a:solidFill>
                  <a:srgbClr val="404040"/>
                </a:solidFill>
                <a:uFillTx/>
                <a:latin typeface="Trebuchet MS"/>
              </a:rPr>
              <a:t> </a:t>
            </a:r>
            <a:r>
              <a:rPr b="0" lang="en-US" sz="2750" spc="-11" strike="noStrike" u="none">
                <a:solidFill>
                  <a:srgbClr val="404040"/>
                </a:solidFill>
                <a:uFillTx/>
                <a:latin typeface="Trebuchet MS"/>
              </a:rPr>
              <a:t>block.</a:t>
            </a:r>
            <a:endParaRPr b="0" lang="en-US" sz="2750" strike="noStrike" u="none">
              <a:solidFill>
                <a:srgbClr val="000000"/>
              </a:solidFill>
              <a:uFillTx/>
              <a:latin typeface="Arial"/>
            </a:endParaRPr>
          </a:p>
        </p:txBody>
      </p:sp>
      <p:sp>
        <p:nvSpPr>
          <p:cNvPr id="1902" name="object 36"/>
          <p:cNvSpPr/>
          <p:nvPr/>
        </p:nvSpPr>
        <p:spPr>
          <a:xfrm>
            <a:off x="4863240" y="3156120"/>
            <a:ext cx="2475000" cy="32076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trike="noStrike" u="none">
                <a:solidFill>
                  <a:schemeClr val="dk1"/>
                </a:solidFill>
                <a:uFillTx/>
                <a:latin typeface="Trebuchet MS"/>
              </a:rPr>
              <a:t>Weight</a:t>
            </a:r>
            <a:r>
              <a:rPr b="0" lang="en-US" sz="1800" spc="91" strike="noStrike" u="none">
                <a:solidFill>
                  <a:schemeClr val="dk1"/>
                </a:solidFill>
                <a:uFillTx/>
                <a:latin typeface="Trebuchet MS"/>
              </a:rPr>
              <a:t> </a:t>
            </a:r>
            <a:r>
              <a:rPr b="0" lang="en-US" sz="1800" strike="noStrike" u="none">
                <a:solidFill>
                  <a:schemeClr val="dk1"/>
                </a:solidFill>
                <a:uFillTx/>
                <a:latin typeface="Trebuchet MS"/>
              </a:rPr>
              <a:t>Tensor</a:t>
            </a:r>
            <a:r>
              <a:rPr b="0" lang="en-US" sz="1800" spc="119" strike="noStrike" u="none">
                <a:solidFill>
                  <a:schemeClr val="dk1"/>
                </a:solidFill>
                <a:uFillTx/>
                <a:latin typeface="Trebuchet MS"/>
              </a:rPr>
              <a:t> </a:t>
            </a:r>
            <a:r>
              <a:rPr b="0" lang="en-US" sz="1800" spc="-11" strike="noStrike" u="none">
                <a:solidFill>
                  <a:schemeClr val="dk1"/>
                </a:solidFill>
                <a:uFillTx/>
                <a:latin typeface="Trebuchet MS"/>
              </a:rPr>
              <a:t>(</a:t>
            </a:r>
            <a:r>
              <a:rPr b="0" lang="en-US" sz="1800" spc="-11" strike="noStrike" u="none">
                <a:solidFill>
                  <a:srgbClr val="404040"/>
                </a:solidFill>
                <a:uFillTx/>
                <a:latin typeface="Cambria Math"/>
              </a:rPr>
              <a:t>𝑊</a:t>
            </a:r>
            <a:r>
              <a:rPr b="0" lang="en-US" sz="2018" spc="-14" strike="noStrike" u="none" baseline="26000">
                <a:solidFill>
                  <a:srgbClr val="404040"/>
                </a:solidFill>
                <a:uFillTx/>
                <a:latin typeface="Cambria Math"/>
              </a:rPr>
              <a:t>𝐹𝑃32</a:t>
            </a:r>
            <a:r>
              <a:rPr b="0" lang="en-US" sz="1800" spc="-11" strike="noStrike" u="none">
                <a:solidFill>
                  <a:schemeClr val="dk1"/>
                </a:solidFill>
                <a:uFillTx/>
                <a:latin typeface="Trebuchet MS"/>
              </a:rPr>
              <a:t>)</a:t>
            </a:r>
            <a:endParaRPr b="0" lang="en-US" sz="1800" strike="noStrike" u="none">
              <a:solidFill>
                <a:srgbClr val="000000"/>
              </a:solidFill>
              <a:uFillTx/>
              <a:latin typeface="Arial"/>
            </a:endParaRPr>
          </a:p>
        </p:txBody>
      </p:sp>
      <p:sp>
        <p:nvSpPr>
          <p:cNvPr id="1903" name="object 37"/>
          <p:cNvSpPr/>
          <p:nvPr/>
        </p:nvSpPr>
        <p:spPr>
          <a:xfrm>
            <a:off x="3762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9972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0.7</a:t>
            </a:r>
            <a:endParaRPr b="0" lang="en-US" sz="1100" strike="noStrike" u="none">
              <a:solidFill>
                <a:srgbClr val="000000"/>
              </a:solidFill>
              <a:uFillTx/>
              <a:latin typeface="Arial"/>
            </a:endParaRPr>
          </a:p>
        </p:txBody>
      </p:sp>
      <p:sp>
        <p:nvSpPr>
          <p:cNvPr id="1904" name="object 38"/>
          <p:cNvSpPr/>
          <p:nvPr/>
        </p:nvSpPr>
        <p:spPr>
          <a:xfrm>
            <a:off x="824040" y="3795840"/>
            <a:ext cx="447840" cy="278640"/>
          </a:xfrm>
          <a:prstGeom prst="rect">
            <a:avLst/>
          </a:prstGeom>
          <a:solidFill>
            <a:srgbClr val="d99593"/>
          </a:solidFill>
          <a:ln w="9588">
            <a:solidFill>
              <a:srgbClr val="000000"/>
            </a:solidFill>
            <a:round/>
          </a:ln>
        </p:spPr>
        <p:style>
          <a:lnRef idx="0"/>
          <a:fillRef idx="0"/>
          <a:effectRef idx="0"/>
          <a:fontRef idx="minor"/>
        </p:style>
        <p:txBody>
          <a:bodyPr lIns="0" rIns="0" tIns="111240" bIns="0" anchor="t">
            <a:spAutoFit/>
          </a:bodyPr>
          <a:p>
            <a:pPr marL="9216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0.3</a:t>
            </a:r>
            <a:endParaRPr b="0" lang="en-US" sz="1100" strike="noStrike" u="none">
              <a:solidFill>
                <a:srgbClr val="000000"/>
              </a:solidFill>
              <a:uFillTx/>
              <a:latin typeface="Arial"/>
            </a:endParaRPr>
          </a:p>
        </p:txBody>
      </p:sp>
      <p:sp>
        <p:nvSpPr>
          <p:cNvPr id="1905" name="object 39"/>
          <p:cNvSpPr/>
          <p:nvPr/>
        </p:nvSpPr>
        <p:spPr>
          <a:xfrm>
            <a:off x="1271520" y="3795840"/>
            <a:ext cx="44784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17000" defTabSz="914400">
              <a:lnSpc>
                <a:spcPct val="100000"/>
              </a:lnSpc>
              <a:spcBef>
                <a:spcPts val="876"/>
              </a:spcBef>
            </a:pPr>
            <a:r>
              <a:rPr b="0" lang="en-US" sz="1100" spc="-26" strike="noStrike" u="none">
                <a:solidFill>
                  <a:schemeClr val="dk1"/>
                </a:solidFill>
                <a:uFillTx/>
                <a:latin typeface="Trebuchet MS"/>
              </a:rPr>
              <a:t>0.0</a:t>
            </a:r>
            <a:endParaRPr b="0" lang="en-US" sz="1100" strike="noStrike" u="none">
              <a:solidFill>
                <a:srgbClr val="000000"/>
              </a:solidFill>
              <a:uFillTx/>
              <a:latin typeface="Arial"/>
            </a:endParaRPr>
          </a:p>
        </p:txBody>
      </p:sp>
      <p:sp>
        <p:nvSpPr>
          <p:cNvPr id="1906" name="object 40"/>
          <p:cNvSpPr/>
          <p:nvPr/>
        </p:nvSpPr>
        <p:spPr>
          <a:xfrm>
            <a:off x="171936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9540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0.4</a:t>
            </a:r>
            <a:endParaRPr b="0" lang="en-US" sz="1100" strike="noStrike" u="none">
              <a:solidFill>
                <a:srgbClr val="000000"/>
              </a:solidFill>
              <a:uFillTx/>
              <a:latin typeface="Arial"/>
            </a:endParaRPr>
          </a:p>
        </p:txBody>
      </p:sp>
      <p:grpSp>
        <p:nvGrpSpPr>
          <p:cNvPr id="1907" name="object 41"/>
          <p:cNvGrpSpPr/>
          <p:nvPr/>
        </p:nvGrpSpPr>
        <p:grpSpPr>
          <a:xfrm>
            <a:off x="2166840" y="3795840"/>
            <a:ext cx="885960" cy="399600"/>
            <a:chOff x="2166840" y="3795840"/>
            <a:chExt cx="885960" cy="399600"/>
          </a:xfrm>
        </p:grpSpPr>
        <p:sp>
          <p:nvSpPr>
            <p:cNvPr id="1908" name="object 42"/>
            <p:cNvSpPr/>
            <p:nvPr/>
          </p:nvSpPr>
          <p:spPr>
            <a:xfrm>
              <a:off x="216684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09" name="object 43"/>
            <p:cNvSpPr/>
            <p:nvPr/>
          </p:nvSpPr>
          <p:spPr>
            <a:xfrm>
              <a:off x="216684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10" name="object 44"/>
            <p:cNvSpPr/>
            <p:nvPr/>
          </p:nvSpPr>
          <p:spPr>
            <a:xfrm>
              <a:off x="260532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11" name="object 45"/>
            <p:cNvSpPr/>
            <p:nvPr/>
          </p:nvSpPr>
          <p:spPr>
            <a:xfrm>
              <a:off x="260532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12" name="object 46"/>
          <p:cNvSpPr/>
          <p:nvPr/>
        </p:nvSpPr>
        <p:spPr>
          <a:xfrm>
            <a:off x="2171880" y="3891240"/>
            <a:ext cx="875880" cy="351000"/>
          </a:xfrm>
          <a:prstGeom prst="rect">
            <a:avLst/>
          </a:prstGeom>
          <a:noFill/>
          <a:ln w="0">
            <a:noFill/>
          </a:ln>
        </p:spPr>
        <p:style>
          <a:lnRef idx="0"/>
          <a:fillRef idx="0"/>
          <a:effectRef idx="0"/>
          <a:fontRef idx="minor"/>
        </p:style>
        <p:txBody>
          <a:bodyPr lIns="0" rIns="0" tIns="15840" bIns="0" anchor="t">
            <a:spAutoFit/>
          </a:bodyPr>
          <a:p>
            <a:pPr marL="114480" defTabSz="914400">
              <a:lnSpc>
                <a:spcPct val="100000"/>
              </a:lnSpc>
              <a:spcBef>
                <a:spcPts val="125"/>
              </a:spcBef>
              <a:tabLst>
                <a:tab algn="l" pos="552600"/>
              </a:tabLst>
            </a:pPr>
            <a:r>
              <a:rPr b="0" lang="en-US" sz="1100" spc="-26" strike="noStrike" u="none">
                <a:solidFill>
                  <a:schemeClr val="dk1"/>
                </a:solidFill>
                <a:uFillTx/>
                <a:latin typeface="Trebuchet MS"/>
              </a:rPr>
              <a:t>0.3</a:t>
            </a:r>
            <a:r>
              <a:rPr b="0" lang="en-US" sz="1100" strike="noStrike" u="none">
                <a:solidFill>
                  <a:schemeClr val="dk1"/>
                </a:solidFill>
                <a:uFillTx/>
                <a:latin typeface="Trebuchet MS"/>
              </a:rPr>
              <a:t>	</a:t>
            </a: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1.0</a:t>
            </a:r>
            <a:endParaRPr b="0" lang="en-US" sz="1100" strike="noStrike" u="none">
              <a:solidFill>
                <a:srgbClr val="000000"/>
              </a:solidFill>
              <a:uFillTx/>
              <a:latin typeface="Arial"/>
            </a:endParaRPr>
          </a:p>
        </p:txBody>
      </p:sp>
      <p:sp>
        <p:nvSpPr>
          <p:cNvPr id="1913" name="object 47"/>
          <p:cNvSpPr/>
          <p:nvPr/>
        </p:nvSpPr>
        <p:spPr>
          <a:xfrm>
            <a:off x="30528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27800" defTabSz="914400">
              <a:lnSpc>
                <a:spcPct val="100000"/>
              </a:lnSpc>
              <a:spcBef>
                <a:spcPts val="876"/>
              </a:spcBef>
            </a:pPr>
            <a:r>
              <a:rPr b="0" lang="en-US" sz="1100" spc="-26" strike="noStrike" u="none">
                <a:solidFill>
                  <a:schemeClr val="dk1"/>
                </a:solidFill>
                <a:uFillTx/>
                <a:latin typeface="Trebuchet MS"/>
              </a:rPr>
              <a:t>0.2</a:t>
            </a:r>
            <a:endParaRPr b="0" lang="en-US" sz="1100" strike="noStrike" u="none">
              <a:solidFill>
                <a:srgbClr val="000000"/>
              </a:solidFill>
              <a:uFillTx/>
              <a:latin typeface="Arial"/>
            </a:endParaRPr>
          </a:p>
        </p:txBody>
      </p:sp>
      <p:sp>
        <p:nvSpPr>
          <p:cNvPr id="1914" name="object 48"/>
          <p:cNvSpPr/>
          <p:nvPr/>
        </p:nvSpPr>
        <p:spPr>
          <a:xfrm>
            <a:off x="350064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36440" defTabSz="914400">
              <a:lnSpc>
                <a:spcPct val="100000"/>
              </a:lnSpc>
              <a:spcBef>
                <a:spcPts val="876"/>
              </a:spcBef>
            </a:pPr>
            <a:r>
              <a:rPr b="0" lang="en-US" sz="1100" spc="-26" strike="noStrike" u="none">
                <a:solidFill>
                  <a:schemeClr val="dk1"/>
                </a:solidFill>
                <a:uFillTx/>
                <a:latin typeface="Trebuchet MS"/>
              </a:rPr>
              <a:t>0.7</a:t>
            </a:r>
            <a:endParaRPr b="0" lang="en-US" sz="1100" strike="noStrike" u="none">
              <a:solidFill>
                <a:srgbClr val="000000"/>
              </a:solidFill>
              <a:uFillTx/>
              <a:latin typeface="Arial"/>
            </a:endParaRPr>
          </a:p>
        </p:txBody>
      </p:sp>
      <p:sp>
        <p:nvSpPr>
          <p:cNvPr id="1915" name="object 49"/>
          <p:cNvSpPr/>
          <p:nvPr/>
        </p:nvSpPr>
        <p:spPr>
          <a:xfrm>
            <a:off x="394812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55520" defTabSz="914400">
              <a:lnSpc>
                <a:spcPct val="100000"/>
              </a:lnSpc>
              <a:spcBef>
                <a:spcPts val="876"/>
              </a:spcBef>
            </a:pPr>
            <a:r>
              <a:rPr b="0" lang="en-US" sz="1100" spc="-26" strike="noStrike" u="none">
                <a:solidFill>
                  <a:schemeClr val="dk1"/>
                </a:solidFill>
                <a:uFillTx/>
                <a:latin typeface="Trebuchet MS"/>
              </a:rPr>
              <a:t>1.7</a:t>
            </a:r>
            <a:endParaRPr b="0" lang="en-US" sz="1100" strike="noStrike" u="none">
              <a:solidFill>
                <a:srgbClr val="000000"/>
              </a:solidFill>
              <a:uFillTx/>
              <a:latin typeface="Arial"/>
            </a:endParaRPr>
          </a:p>
        </p:txBody>
      </p:sp>
      <p:grpSp>
        <p:nvGrpSpPr>
          <p:cNvPr id="1916" name="object 50"/>
          <p:cNvGrpSpPr/>
          <p:nvPr/>
        </p:nvGrpSpPr>
        <p:grpSpPr>
          <a:xfrm>
            <a:off x="4395960" y="3795840"/>
            <a:ext cx="456840" cy="399600"/>
            <a:chOff x="4395960" y="3795840"/>
            <a:chExt cx="456840" cy="399600"/>
          </a:xfrm>
        </p:grpSpPr>
        <p:sp>
          <p:nvSpPr>
            <p:cNvPr id="1917" name="object 51"/>
            <p:cNvSpPr/>
            <p:nvPr/>
          </p:nvSpPr>
          <p:spPr>
            <a:xfrm>
              <a:off x="4395960" y="3795840"/>
              <a:ext cx="456840" cy="399600"/>
            </a:xfrm>
            <a:custGeom>
              <a:avLst/>
              <a:gdLst>
                <a:gd name="textAreaLeft" fmla="*/ 0 w 456840"/>
                <a:gd name="textAreaRight" fmla="*/ 457200 w 456840"/>
                <a:gd name="textAreaTop" fmla="*/ 0 h 399600"/>
                <a:gd name="textAreaBottom" fmla="*/ 399960 h 399600"/>
              </a:gdLst>
              <a:ahLst/>
              <a:rect l="textAreaLeft" t="textAreaTop" r="textAreaRight" b="textAreaBottom"/>
              <a:pathLst>
                <a:path w="457200" h="400050">
                  <a:moveTo>
                    <a:pt x="457200" y="0"/>
                  </a:moveTo>
                  <a:lnTo>
                    <a:pt x="0" y="0"/>
                  </a:lnTo>
                  <a:lnTo>
                    <a:pt x="0" y="400050"/>
                  </a:lnTo>
                  <a:lnTo>
                    <a:pt x="457200" y="400050"/>
                  </a:lnTo>
                  <a:lnTo>
                    <a:pt x="457200"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18" name="object 52"/>
            <p:cNvSpPr/>
            <p:nvPr/>
          </p:nvSpPr>
          <p:spPr>
            <a:xfrm>
              <a:off x="4395960" y="3795840"/>
              <a:ext cx="456840" cy="399600"/>
            </a:xfrm>
            <a:custGeom>
              <a:avLst/>
              <a:gdLst>
                <a:gd name="textAreaLeft" fmla="*/ 0 w 456840"/>
                <a:gd name="textAreaRight" fmla="*/ 457200 w 456840"/>
                <a:gd name="textAreaTop" fmla="*/ 0 h 399600"/>
                <a:gd name="textAreaBottom" fmla="*/ 399960 h 399600"/>
              </a:gdLst>
              <a:ahLst/>
              <a:rect l="textAreaLeft" t="textAreaTop" r="textAreaRight" b="textAreaBottom"/>
              <a:pathLst>
                <a:path w="457200" h="400050">
                  <a:moveTo>
                    <a:pt x="0" y="400050"/>
                  </a:moveTo>
                  <a:lnTo>
                    <a:pt x="457200" y="400050"/>
                  </a:lnTo>
                  <a:lnTo>
                    <a:pt x="457200"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19" name="object 53"/>
          <p:cNvSpPr/>
          <p:nvPr/>
        </p:nvSpPr>
        <p:spPr>
          <a:xfrm>
            <a:off x="4400640" y="3891240"/>
            <a:ext cx="418680" cy="183240"/>
          </a:xfrm>
          <a:prstGeom prst="rect">
            <a:avLst/>
          </a:prstGeom>
          <a:noFill/>
          <a:ln w="0">
            <a:noFill/>
          </a:ln>
        </p:spPr>
        <p:style>
          <a:lnRef idx="0"/>
          <a:fillRef idx="0"/>
          <a:effectRef idx="0"/>
          <a:fontRef idx="minor"/>
        </p:style>
        <p:txBody>
          <a:bodyPr lIns="0" rIns="0" tIns="15840" bIns="0" anchor="t">
            <a:spAutoFit/>
          </a:bodyPr>
          <a:p>
            <a:pPr marL="99000" defTabSz="914400">
              <a:lnSpc>
                <a:spcPct val="100000"/>
              </a:lnSpc>
              <a:spcBef>
                <a:spcPts val="12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0.9</a:t>
            </a:r>
            <a:endParaRPr b="0" lang="en-US" sz="1100" strike="noStrike" u="none">
              <a:solidFill>
                <a:srgbClr val="000000"/>
              </a:solidFill>
              <a:uFillTx/>
              <a:latin typeface="Arial"/>
            </a:endParaRPr>
          </a:p>
        </p:txBody>
      </p:sp>
      <p:grpSp>
        <p:nvGrpSpPr>
          <p:cNvPr id="1920" name="object 54"/>
          <p:cNvGrpSpPr/>
          <p:nvPr/>
        </p:nvGrpSpPr>
        <p:grpSpPr>
          <a:xfrm>
            <a:off x="2523960" y="3647880"/>
            <a:ext cx="147240" cy="775800"/>
            <a:chOff x="2523960" y="3647880"/>
            <a:chExt cx="147240" cy="775800"/>
          </a:xfrm>
        </p:grpSpPr>
        <p:pic>
          <p:nvPicPr>
            <p:cNvPr id="1921" name="object 55" descr=""/>
            <p:cNvPicPr/>
            <p:nvPr/>
          </p:nvPicPr>
          <p:blipFill>
            <a:blip r:embed="rId6"/>
            <a:stretch/>
          </p:blipFill>
          <p:spPr>
            <a:xfrm>
              <a:off x="2523960" y="3647880"/>
              <a:ext cx="147240" cy="775800"/>
            </a:xfrm>
            <a:prstGeom prst="rect">
              <a:avLst/>
            </a:prstGeom>
            <a:noFill/>
            <a:ln w="0">
              <a:noFill/>
            </a:ln>
          </p:spPr>
        </p:pic>
        <p:sp>
          <p:nvSpPr>
            <p:cNvPr id="1922" name="object 56"/>
            <p:cNvSpPr/>
            <p:nvPr/>
          </p:nvSpPr>
          <p:spPr>
            <a:xfrm>
              <a:off x="2600280" y="368604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23" name="object 57"/>
          <p:cNvSpPr/>
          <p:nvPr/>
        </p:nvSpPr>
        <p:spPr>
          <a:xfrm>
            <a:off x="6639120" y="3891240"/>
            <a:ext cx="885600" cy="351000"/>
          </a:xfrm>
          <a:prstGeom prst="rect">
            <a:avLst/>
          </a:prstGeom>
          <a:noFill/>
          <a:ln w="0">
            <a:noFill/>
          </a:ln>
        </p:spPr>
        <p:style>
          <a:lnRef idx="0"/>
          <a:fillRef idx="0"/>
          <a:effectRef idx="0"/>
          <a:fontRef idx="minor"/>
        </p:style>
        <p:txBody>
          <a:bodyPr lIns="0" rIns="0" tIns="15840" bIns="0" anchor="t">
            <a:spAutoFit/>
          </a:bodyPr>
          <a:p>
            <a:pPr marL="127800" defTabSz="914400">
              <a:lnSpc>
                <a:spcPct val="100000"/>
              </a:lnSpc>
              <a:spcBef>
                <a:spcPts val="125"/>
              </a:spcBef>
              <a:tabLst>
                <a:tab algn="l" pos="590040"/>
              </a:tabLst>
            </a:pPr>
            <a:r>
              <a:rPr b="0" lang="en-US" sz="1100" spc="-26" strike="noStrike" u="none">
                <a:solidFill>
                  <a:schemeClr val="dk1"/>
                </a:solidFill>
                <a:uFillTx/>
                <a:latin typeface="Trebuchet MS"/>
              </a:rPr>
              <a:t>0.5</a:t>
            </a:r>
            <a:r>
              <a:rPr b="0" lang="en-US" sz="1100" strike="noStrike" u="none">
                <a:solidFill>
                  <a:schemeClr val="dk1"/>
                </a:solidFill>
                <a:uFillTx/>
                <a:latin typeface="Trebuchet MS"/>
              </a:rPr>
              <a:t>	</a:t>
            </a:r>
            <a:r>
              <a:rPr b="0" lang="en-US" sz="1100" spc="-26" strike="noStrike" u="none">
                <a:solidFill>
                  <a:schemeClr val="dk1"/>
                </a:solidFill>
                <a:uFillTx/>
                <a:latin typeface="Trebuchet MS"/>
              </a:rPr>
              <a:t>1.2</a:t>
            </a:r>
            <a:endParaRPr b="0" lang="en-US" sz="1100" strike="noStrike" u="none">
              <a:solidFill>
                <a:srgbClr val="000000"/>
              </a:solidFill>
              <a:uFillTx/>
              <a:latin typeface="Arial"/>
            </a:endParaRPr>
          </a:p>
        </p:txBody>
      </p:sp>
      <p:sp>
        <p:nvSpPr>
          <p:cNvPr id="1924" name="object 58"/>
          <p:cNvSpPr/>
          <p:nvPr/>
        </p:nvSpPr>
        <p:spPr>
          <a:xfrm>
            <a:off x="75294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3032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1.7</a:t>
            </a:r>
            <a:endParaRPr b="0" lang="en-US" sz="1100" strike="noStrike" u="none">
              <a:solidFill>
                <a:srgbClr val="000000"/>
              </a:solidFill>
              <a:uFillTx/>
              <a:latin typeface="Arial"/>
            </a:endParaRPr>
          </a:p>
        </p:txBody>
      </p:sp>
      <p:sp>
        <p:nvSpPr>
          <p:cNvPr id="1925" name="object 59"/>
          <p:cNvSpPr/>
          <p:nvPr/>
        </p:nvSpPr>
        <p:spPr>
          <a:xfrm>
            <a:off x="797724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0404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0.9</a:t>
            </a:r>
            <a:endParaRPr b="0" lang="en-US" sz="1100" strike="noStrike" u="none">
              <a:solidFill>
                <a:srgbClr val="000000"/>
              </a:solidFill>
              <a:uFillTx/>
              <a:latin typeface="Arial"/>
            </a:endParaRPr>
          </a:p>
        </p:txBody>
      </p:sp>
      <p:sp>
        <p:nvSpPr>
          <p:cNvPr id="1926" name="object 60"/>
          <p:cNvSpPr/>
          <p:nvPr/>
        </p:nvSpPr>
        <p:spPr>
          <a:xfrm>
            <a:off x="842508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0404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0.3</a:t>
            </a:r>
            <a:endParaRPr b="0" lang="en-US" sz="1100" strike="noStrike" u="none">
              <a:solidFill>
                <a:srgbClr val="000000"/>
              </a:solidFill>
              <a:uFillTx/>
              <a:latin typeface="Arial"/>
            </a:endParaRPr>
          </a:p>
        </p:txBody>
      </p:sp>
      <p:grpSp>
        <p:nvGrpSpPr>
          <p:cNvPr id="1927" name="object 61"/>
          <p:cNvGrpSpPr/>
          <p:nvPr/>
        </p:nvGrpSpPr>
        <p:grpSpPr>
          <a:xfrm>
            <a:off x="8872560" y="3795840"/>
            <a:ext cx="904680" cy="399600"/>
            <a:chOff x="8872560" y="3795840"/>
            <a:chExt cx="904680" cy="399600"/>
          </a:xfrm>
        </p:grpSpPr>
        <p:sp>
          <p:nvSpPr>
            <p:cNvPr id="1928" name="object 62"/>
            <p:cNvSpPr/>
            <p:nvPr/>
          </p:nvSpPr>
          <p:spPr>
            <a:xfrm>
              <a:off x="887256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29" name="object 63"/>
            <p:cNvSpPr/>
            <p:nvPr/>
          </p:nvSpPr>
          <p:spPr>
            <a:xfrm>
              <a:off x="887256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30" name="object 64"/>
            <p:cNvSpPr/>
            <p:nvPr/>
          </p:nvSpPr>
          <p:spPr>
            <a:xfrm>
              <a:off x="932976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31" name="object 65"/>
            <p:cNvSpPr/>
            <p:nvPr/>
          </p:nvSpPr>
          <p:spPr>
            <a:xfrm>
              <a:off x="9329760" y="379584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32" name="object 66"/>
          <p:cNvSpPr/>
          <p:nvPr/>
        </p:nvSpPr>
        <p:spPr>
          <a:xfrm>
            <a:off x="8877240" y="3891240"/>
            <a:ext cx="894960" cy="351000"/>
          </a:xfrm>
          <a:prstGeom prst="rect">
            <a:avLst/>
          </a:prstGeom>
          <a:noFill/>
          <a:ln w="0">
            <a:noFill/>
          </a:ln>
        </p:spPr>
        <p:style>
          <a:lnRef idx="0"/>
          <a:fillRef idx="0"/>
          <a:effectRef idx="0"/>
          <a:fontRef idx="minor"/>
        </p:style>
        <p:txBody>
          <a:bodyPr lIns="0" rIns="0" tIns="15840" bIns="0" anchor="t">
            <a:spAutoFit/>
          </a:bodyPr>
          <a:p>
            <a:pPr marL="133920" defTabSz="914400">
              <a:lnSpc>
                <a:spcPct val="100000"/>
              </a:lnSpc>
              <a:spcBef>
                <a:spcPts val="125"/>
              </a:spcBef>
              <a:tabLst>
                <a:tab algn="l" pos="583560"/>
              </a:tabLst>
            </a:pPr>
            <a:r>
              <a:rPr b="0" lang="en-US" sz="1100" spc="-26" strike="noStrike" u="none">
                <a:solidFill>
                  <a:schemeClr val="dk1"/>
                </a:solidFill>
                <a:uFillTx/>
                <a:latin typeface="Trebuchet MS"/>
              </a:rPr>
              <a:t>0.7</a:t>
            </a:r>
            <a:r>
              <a:rPr b="0" lang="en-US" sz="1100" strike="noStrike" u="none">
                <a:solidFill>
                  <a:schemeClr val="dk1"/>
                </a:solidFill>
                <a:uFillTx/>
                <a:latin typeface="Trebuchet MS"/>
              </a:rPr>
              <a:t>	</a:t>
            </a:r>
            <a:r>
              <a:rPr b="0" lang="en-US" sz="1100" spc="-26" strike="noStrike" u="none">
                <a:solidFill>
                  <a:schemeClr val="dk1"/>
                </a:solidFill>
                <a:uFillTx/>
                <a:latin typeface="Trebuchet MS"/>
              </a:rPr>
              <a:t>0.4</a:t>
            </a:r>
            <a:endParaRPr b="0" lang="en-US" sz="1100" strike="noStrike" u="none">
              <a:solidFill>
                <a:srgbClr val="000000"/>
              </a:solidFill>
              <a:uFillTx/>
              <a:latin typeface="Arial"/>
            </a:endParaRPr>
          </a:p>
        </p:txBody>
      </p:sp>
      <p:sp>
        <p:nvSpPr>
          <p:cNvPr id="1933" name="object 67"/>
          <p:cNvSpPr/>
          <p:nvPr/>
        </p:nvSpPr>
        <p:spPr>
          <a:xfrm>
            <a:off x="97776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49400" defTabSz="914400">
              <a:lnSpc>
                <a:spcPct val="100000"/>
              </a:lnSpc>
              <a:spcBef>
                <a:spcPts val="876"/>
              </a:spcBef>
            </a:pP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1934" name="object 68"/>
          <p:cNvSpPr/>
          <p:nvPr/>
        </p:nvSpPr>
        <p:spPr>
          <a:xfrm>
            <a:off x="1022508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2636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1.4</a:t>
            </a:r>
            <a:endParaRPr b="0" lang="en-US" sz="1100" strike="noStrike" u="none">
              <a:solidFill>
                <a:srgbClr val="000000"/>
              </a:solidFill>
              <a:uFillTx/>
              <a:latin typeface="Arial"/>
            </a:endParaRPr>
          </a:p>
        </p:txBody>
      </p:sp>
      <p:sp>
        <p:nvSpPr>
          <p:cNvPr id="1935" name="object 69"/>
          <p:cNvSpPr/>
          <p:nvPr/>
        </p:nvSpPr>
        <p:spPr>
          <a:xfrm>
            <a:off x="1067292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34640" defTabSz="914400">
              <a:lnSpc>
                <a:spcPct val="100000"/>
              </a:lnSpc>
              <a:spcBef>
                <a:spcPts val="876"/>
              </a:spcBef>
            </a:pPr>
            <a:r>
              <a:rPr b="0" lang="en-US" sz="1100" spc="-26" strike="noStrike" u="none">
                <a:solidFill>
                  <a:schemeClr val="dk1"/>
                </a:solidFill>
                <a:uFillTx/>
                <a:latin typeface="Trebuchet MS"/>
              </a:rPr>
              <a:t>2.2</a:t>
            </a:r>
            <a:endParaRPr b="0" lang="en-US" sz="1100" strike="noStrike" u="none">
              <a:solidFill>
                <a:srgbClr val="000000"/>
              </a:solidFill>
              <a:uFillTx/>
              <a:latin typeface="Arial"/>
            </a:endParaRPr>
          </a:p>
        </p:txBody>
      </p:sp>
      <p:sp>
        <p:nvSpPr>
          <p:cNvPr id="1936" name="object 70"/>
          <p:cNvSpPr/>
          <p:nvPr/>
        </p:nvSpPr>
        <p:spPr>
          <a:xfrm>
            <a:off x="11120400" y="3795840"/>
            <a:ext cx="447480" cy="278640"/>
          </a:xfrm>
          <a:prstGeom prst="rect">
            <a:avLst/>
          </a:prstGeom>
          <a:solidFill>
            <a:srgbClr val="d99593"/>
          </a:solidFill>
          <a:ln w="9525">
            <a:solidFill>
              <a:srgbClr val="000000"/>
            </a:solidFill>
            <a:round/>
          </a:ln>
        </p:spPr>
        <p:style>
          <a:lnRef idx="0"/>
          <a:fillRef idx="0"/>
          <a:effectRef idx="0"/>
          <a:fontRef idx="minor"/>
        </p:style>
        <p:txBody>
          <a:bodyPr lIns="0" rIns="0" tIns="111240" bIns="0" anchor="t">
            <a:spAutoFit/>
          </a:bodyPr>
          <a:p>
            <a:pPr marL="144000" defTabSz="914400">
              <a:lnSpc>
                <a:spcPct val="100000"/>
              </a:lnSpc>
              <a:spcBef>
                <a:spcPts val="876"/>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1.1</a:t>
            </a:r>
            <a:endParaRPr b="0" lang="en-US" sz="1100" strike="noStrike" u="none">
              <a:solidFill>
                <a:srgbClr val="000000"/>
              </a:solidFill>
              <a:uFillTx/>
              <a:latin typeface="Arial"/>
            </a:endParaRPr>
          </a:p>
        </p:txBody>
      </p:sp>
      <p:grpSp>
        <p:nvGrpSpPr>
          <p:cNvPr id="1937" name="object 71"/>
          <p:cNvGrpSpPr/>
          <p:nvPr/>
        </p:nvGrpSpPr>
        <p:grpSpPr>
          <a:xfrm>
            <a:off x="7000920" y="3628800"/>
            <a:ext cx="147240" cy="775800"/>
            <a:chOff x="7000920" y="3628800"/>
            <a:chExt cx="147240" cy="775800"/>
          </a:xfrm>
        </p:grpSpPr>
        <p:pic>
          <p:nvPicPr>
            <p:cNvPr id="1938" name="object 72" descr=""/>
            <p:cNvPicPr/>
            <p:nvPr/>
          </p:nvPicPr>
          <p:blipFill>
            <a:blip r:embed="rId7"/>
            <a:stretch/>
          </p:blipFill>
          <p:spPr>
            <a:xfrm>
              <a:off x="7000920" y="3628800"/>
              <a:ext cx="147240" cy="775800"/>
            </a:xfrm>
            <a:prstGeom prst="rect">
              <a:avLst/>
            </a:prstGeom>
            <a:noFill/>
            <a:ln w="0">
              <a:noFill/>
            </a:ln>
          </p:spPr>
        </p:pic>
        <p:sp>
          <p:nvSpPr>
            <p:cNvPr id="1939" name="object 73"/>
            <p:cNvSpPr/>
            <p:nvPr/>
          </p:nvSpPr>
          <p:spPr>
            <a:xfrm>
              <a:off x="7077240" y="366696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940" name="object 74"/>
          <p:cNvGrpSpPr/>
          <p:nvPr/>
        </p:nvGrpSpPr>
        <p:grpSpPr>
          <a:xfrm>
            <a:off x="9258480" y="3647880"/>
            <a:ext cx="147240" cy="775800"/>
            <a:chOff x="9258480" y="3647880"/>
            <a:chExt cx="147240" cy="775800"/>
          </a:xfrm>
        </p:grpSpPr>
        <p:pic>
          <p:nvPicPr>
            <p:cNvPr id="1941" name="object 75" descr=""/>
            <p:cNvPicPr/>
            <p:nvPr/>
          </p:nvPicPr>
          <p:blipFill>
            <a:blip r:embed="rId8"/>
            <a:stretch/>
          </p:blipFill>
          <p:spPr>
            <a:xfrm>
              <a:off x="9258480" y="3647880"/>
              <a:ext cx="147240" cy="775800"/>
            </a:xfrm>
            <a:prstGeom prst="rect">
              <a:avLst/>
            </a:prstGeom>
            <a:noFill/>
            <a:ln w="0">
              <a:noFill/>
            </a:ln>
          </p:spPr>
        </p:pic>
        <p:sp>
          <p:nvSpPr>
            <p:cNvPr id="1942" name="object 76"/>
            <p:cNvSpPr/>
            <p:nvPr/>
          </p:nvSpPr>
          <p:spPr>
            <a:xfrm>
              <a:off x="9334440" y="368604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943" name="object 77"/>
          <p:cNvGrpSpPr/>
          <p:nvPr/>
        </p:nvGrpSpPr>
        <p:grpSpPr>
          <a:xfrm>
            <a:off x="4762440" y="3628800"/>
            <a:ext cx="147240" cy="775800"/>
            <a:chOff x="4762440" y="3628800"/>
            <a:chExt cx="147240" cy="775800"/>
          </a:xfrm>
        </p:grpSpPr>
        <p:pic>
          <p:nvPicPr>
            <p:cNvPr id="1944" name="object 78" descr=""/>
            <p:cNvPicPr/>
            <p:nvPr/>
          </p:nvPicPr>
          <p:blipFill>
            <a:blip r:embed="rId9"/>
            <a:stretch/>
          </p:blipFill>
          <p:spPr>
            <a:xfrm>
              <a:off x="4762440" y="3628800"/>
              <a:ext cx="147240" cy="775800"/>
            </a:xfrm>
            <a:prstGeom prst="rect">
              <a:avLst/>
            </a:prstGeom>
            <a:noFill/>
            <a:ln w="0">
              <a:noFill/>
            </a:ln>
          </p:spPr>
        </p:pic>
        <p:sp>
          <p:nvSpPr>
            <p:cNvPr id="1945" name="object 79"/>
            <p:cNvSpPr/>
            <p:nvPr/>
          </p:nvSpPr>
          <p:spPr>
            <a:xfrm>
              <a:off x="4838760" y="366696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pic>
        <p:nvPicPr>
          <p:cNvPr id="1946" name="object 80" descr=""/>
          <p:cNvPicPr/>
          <p:nvPr/>
        </p:nvPicPr>
        <p:blipFill>
          <a:blip r:embed="rId10"/>
          <a:stretch/>
        </p:blipFill>
        <p:spPr>
          <a:xfrm>
            <a:off x="11030040" y="47520"/>
            <a:ext cx="809280" cy="809280"/>
          </a:xfrm>
          <a:prstGeom prst="rect">
            <a:avLst/>
          </a:prstGeom>
          <a:noFill/>
          <a:ln w="0">
            <a:noFill/>
          </a:ln>
        </p:spPr>
      </p:pic>
      <p:sp>
        <p:nvSpPr>
          <p:cNvPr id="1947" name="object 81"/>
          <p:cNvSpPr/>
          <p:nvPr/>
        </p:nvSpPr>
        <p:spPr>
          <a:xfrm>
            <a:off x="1914480" y="5705640"/>
            <a:ext cx="8362440" cy="888480"/>
          </a:xfrm>
          <a:prstGeom prst="rect">
            <a:avLst/>
          </a:prstGeom>
          <a:solidFill>
            <a:srgbClr val="4f81bc"/>
          </a:solidFill>
          <a:ln w="38100">
            <a:solidFill>
              <a:srgbClr val="244060"/>
            </a:solidFill>
            <a:round/>
          </a:ln>
        </p:spPr>
        <p:style>
          <a:lnRef idx="0"/>
          <a:fillRef idx="0"/>
          <a:effectRef idx="0"/>
          <a:fontRef idx="minor"/>
        </p:style>
        <p:txBody>
          <a:bodyPr lIns="0" rIns="0" tIns="40680" bIns="0" anchor="t">
            <a:spAutoFit/>
          </a:bodyPr>
          <a:p>
            <a:pPr marL="492120" defTabSz="914400">
              <a:lnSpc>
                <a:spcPct val="100000"/>
              </a:lnSpc>
              <a:spcBef>
                <a:spcPts val="320"/>
              </a:spcBef>
            </a:pPr>
            <a:r>
              <a:rPr b="0" lang="en-US" sz="2750" strike="noStrike" u="none">
                <a:solidFill>
                  <a:srgbClr val="ffffff"/>
                </a:solidFill>
                <a:uFillTx/>
                <a:latin typeface="Trebuchet MS"/>
              </a:rPr>
              <a:t>If</a:t>
            </a:r>
            <a:r>
              <a:rPr b="0" lang="en-US" sz="2750" spc="-125" strike="noStrike" u="none">
                <a:solidFill>
                  <a:srgbClr val="ffffff"/>
                </a:solidFill>
                <a:uFillTx/>
                <a:latin typeface="Trebuchet MS"/>
              </a:rPr>
              <a:t> </a:t>
            </a:r>
            <a:r>
              <a:rPr b="0" lang="en-US" sz="2750" strike="noStrike" u="none">
                <a:solidFill>
                  <a:srgbClr val="ffffff"/>
                </a:solidFill>
                <a:uFillTx/>
                <a:latin typeface="Trebuchet MS"/>
              </a:rPr>
              <a:t>there</a:t>
            </a:r>
            <a:r>
              <a:rPr b="0" lang="en-US" sz="2750" spc="-54" strike="noStrike" u="none">
                <a:solidFill>
                  <a:srgbClr val="ffffff"/>
                </a:solidFill>
                <a:uFillTx/>
                <a:latin typeface="Trebuchet MS"/>
              </a:rPr>
              <a:t> </a:t>
            </a:r>
            <a:r>
              <a:rPr b="0" lang="en-US" sz="2750" strike="noStrike" u="none">
                <a:solidFill>
                  <a:srgbClr val="ffffff"/>
                </a:solidFill>
                <a:uFillTx/>
                <a:latin typeface="Trebuchet MS"/>
              </a:rPr>
              <a:t>are</a:t>
            </a:r>
            <a:r>
              <a:rPr b="0" lang="en-US" sz="2750" spc="-130" strike="noStrike" u="none">
                <a:solidFill>
                  <a:srgbClr val="ffffff"/>
                </a:solidFill>
                <a:uFillTx/>
                <a:latin typeface="Trebuchet MS"/>
              </a:rPr>
              <a:t> </a:t>
            </a:r>
            <a:r>
              <a:rPr b="0" lang="en-US" sz="2750" spc="105" strike="noStrike" u="none">
                <a:solidFill>
                  <a:srgbClr val="ffffff"/>
                </a:solidFill>
                <a:uFillTx/>
                <a:latin typeface="Trebuchet MS"/>
              </a:rPr>
              <a:t>any</a:t>
            </a:r>
            <a:r>
              <a:rPr b="0" lang="en-US" sz="2750" spc="-26" strike="noStrike" u="none">
                <a:solidFill>
                  <a:srgbClr val="ffffff"/>
                </a:solidFill>
                <a:uFillTx/>
                <a:latin typeface="Trebuchet MS"/>
              </a:rPr>
              <a:t> </a:t>
            </a:r>
            <a:r>
              <a:rPr b="0" lang="en-US" sz="2750" spc="71" strike="noStrike" u="none">
                <a:solidFill>
                  <a:srgbClr val="ffffff"/>
                </a:solidFill>
                <a:uFillTx/>
                <a:latin typeface="Trebuchet MS"/>
              </a:rPr>
              <a:t>outliers</a:t>
            </a:r>
            <a:r>
              <a:rPr b="0" lang="en-US" sz="2750" spc="-145" strike="noStrike" u="none">
                <a:solidFill>
                  <a:srgbClr val="ffffff"/>
                </a:solidFill>
                <a:uFillTx/>
                <a:latin typeface="Trebuchet MS"/>
              </a:rPr>
              <a:t> </a:t>
            </a:r>
            <a:r>
              <a:rPr b="0" lang="en-US" sz="2750" spc="145" strike="noStrike" u="none">
                <a:solidFill>
                  <a:srgbClr val="ffffff"/>
                </a:solidFill>
                <a:uFillTx/>
                <a:latin typeface="Trebuchet MS"/>
              </a:rPr>
              <a:t>in</a:t>
            </a:r>
            <a:r>
              <a:rPr b="0" lang="en-US" sz="2750" spc="-85" strike="noStrike" u="none">
                <a:solidFill>
                  <a:srgbClr val="ffffff"/>
                </a:solidFill>
                <a:uFillTx/>
                <a:latin typeface="Trebuchet MS"/>
              </a:rPr>
              <a:t> </a:t>
            </a:r>
            <a:r>
              <a:rPr b="0" lang="en-US" sz="2750" spc="113" strike="noStrike" u="none">
                <a:solidFill>
                  <a:srgbClr val="ffffff"/>
                </a:solidFill>
                <a:uFillTx/>
                <a:latin typeface="Trebuchet MS"/>
              </a:rPr>
              <a:t>a</a:t>
            </a:r>
            <a:r>
              <a:rPr b="0" lang="en-US" sz="2750" spc="-111" strike="noStrike" u="none">
                <a:solidFill>
                  <a:srgbClr val="ffffff"/>
                </a:solidFill>
                <a:uFillTx/>
                <a:latin typeface="Trebuchet MS"/>
              </a:rPr>
              <a:t> </a:t>
            </a:r>
            <a:r>
              <a:rPr b="0" lang="en-US" sz="2750" strike="noStrike" u="none">
                <a:solidFill>
                  <a:srgbClr val="ffffff"/>
                </a:solidFill>
                <a:uFillTx/>
                <a:latin typeface="Trebuchet MS"/>
              </a:rPr>
              <a:t>block,</a:t>
            </a:r>
            <a:r>
              <a:rPr b="0" lang="en-US" sz="2750" spc="-65" strike="noStrike" u="none">
                <a:solidFill>
                  <a:srgbClr val="ffffff"/>
                </a:solidFill>
                <a:uFillTx/>
                <a:latin typeface="Trebuchet MS"/>
              </a:rPr>
              <a:t> </a:t>
            </a:r>
            <a:r>
              <a:rPr b="0" lang="en-US" sz="2750" strike="noStrike" u="none">
                <a:solidFill>
                  <a:srgbClr val="ffffff"/>
                </a:solidFill>
                <a:uFillTx/>
                <a:latin typeface="Trebuchet MS"/>
              </a:rPr>
              <a:t>they</a:t>
            </a:r>
            <a:r>
              <a:rPr b="0" lang="en-US" sz="2750" spc="-99" strike="noStrike" u="none">
                <a:solidFill>
                  <a:srgbClr val="ffffff"/>
                </a:solidFill>
                <a:uFillTx/>
                <a:latin typeface="Trebuchet MS"/>
              </a:rPr>
              <a:t> </a:t>
            </a:r>
            <a:r>
              <a:rPr b="0" lang="en-US" sz="2750" spc="-11" strike="noStrike" u="none">
                <a:solidFill>
                  <a:srgbClr val="ffffff"/>
                </a:solidFill>
                <a:uFillTx/>
                <a:latin typeface="Trebuchet MS"/>
              </a:rPr>
              <a:t>won’t</a:t>
            </a:r>
            <a:endParaRPr b="0" lang="en-US" sz="2750" strike="noStrike" u="none">
              <a:solidFill>
                <a:srgbClr val="ffffff"/>
              </a:solidFill>
              <a:uFillTx/>
              <a:latin typeface="Arial"/>
            </a:endParaRPr>
          </a:p>
          <a:p>
            <a:pPr marL="647640" defTabSz="914400">
              <a:lnSpc>
                <a:spcPct val="100000"/>
              </a:lnSpc>
              <a:spcBef>
                <a:spcPts val="79"/>
              </a:spcBef>
            </a:pPr>
            <a:r>
              <a:rPr b="0" lang="en-US" sz="2750" strike="noStrike" u="none">
                <a:solidFill>
                  <a:srgbClr val="ffffff"/>
                </a:solidFill>
                <a:uFillTx/>
                <a:latin typeface="Trebuchet MS"/>
              </a:rPr>
              <a:t>affect</a:t>
            </a:r>
            <a:r>
              <a:rPr b="0" lang="en-US" sz="2750" spc="-74" strike="noStrike" u="none">
                <a:solidFill>
                  <a:srgbClr val="ffffff"/>
                </a:solidFill>
                <a:uFillTx/>
                <a:latin typeface="Trebuchet MS"/>
              </a:rPr>
              <a:t> </a:t>
            </a:r>
            <a:r>
              <a:rPr b="0" lang="en-US" sz="2750" strike="noStrike" u="none">
                <a:solidFill>
                  <a:srgbClr val="ffffff"/>
                </a:solidFill>
                <a:uFillTx/>
                <a:latin typeface="Trebuchet MS"/>
              </a:rPr>
              <a:t>the </a:t>
            </a:r>
            <a:r>
              <a:rPr b="0" lang="en-US" sz="2750" spc="125" strike="noStrike" u="none">
                <a:solidFill>
                  <a:srgbClr val="ffffff"/>
                </a:solidFill>
                <a:uFillTx/>
                <a:latin typeface="Trebuchet MS"/>
              </a:rPr>
              <a:t>quantisation</a:t>
            </a:r>
            <a:r>
              <a:rPr b="0" lang="en-US" sz="2750" spc="-34" strike="noStrike" u="none">
                <a:solidFill>
                  <a:srgbClr val="ffffff"/>
                </a:solidFill>
                <a:uFillTx/>
                <a:latin typeface="Trebuchet MS"/>
              </a:rPr>
              <a:t> </a:t>
            </a:r>
            <a:r>
              <a:rPr b="0" lang="en-US" sz="2750" spc="111" strike="noStrike" u="none">
                <a:solidFill>
                  <a:srgbClr val="ffffff"/>
                </a:solidFill>
                <a:uFillTx/>
                <a:latin typeface="Trebuchet MS"/>
              </a:rPr>
              <a:t>in</a:t>
            </a:r>
            <a:r>
              <a:rPr b="0" lang="en-US" sz="2750" spc="-34" strike="noStrike" u="none">
                <a:solidFill>
                  <a:srgbClr val="ffffff"/>
                </a:solidFill>
                <a:uFillTx/>
                <a:latin typeface="Trebuchet MS"/>
              </a:rPr>
              <a:t> </a:t>
            </a:r>
            <a:r>
              <a:rPr b="0" lang="en-US" sz="2750" strike="noStrike" u="none">
                <a:solidFill>
                  <a:srgbClr val="ffffff"/>
                </a:solidFill>
                <a:uFillTx/>
                <a:latin typeface="Trebuchet MS"/>
              </a:rPr>
              <a:t>the other</a:t>
            </a:r>
            <a:r>
              <a:rPr b="0" lang="en-US" sz="2750" spc="26" strike="noStrike" u="none">
                <a:solidFill>
                  <a:srgbClr val="ffffff"/>
                </a:solidFill>
                <a:uFillTx/>
                <a:latin typeface="Trebuchet MS"/>
              </a:rPr>
              <a:t> </a:t>
            </a:r>
            <a:r>
              <a:rPr b="0" lang="en-US" sz="2750" spc="34" strike="noStrike" u="none">
                <a:solidFill>
                  <a:srgbClr val="ffffff"/>
                </a:solidFill>
                <a:uFillTx/>
                <a:latin typeface="Trebuchet MS"/>
              </a:rPr>
              <a:t>blocks.</a:t>
            </a:r>
            <a:endParaRPr b="0" lang="en-US" sz="275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8" name="object 2" descr=""/>
          <p:cNvPicPr/>
          <p:nvPr/>
        </p:nvPicPr>
        <p:blipFill>
          <a:blip r:embed="rId1"/>
          <a:stretch/>
        </p:blipFill>
        <p:spPr>
          <a:xfrm>
            <a:off x="11030040" y="47520"/>
            <a:ext cx="809280" cy="809280"/>
          </a:xfrm>
          <a:prstGeom prst="rect">
            <a:avLst/>
          </a:prstGeom>
          <a:noFill/>
          <a:ln w="0">
            <a:noFill/>
          </a:ln>
        </p:spPr>
      </p:pic>
      <p:sp>
        <p:nvSpPr>
          <p:cNvPr id="1949" name="object 3"/>
          <p:cNvSpPr/>
          <p:nvPr/>
        </p:nvSpPr>
        <p:spPr>
          <a:xfrm>
            <a:off x="297000" y="6433560"/>
            <a:ext cx="69876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6"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grpSp>
        <p:nvGrpSpPr>
          <p:cNvPr id="1950" name="object 4"/>
          <p:cNvGrpSpPr/>
          <p:nvPr/>
        </p:nvGrpSpPr>
        <p:grpSpPr>
          <a:xfrm>
            <a:off x="4843440" y="1824120"/>
            <a:ext cx="447480" cy="399600"/>
            <a:chOff x="4843440" y="1824120"/>
            <a:chExt cx="447480" cy="399600"/>
          </a:xfrm>
        </p:grpSpPr>
        <p:sp>
          <p:nvSpPr>
            <p:cNvPr id="1951" name="object 5"/>
            <p:cNvSpPr/>
            <p:nvPr/>
          </p:nvSpPr>
          <p:spPr>
            <a:xfrm>
              <a:off x="484344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52" name="object 6"/>
            <p:cNvSpPr/>
            <p:nvPr/>
          </p:nvSpPr>
          <p:spPr>
            <a:xfrm>
              <a:off x="484344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53" name="object 7"/>
          <p:cNvSpPr/>
          <p:nvPr/>
        </p:nvSpPr>
        <p:spPr>
          <a:xfrm>
            <a:off x="4857840" y="1915560"/>
            <a:ext cx="428400" cy="183240"/>
          </a:xfrm>
          <a:prstGeom prst="rect">
            <a:avLst/>
          </a:prstGeom>
          <a:noFill/>
          <a:ln w="0">
            <a:noFill/>
          </a:ln>
        </p:spPr>
        <p:style>
          <a:lnRef idx="0"/>
          <a:fillRef idx="0"/>
          <a:effectRef idx="0"/>
          <a:fontRef idx="minor"/>
        </p:style>
        <p:txBody>
          <a:bodyPr lIns="0" rIns="0" tIns="15840" bIns="0" anchor="t">
            <a:spAutoFit/>
          </a:bodyPr>
          <a:p>
            <a:pPr marL="106200" defTabSz="914400">
              <a:lnSpc>
                <a:spcPct val="100000"/>
              </a:lnSpc>
              <a:spcBef>
                <a:spcPts val="12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1954" name="object 8"/>
          <p:cNvSpPr/>
          <p:nvPr/>
        </p:nvSpPr>
        <p:spPr>
          <a:xfrm>
            <a:off x="529128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2384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1.5</a:t>
            </a:r>
            <a:endParaRPr b="0" lang="en-US" sz="1100" strike="noStrike" u="none">
              <a:solidFill>
                <a:srgbClr val="000000"/>
              </a:solidFill>
              <a:uFillTx/>
              <a:latin typeface="Arial"/>
            </a:endParaRPr>
          </a:p>
        </p:txBody>
      </p:sp>
      <p:sp>
        <p:nvSpPr>
          <p:cNvPr id="1955" name="object 9"/>
          <p:cNvSpPr/>
          <p:nvPr/>
        </p:nvSpPr>
        <p:spPr>
          <a:xfrm>
            <a:off x="573876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2204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1956" name="object 10"/>
          <p:cNvSpPr/>
          <p:nvPr/>
        </p:nvSpPr>
        <p:spPr>
          <a:xfrm>
            <a:off x="61866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28160" defTabSz="914400">
              <a:lnSpc>
                <a:spcPct val="100000"/>
              </a:lnSpc>
              <a:spcBef>
                <a:spcPts val="845"/>
              </a:spcBef>
            </a:pPr>
            <a:r>
              <a:rPr b="0" lang="en-US" sz="1100" spc="-26" strike="noStrike" u="none">
                <a:solidFill>
                  <a:schemeClr val="dk1"/>
                </a:solidFill>
                <a:uFillTx/>
                <a:latin typeface="Trebuchet MS"/>
              </a:rPr>
              <a:t>0.8</a:t>
            </a:r>
            <a:endParaRPr b="0" lang="en-US" sz="1100" strike="noStrike" u="none">
              <a:solidFill>
                <a:srgbClr val="000000"/>
              </a:solidFill>
              <a:uFillTx/>
              <a:latin typeface="Arial"/>
            </a:endParaRPr>
          </a:p>
        </p:txBody>
      </p:sp>
      <p:grpSp>
        <p:nvGrpSpPr>
          <p:cNvPr id="1957" name="object 11"/>
          <p:cNvGrpSpPr/>
          <p:nvPr/>
        </p:nvGrpSpPr>
        <p:grpSpPr>
          <a:xfrm>
            <a:off x="6634080" y="1824120"/>
            <a:ext cx="895320" cy="399600"/>
            <a:chOff x="6634080" y="1824120"/>
            <a:chExt cx="895320" cy="399600"/>
          </a:xfrm>
        </p:grpSpPr>
        <p:sp>
          <p:nvSpPr>
            <p:cNvPr id="1958" name="object 12"/>
            <p:cNvSpPr/>
            <p:nvPr/>
          </p:nvSpPr>
          <p:spPr>
            <a:xfrm>
              <a:off x="663408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59" name="object 13"/>
            <p:cNvSpPr/>
            <p:nvPr/>
          </p:nvSpPr>
          <p:spPr>
            <a:xfrm>
              <a:off x="663408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60" name="object 14"/>
            <p:cNvSpPr/>
            <p:nvPr/>
          </p:nvSpPr>
          <p:spPr>
            <a:xfrm>
              <a:off x="708192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61" name="object 15"/>
            <p:cNvSpPr/>
            <p:nvPr/>
          </p:nvSpPr>
          <p:spPr>
            <a:xfrm>
              <a:off x="708192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62"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1963" name="object 17"/>
          <p:cNvSpPr/>
          <p:nvPr/>
        </p:nvSpPr>
        <p:spPr>
          <a:xfrm>
            <a:off x="11708280" y="6478560"/>
            <a:ext cx="21060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71" strike="noStrike" u="none">
                <a:solidFill>
                  <a:srgbClr val="888888"/>
                </a:solidFill>
                <a:uFillTx/>
                <a:latin typeface="Trebuchet MS"/>
              </a:rPr>
              <a:t>86</a:t>
            </a:r>
            <a:endParaRPr b="0" lang="en-US" sz="1200" strike="noStrike" u="none">
              <a:solidFill>
                <a:srgbClr val="000000"/>
              </a:solidFill>
              <a:uFillTx/>
              <a:latin typeface="Arial"/>
            </a:endParaRPr>
          </a:p>
        </p:txBody>
      </p:sp>
      <p:pic>
        <p:nvPicPr>
          <p:cNvPr id="1964" name="object 18" descr=""/>
          <p:cNvPicPr/>
          <p:nvPr/>
        </p:nvPicPr>
        <p:blipFill>
          <a:blip r:embed="rId2"/>
          <a:stretch/>
        </p:blipFill>
        <p:spPr>
          <a:xfrm>
            <a:off x="1447920" y="2257200"/>
            <a:ext cx="271080" cy="794880"/>
          </a:xfrm>
          <a:prstGeom prst="rect">
            <a:avLst/>
          </a:prstGeom>
          <a:noFill/>
          <a:ln w="0">
            <a:noFill/>
          </a:ln>
        </p:spPr>
      </p:pic>
      <p:sp>
        <p:nvSpPr>
          <p:cNvPr id="1965" name="object 19"/>
          <p:cNvSpPr/>
          <p:nvPr/>
        </p:nvSpPr>
        <p:spPr>
          <a:xfrm>
            <a:off x="1548000" y="2290680"/>
            <a:ext cx="75960" cy="609840"/>
          </a:xfrm>
          <a:custGeom>
            <a:avLst/>
            <a:gdLst>
              <a:gd name="textAreaLeft" fmla="*/ 0 w 75960"/>
              <a:gd name="textAreaRight" fmla="*/ 76320 w 75960"/>
              <a:gd name="textAreaTop" fmla="*/ 0 h 609840"/>
              <a:gd name="textAreaBottom" fmla="*/ 610200 h 609840"/>
            </a:gdLst>
            <a:ahLst/>
            <a:rect l="textAreaLeft" t="textAreaTop" r="textAreaRight" b="textAreaBottom"/>
            <a:pathLst>
              <a:path w="76200" h="610235">
                <a:moveTo>
                  <a:pt x="25397" y="533526"/>
                </a:moveTo>
                <a:lnTo>
                  <a:pt x="0" y="533526"/>
                </a:lnTo>
                <a:lnTo>
                  <a:pt x="38100" y="609726"/>
                </a:lnTo>
                <a:lnTo>
                  <a:pt x="69850" y="546226"/>
                </a:lnTo>
                <a:lnTo>
                  <a:pt x="25400" y="546226"/>
                </a:lnTo>
                <a:lnTo>
                  <a:pt x="25397" y="533526"/>
                </a:lnTo>
                <a:close/>
              </a:path>
              <a:path w="76200" h="610235">
                <a:moveTo>
                  <a:pt x="50673" y="0"/>
                </a:moveTo>
                <a:lnTo>
                  <a:pt x="25273" y="0"/>
                </a:lnTo>
                <a:lnTo>
                  <a:pt x="25400" y="546226"/>
                </a:lnTo>
                <a:lnTo>
                  <a:pt x="50800" y="546226"/>
                </a:lnTo>
                <a:lnTo>
                  <a:pt x="50673" y="0"/>
                </a:lnTo>
                <a:close/>
              </a:path>
              <a:path w="76200" h="610235">
                <a:moveTo>
                  <a:pt x="76200" y="533526"/>
                </a:moveTo>
                <a:lnTo>
                  <a:pt x="50797" y="533526"/>
                </a:lnTo>
                <a:lnTo>
                  <a:pt x="50800" y="546226"/>
                </a:lnTo>
                <a:lnTo>
                  <a:pt x="69850" y="546226"/>
                </a:lnTo>
                <a:lnTo>
                  <a:pt x="76200" y="533526"/>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966" name="object 20" descr=""/>
          <p:cNvPicPr/>
          <p:nvPr/>
        </p:nvPicPr>
        <p:blipFill>
          <a:blip r:embed="rId3"/>
          <a:stretch/>
        </p:blipFill>
        <p:spPr>
          <a:xfrm>
            <a:off x="3695760" y="2314440"/>
            <a:ext cx="271080" cy="747360"/>
          </a:xfrm>
          <a:prstGeom prst="rect">
            <a:avLst/>
          </a:prstGeom>
          <a:noFill/>
          <a:ln w="0">
            <a:noFill/>
          </a:ln>
        </p:spPr>
      </p:pic>
      <p:sp>
        <p:nvSpPr>
          <p:cNvPr id="1967" name="object 21"/>
          <p:cNvSpPr/>
          <p:nvPr/>
        </p:nvSpPr>
        <p:spPr>
          <a:xfrm>
            <a:off x="3796560" y="2347560"/>
            <a:ext cx="75960" cy="565920"/>
          </a:xfrm>
          <a:custGeom>
            <a:avLst/>
            <a:gdLst>
              <a:gd name="textAreaLeft" fmla="*/ 0 w 75960"/>
              <a:gd name="textAreaRight" fmla="*/ 76320 w 75960"/>
              <a:gd name="textAreaTop" fmla="*/ 0 h 565920"/>
              <a:gd name="textAreaBottom" fmla="*/ 566280 h 565920"/>
            </a:gdLst>
            <a:ahLst/>
            <a:rect l="textAreaLeft" t="textAreaTop" r="textAreaRight" b="textAreaBottom"/>
            <a:pathLst>
              <a:path w="76200" h="566419">
                <a:moveTo>
                  <a:pt x="0" y="489330"/>
                </a:moveTo>
                <a:lnTo>
                  <a:pt x="37337" y="565912"/>
                </a:lnTo>
                <a:lnTo>
                  <a:pt x="69820" y="502538"/>
                </a:lnTo>
                <a:lnTo>
                  <a:pt x="50673" y="502538"/>
                </a:lnTo>
                <a:lnTo>
                  <a:pt x="25273" y="502285"/>
                </a:lnTo>
                <a:lnTo>
                  <a:pt x="25408" y="490092"/>
                </a:lnTo>
                <a:lnTo>
                  <a:pt x="25414" y="489585"/>
                </a:lnTo>
                <a:lnTo>
                  <a:pt x="0" y="489330"/>
                </a:lnTo>
                <a:close/>
              </a:path>
              <a:path w="76200" h="566419">
                <a:moveTo>
                  <a:pt x="25414" y="489585"/>
                </a:moveTo>
                <a:lnTo>
                  <a:pt x="25273" y="502285"/>
                </a:lnTo>
                <a:lnTo>
                  <a:pt x="50673" y="502538"/>
                </a:lnTo>
                <a:lnTo>
                  <a:pt x="50811" y="490092"/>
                </a:lnTo>
                <a:lnTo>
                  <a:pt x="50814" y="489839"/>
                </a:lnTo>
                <a:lnTo>
                  <a:pt x="25414" y="489585"/>
                </a:lnTo>
                <a:close/>
              </a:path>
              <a:path w="76200" h="566419">
                <a:moveTo>
                  <a:pt x="50814" y="489839"/>
                </a:moveTo>
                <a:lnTo>
                  <a:pt x="50675" y="502285"/>
                </a:lnTo>
                <a:lnTo>
                  <a:pt x="50673" y="502538"/>
                </a:lnTo>
                <a:lnTo>
                  <a:pt x="69820" y="502538"/>
                </a:lnTo>
                <a:lnTo>
                  <a:pt x="76200" y="490092"/>
                </a:lnTo>
                <a:lnTo>
                  <a:pt x="50814" y="489839"/>
                </a:lnTo>
                <a:close/>
              </a:path>
              <a:path w="76200" h="566419">
                <a:moveTo>
                  <a:pt x="30861" y="0"/>
                </a:moveTo>
                <a:lnTo>
                  <a:pt x="25417" y="489330"/>
                </a:lnTo>
                <a:lnTo>
                  <a:pt x="25414" y="489585"/>
                </a:lnTo>
                <a:lnTo>
                  <a:pt x="50814" y="489839"/>
                </a:lnTo>
                <a:lnTo>
                  <a:pt x="56261" y="380"/>
                </a:lnTo>
                <a:lnTo>
                  <a:pt x="30861"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968" name="object 22" descr=""/>
          <p:cNvPicPr/>
          <p:nvPr/>
        </p:nvPicPr>
        <p:blipFill>
          <a:blip r:embed="rId4"/>
          <a:stretch/>
        </p:blipFill>
        <p:spPr>
          <a:xfrm>
            <a:off x="5781600" y="2324160"/>
            <a:ext cx="271080" cy="728280"/>
          </a:xfrm>
          <a:prstGeom prst="rect">
            <a:avLst/>
          </a:prstGeom>
          <a:noFill/>
          <a:ln w="0">
            <a:noFill/>
          </a:ln>
        </p:spPr>
      </p:pic>
      <p:sp>
        <p:nvSpPr>
          <p:cNvPr id="1969" name="object 23"/>
          <p:cNvSpPr/>
          <p:nvPr/>
        </p:nvSpPr>
        <p:spPr>
          <a:xfrm>
            <a:off x="5881680" y="2357280"/>
            <a:ext cx="75960" cy="544320"/>
          </a:xfrm>
          <a:custGeom>
            <a:avLst/>
            <a:gdLst>
              <a:gd name="textAreaLeft" fmla="*/ 0 w 75960"/>
              <a:gd name="textAreaRight" fmla="*/ 76320 w 75960"/>
              <a:gd name="textAreaTop" fmla="*/ 0 h 544320"/>
              <a:gd name="textAreaBottom" fmla="*/ 544680 h 544320"/>
            </a:gdLst>
            <a:ahLst/>
            <a:rect l="textAreaLeft" t="textAreaTop" r="textAreaRight" b="textAreaBottom"/>
            <a:pathLst>
              <a:path w="76200" h="544830">
                <a:moveTo>
                  <a:pt x="25396" y="468375"/>
                </a:moveTo>
                <a:lnTo>
                  <a:pt x="0" y="468375"/>
                </a:lnTo>
                <a:lnTo>
                  <a:pt x="38100" y="544576"/>
                </a:lnTo>
                <a:lnTo>
                  <a:pt x="69850" y="481075"/>
                </a:lnTo>
                <a:lnTo>
                  <a:pt x="25400" y="481075"/>
                </a:lnTo>
                <a:lnTo>
                  <a:pt x="25396" y="468375"/>
                </a:lnTo>
                <a:close/>
              </a:path>
              <a:path w="76200" h="544830">
                <a:moveTo>
                  <a:pt x="50673" y="0"/>
                </a:moveTo>
                <a:lnTo>
                  <a:pt x="25273" y="0"/>
                </a:lnTo>
                <a:lnTo>
                  <a:pt x="25400" y="481075"/>
                </a:lnTo>
                <a:lnTo>
                  <a:pt x="50800" y="481075"/>
                </a:lnTo>
                <a:lnTo>
                  <a:pt x="50673" y="0"/>
                </a:lnTo>
                <a:close/>
              </a:path>
              <a:path w="76200" h="544830">
                <a:moveTo>
                  <a:pt x="76200" y="468375"/>
                </a:moveTo>
                <a:lnTo>
                  <a:pt x="50796" y="468375"/>
                </a:lnTo>
                <a:lnTo>
                  <a:pt x="50800" y="481075"/>
                </a:lnTo>
                <a:lnTo>
                  <a:pt x="69850" y="481075"/>
                </a:lnTo>
                <a:lnTo>
                  <a:pt x="76200" y="468375"/>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970" name="object 24" descr=""/>
          <p:cNvPicPr/>
          <p:nvPr/>
        </p:nvPicPr>
        <p:blipFill>
          <a:blip r:embed="rId5"/>
          <a:stretch/>
        </p:blipFill>
        <p:spPr>
          <a:xfrm>
            <a:off x="8105760" y="2314440"/>
            <a:ext cx="271080" cy="738000"/>
          </a:xfrm>
          <a:prstGeom prst="rect">
            <a:avLst/>
          </a:prstGeom>
          <a:noFill/>
          <a:ln w="0">
            <a:noFill/>
          </a:ln>
        </p:spPr>
      </p:pic>
      <p:sp>
        <p:nvSpPr>
          <p:cNvPr id="1971" name="object 25"/>
          <p:cNvSpPr/>
          <p:nvPr/>
        </p:nvSpPr>
        <p:spPr>
          <a:xfrm>
            <a:off x="8205840" y="2347920"/>
            <a:ext cx="75960" cy="559800"/>
          </a:xfrm>
          <a:custGeom>
            <a:avLst/>
            <a:gdLst>
              <a:gd name="textAreaLeft" fmla="*/ 0 w 75960"/>
              <a:gd name="textAreaRight" fmla="*/ 76320 w 75960"/>
              <a:gd name="textAreaTop" fmla="*/ 0 h 559800"/>
              <a:gd name="textAreaBottom" fmla="*/ 560160 h 559800"/>
            </a:gdLst>
            <a:ahLst/>
            <a:rect l="textAreaLeft" t="textAreaTop" r="textAreaRight" b="textAreaBottom"/>
            <a:pathLst>
              <a:path w="76200" h="560069">
                <a:moveTo>
                  <a:pt x="25400" y="483615"/>
                </a:moveTo>
                <a:lnTo>
                  <a:pt x="0" y="483615"/>
                </a:lnTo>
                <a:lnTo>
                  <a:pt x="38100" y="559815"/>
                </a:lnTo>
                <a:lnTo>
                  <a:pt x="69850" y="496315"/>
                </a:lnTo>
                <a:lnTo>
                  <a:pt x="25400" y="496315"/>
                </a:lnTo>
                <a:lnTo>
                  <a:pt x="25400" y="483615"/>
                </a:lnTo>
                <a:close/>
              </a:path>
              <a:path w="76200" h="560069">
                <a:moveTo>
                  <a:pt x="50800" y="0"/>
                </a:moveTo>
                <a:lnTo>
                  <a:pt x="25400" y="0"/>
                </a:lnTo>
                <a:lnTo>
                  <a:pt x="25400" y="496315"/>
                </a:lnTo>
                <a:lnTo>
                  <a:pt x="50800" y="496315"/>
                </a:lnTo>
                <a:lnTo>
                  <a:pt x="50800" y="0"/>
                </a:lnTo>
                <a:close/>
              </a:path>
              <a:path w="76200" h="560069">
                <a:moveTo>
                  <a:pt x="76200" y="483615"/>
                </a:moveTo>
                <a:lnTo>
                  <a:pt x="50800" y="483615"/>
                </a:lnTo>
                <a:lnTo>
                  <a:pt x="50800" y="496315"/>
                </a:lnTo>
                <a:lnTo>
                  <a:pt x="69850" y="496315"/>
                </a:lnTo>
                <a:lnTo>
                  <a:pt x="76200" y="483615"/>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1972" name="object 26"/>
          <p:cNvGrpSpPr/>
          <p:nvPr/>
        </p:nvGrpSpPr>
        <p:grpSpPr>
          <a:xfrm>
            <a:off x="10496520" y="2324160"/>
            <a:ext cx="271080" cy="709200"/>
            <a:chOff x="10496520" y="2324160"/>
            <a:chExt cx="271080" cy="709200"/>
          </a:xfrm>
        </p:grpSpPr>
        <p:pic>
          <p:nvPicPr>
            <p:cNvPr id="1973" name="object 27" descr=""/>
            <p:cNvPicPr/>
            <p:nvPr/>
          </p:nvPicPr>
          <p:blipFill>
            <a:blip r:embed="rId6"/>
            <a:stretch/>
          </p:blipFill>
          <p:spPr>
            <a:xfrm>
              <a:off x="10496520" y="2324160"/>
              <a:ext cx="271080" cy="709200"/>
            </a:xfrm>
            <a:prstGeom prst="rect">
              <a:avLst/>
            </a:prstGeom>
            <a:noFill/>
            <a:ln w="0">
              <a:noFill/>
            </a:ln>
          </p:spPr>
        </p:pic>
        <p:sp>
          <p:nvSpPr>
            <p:cNvPr id="1974" name="object 28"/>
            <p:cNvSpPr/>
            <p:nvPr/>
          </p:nvSpPr>
          <p:spPr>
            <a:xfrm>
              <a:off x="10596600" y="2357280"/>
              <a:ext cx="75960" cy="526680"/>
            </a:xfrm>
            <a:custGeom>
              <a:avLst/>
              <a:gdLst>
                <a:gd name="textAreaLeft" fmla="*/ 0 w 75960"/>
                <a:gd name="textAreaRight" fmla="*/ 76320 w 75960"/>
                <a:gd name="textAreaTop" fmla="*/ 0 h 526680"/>
                <a:gd name="textAreaBottom" fmla="*/ 527040 h 526680"/>
              </a:gdLst>
              <a:ahLst/>
              <a:rect l="textAreaLeft" t="textAreaTop" r="textAreaRight" b="textAreaBottom"/>
              <a:pathLst>
                <a:path w="76200" h="527050">
                  <a:moveTo>
                    <a:pt x="25400" y="450468"/>
                  </a:moveTo>
                  <a:lnTo>
                    <a:pt x="0" y="450468"/>
                  </a:lnTo>
                  <a:lnTo>
                    <a:pt x="38226" y="526668"/>
                  </a:lnTo>
                  <a:lnTo>
                    <a:pt x="69871" y="463168"/>
                  </a:lnTo>
                  <a:lnTo>
                    <a:pt x="25400" y="463168"/>
                  </a:lnTo>
                  <a:lnTo>
                    <a:pt x="25400" y="450468"/>
                  </a:lnTo>
                  <a:close/>
                </a:path>
                <a:path w="76200" h="527050">
                  <a:moveTo>
                    <a:pt x="50800" y="0"/>
                  </a:moveTo>
                  <a:lnTo>
                    <a:pt x="25400" y="0"/>
                  </a:lnTo>
                  <a:lnTo>
                    <a:pt x="25400" y="463168"/>
                  </a:lnTo>
                  <a:lnTo>
                    <a:pt x="50800" y="463168"/>
                  </a:lnTo>
                  <a:lnTo>
                    <a:pt x="50800" y="0"/>
                  </a:lnTo>
                  <a:close/>
                </a:path>
                <a:path w="76200" h="527050">
                  <a:moveTo>
                    <a:pt x="76200" y="450468"/>
                  </a:moveTo>
                  <a:lnTo>
                    <a:pt x="50800" y="450468"/>
                  </a:lnTo>
                  <a:lnTo>
                    <a:pt x="50800" y="463168"/>
                  </a:lnTo>
                  <a:lnTo>
                    <a:pt x="69871" y="463168"/>
                  </a:lnTo>
                  <a:lnTo>
                    <a:pt x="76200" y="450468"/>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75" name="object 29"/>
          <p:cNvSpPr/>
          <p:nvPr/>
        </p:nvSpPr>
        <p:spPr>
          <a:xfrm>
            <a:off x="4863240" y="1180800"/>
            <a:ext cx="2475000" cy="32076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trike="noStrike" u="none">
                <a:solidFill>
                  <a:schemeClr val="dk1"/>
                </a:solidFill>
                <a:uFillTx/>
                <a:latin typeface="Trebuchet MS"/>
              </a:rPr>
              <a:t>Weight</a:t>
            </a:r>
            <a:r>
              <a:rPr b="0" lang="en-US" sz="1800" spc="91" strike="noStrike" u="none">
                <a:solidFill>
                  <a:schemeClr val="dk1"/>
                </a:solidFill>
                <a:uFillTx/>
                <a:latin typeface="Trebuchet MS"/>
              </a:rPr>
              <a:t> </a:t>
            </a:r>
            <a:r>
              <a:rPr b="0" lang="en-US" sz="1800" strike="noStrike" u="none">
                <a:solidFill>
                  <a:schemeClr val="dk1"/>
                </a:solidFill>
                <a:uFillTx/>
                <a:latin typeface="Trebuchet MS"/>
              </a:rPr>
              <a:t>Tensor</a:t>
            </a:r>
            <a:r>
              <a:rPr b="0" lang="en-US" sz="1800" spc="119" strike="noStrike" u="none">
                <a:solidFill>
                  <a:schemeClr val="dk1"/>
                </a:solidFill>
                <a:uFillTx/>
                <a:latin typeface="Trebuchet MS"/>
              </a:rPr>
              <a:t> </a:t>
            </a:r>
            <a:r>
              <a:rPr b="0" lang="en-US" sz="1800" spc="-11" strike="noStrike" u="none">
                <a:solidFill>
                  <a:schemeClr val="dk1"/>
                </a:solidFill>
                <a:uFillTx/>
                <a:latin typeface="Trebuchet MS"/>
              </a:rPr>
              <a:t>(</a:t>
            </a:r>
            <a:r>
              <a:rPr b="0" lang="en-US" sz="1800" spc="-11" strike="noStrike" u="none">
                <a:solidFill>
                  <a:srgbClr val="404040"/>
                </a:solidFill>
                <a:uFillTx/>
                <a:latin typeface="Cambria Math"/>
              </a:rPr>
              <a:t>𝑊</a:t>
            </a:r>
            <a:r>
              <a:rPr b="0" lang="en-US" sz="2018" spc="-14" strike="noStrike" u="none" baseline="26000">
                <a:solidFill>
                  <a:srgbClr val="404040"/>
                </a:solidFill>
                <a:uFillTx/>
                <a:latin typeface="Cambria Math"/>
              </a:rPr>
              <a:t>𝐹𝑃32</a:t>
            </a:r>
            <a:r>
              <a:rPr b="0" lang="en-US" sz="1800" spc="-11" strike="noStrike" u="none">
                <a:solidFill>
                  <a:schemeClr val="dk1"/>
                </a:solidFill>
                <a:uFillTx/>
                <a:latin typeface="Trebuchet MS"/>
              </a:rPr>
              <a:t>)</a:t>
            </a:r>
            <a:endParaRPr b="0" lang="en-US" sz="1800" strike="noStrike" u="none">
              <a:solidFill>
                <a:srgbClr val="000000"/>
              </a:solidFill>
              <a:uFillTx/>
              <a:latin typeface="Arial"/>
            </a:endParaRPr>
          </a:p>
        </p:txBody>
      </p:sp>
      <p:sp>
        <p:nvSpPr>
          <p:cNvPr id="1976" name="object 30"/>
          <p:cNvSpPr/>
          <p:nvPr/>
        </p:nvSpPr>
        <p:spPr>
          <a:xfrm>
            <a:off x="3762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9972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0.7</a:t>
            </a:r>
            <a:endParaRPr b="0" lang="en-US" sz="1100" strike="noStrike" u="none">
              <a:solidFill>
                <a:srgbClr val="000000"/>
              </a:solidFill>
              <a:uFillTx/>
              <a:latin typeface="Arial"/>
            </a:endParaRPr>
          </a:p>
        </p:txBody>
      </p:sp>
      <p:sp>
        <p:nvSpPr>
          <p:cNvPr id="1977" name="object 31"/>
          <p:cNvSpPr/>
          <p:nvPr/>
        </p:nvSpPr>
        <p:spPr>
          <a:xfrm>
            <a:off x="824040" y="1824120"/>
            <a:ext cx="447840" cy="274680"/>
          </a:xfrm>
          <a:prstGeom prst="rect">
            <a:avLst/>
          </a:prstGeom>
          <a:solidFill>
            <a:srgbClr val="d99593"/>
          </a:solidFill>
          <a:ln w="9588">
            <a:solidFill>
              <a:srgbClr val="000000"/>
            </a:solidFill>
            <a:round/>
          </a:ln>
        </p:spPr>
        <p:style>
          <a:lnRef idx="0"/>
          <a:fillRef idx="0"/>
          <a:effectRef idx="0"/>
          <a:fontRef idx="minor"/>
        </p:style>
        <p:txBody>
          <a:bodyPr lIns="0" rIns="0" tIns="107280" bIns="0" anchor="t">
            <a:spAutoFit/>
          </a:bodyPr>
          <a:p>
            <a:pPr marL="9216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0.3</a:t>
            </a:r>
            <a:endParaRPr b="0" lang="en-US" sz="1100" strike="noStrike" u="none">
              <a:solidFill>
                <a:srgbClr val="000000"/>
              </a:solidFill>
              <a:uFillTx/>
              <a:latin typeface="Arial"/>
            </a:endParaRPr>
          </a:p>
        </p:txBody>
      </p:sp>
      <p:sp>
        <p:nvSpPr>
          <p:cNvPr id="1978" name="object 32"/>
          <p:cNvSpPr/>
          <p:nvPr/>
        </p:nvSpPr>
        <p:spPr>
          <a:xfrm>
            <a:off x="1271520" y="1824120"/>
            <a:ext cx="44784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17000" defTabSz="914400">
              <a:lnSpc>
                <a:spcPct val="100000"/>
              </a:lnSpc>
              <a:spcBef>
                <a:spcPts val="845"/>
              </a:spcBef>
            </a:pPr>
            <a:r>
              <a:rPr b="0" lang="en-US" sz="1100" spc="-26" strike="noStrike" u="none">
                <a:solidFill>
                  <a:schemeClr val="dk1"/>
                </a:solidFill>
                <a:uFillTx/>
                <a:latin typeface="Trebuchet MS"/>
              </a:rPr>
              <a:t>0.0</a:t>
            </a:r>
            <a:endParaRPr b="0" lang="en-US" sz="1100" strike="noStrike" u="none">
              <a:solidFill>
                <a:srgbClr val="000000"/>
              </a:solidFill>
              <a:uFillTx/>
              <a:latin typeface="Arial"/>
            </a:endParaRPr>
          </a:p>
        </p:txBody>
      </p:sp>
      <p:sp>
        <p:nvSpPr>
          <p:cNvPr id="1979" name="object 33"/>
          <p:cNvSpPr/>
          <p:nvPr/>
        </p:nvSpPr>
        <p:spPr>
          <a:xfrm>
            <a:off x="171936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9540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0.4</a:t>
            </a:r>
            <a:endParaRPr b="0" lang="en-US" sz="1100" strike="noStrike" u="none">
              <a:solidFill>
                <a:srgbClr val="000000"/>
              </a:solidFill>
              <a:uFillTx/>
              <a:latin typeface="Arial"/>
            </a:endParaRPr>
          </a:p>
        </p:txBody>
      </p:sp>
      <p:grpSp>
        <p:nvGrpSpPr>
          <p:cNvPr id="1980" name="object 34"/>
          <p:cNvGrpSpPr/>
          <p:nvPr/>
        </p:nvGrpSpPr>
        <p:grpSpPr>
          <a:xfrm>
            <a:off x="2166840" y="1824120"/>
            <a:ext cx="885960" cy="399600"/>
            <a:chOff x="2166840" y="1824120"/>
            <a:chExt cx="885960" cy="399600"/>
          </a:xfrm>
        </p:grpSpPr>
        <p:sp>
          <p:nvSpPr>
            <p:cNvPr id="1981" name="object 35"/>
            <p:cNvSpPr/>
            <p:nvPr/>
          </p:nvSpPr>
          <p:spPr>
            <a:xfrm>
              <a:off x="216684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82" name="object 36"/>
            <p:cNvSpPr/>
            <p:nvPr/>
          </p:nvSpPr>
          <p:spPr>
            <a:xfrm>
              <a:off x="216684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83" name="object 37"/>
            <p:cNvSpPr/>
            <p:nvPr/>
          </p:nvSpPr>
          <p:spPr>
            <a:xfrm>
              <a:off x="260532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84" name="object 38"/>
            <p:cNvSpPr/>
            <p:nvPr/>
          </p:nvSpPr>
          <p:spPr>
            <a:xfrm>
              <a:off x="260532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85" name="object 39"/>
          <p:cNvSpPr/>
          <p:nvPr/>
        </p:nvSpPr>
        <p:spPr>
          <a:xfrm>
            <a:off x="2171880" y="1915560"/>
            <a:ext cx="875880" cy="351000"/>
          </a:xfrm>
          <a:prstGeom prst="rect">
            <a:avLst/>
          </a:prstGeom>
          <a:noFill/>
          <a:ln w="0">
            <a:noFill/>
          </a:ln>
        </p:spPr>
        <p:style>
          <a:lnRef idx="0"/>
          <a:fillRef idx="0"/>
          <a:effectRef idx="0"/>
          <a:fontRef idx="minor"/>
        </p:style>
        <p:txBody>
          <a:bodyPr lIns="0" rIns="0" tIns="15840" bIns="0" anchor="t">
            <a:spAutoFit/>
          </a:bodyPr>
          <a:p>
            <a:pPr marL="114480" defTabSz="914400">
              <a:lnSpc>
                <a:spcPct val="100000"/>
              </a:lnSpc>
              <a:spcBef>
                <a:spcPts val="125"/>
              </a:spcBef>
              <a:tabLst>
                <a:tab algn="l" pos="552600"/>
              </a:tabLst>
            </a:pPr>
            <a:r>
              <a:rPr b="0" lang="en-US" sz="1100" spc="-26" strike="noStrike" u="none">
                <a:solidFill>
                  <a:schemeClr val="dk1"/>
                </a:solidFill>
                <a:uFillTx/>
                <a:latin typeface="Trebuchet MS"/>
              </a:rPr>
              <a:t>0.3</a:t>
            </a:r>
            <a:r>
              <a:rPr b="0" lang="en-US" sz="1100" strike="noStrike" u="none">
                <a:solidFill>
                  <a:schemeClr val="dk1"/>
                </a:solidFill>
                <a:uFillTx/>
                <a:latin typeface="Trebuchet MS"/>
              </a:rPr>
              <a:t>	</a:t>
            </a: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1.0</a:t>
            </a:r>
            <a:endParaRPr b="0" lang="en-US" sz="1100" strike="noStrike" u="none">
              <a:solidFill>
                <a:srgbClr val="000000"/>
              </a:solidFill>
              <a:uFillTx/>
              <a:latin typeface="Arial"/>
            </a:endParaRPr>
          </a:p>
        </p:txBody>
      </p:sp>
      <p:sp>
        <p:nvSpPr>
          <p:cNvPr id="1986" name="object 40"/>
          <p:cNvSpPr/>
          <p:nvPr/>
        </p:nvSpPr>
        <p:spPr>
          <a:xfrm>
            <a:off x="30528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27800" defTabSz="914400">
              <a:lnSpc>
                <a:spcPct val="100000"/>
              </a:lnSpc>
              <a:spcBef>
                <a:spcPts val="845"/>
              </a:spcBef>
            </a:pPr>
            <a:r>
              <a:rPr b="0" lang="en-US" sz="1100" spc="-26" strike="noStrike" u="none">
                <a:solidFill>
                  <a:schemeClr val="dk1"/>
                </a:solidFill>
                <a:uFillTx/>
                <a:latin typeface="Trebuchet MS"/>
              </a:rPr>
              <a:t>0.2</a:t>
            </a:r>
            <a:endParaRPr b="0" lang="en-US" sz="1100" strike="noStrike" u="none">
              <a:solidFill>
                <a:srgbClr val="000000"/>
              </a:solidFill>
              <a:uFillTx/>
              <a:latin typeface="Arial"/>
            </a:endParaRPr>
          </a:p>
        </p:txBody>
      </p:sp>
      <p:sp>
        <p:nvSpPr>
          <p:cNvPr id="1987" name="object 41"/>
          <p:cNvSpPr/>
          <p:nvPr/>
        </p:nvSpPr>
        <p:spPr>
          <a:xfrm>
            <a:off x="350064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36440" defTabSz="914400">
              <a:lnSpc>
                <a:spcPct val="100000"/>
              </a:lnSpc>
              <a:spcBef>
                <a:spcPts val="845"/>
              </a:spcBef>
            </a:pPr>
            <a:r>
              <a:rPr b="0" lang="en-US" sz="1100" spc="-26" strike="noStrike" u="none">
                <a:solidFill>
                  <a:schemeClr val="dk1"/>
                </a:solidFill>
                <a:uFillTx/>
                <a:latin typeface="Trebuchet MS"/>
              </a:rPr>
              <a:t>0.7</a:t>
            </a:r>
            <a:endParaRPr b="0" lang="en-US" sz="1100" strike="noStrike" u="none">
              <a:solidFill>
                <a:srgbClr val="000000"/>
              </a:solidFill>
              <a:uFillTx/>
              <a:latin typeface="Arial"/>
            </a:endParaRPr>
          </a:p>
        </p:txBody>
      </p:sp>
      <p:sp>
        <p:nvSpPr>
          <p:cNvPr id="1988" name="object 42"/>
          <p:cNvSpPr/>
          <p:nvPr/>
        </p:nvSpPr>
        <p:spPr>
          <a:xfrm>
            <a:off x="394812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55520" defTabSz="914400">
              <a:lnSpc>
                <a:spcPct val="100000"/>
              </a:lnSpc>
              <a:spcBef>
                <a:spcPts val="845"/>
              </a:spcBef>
            </a:pPr>
            <a:r>
              <a:rPr b="0" lang="en-US" sz="1100" spc="-26" strike="noStrike" u="none">
                <a:solidFill>
                  <a:schemeClr val="dk1"/>
                </a:solidFill>
                <a:uFillTx/>
                <a:latin typeface="Trebuchet MS"/>
              </a:rPr>
              <a:t>1.7</a:t>
            </a:r>
            <a:endParaRPr b="0" lang="en-US" sz="1100" strike="noStrike" u="none">
              <a:solidFill>
                <a:srgbClr val="000000"/>
              </a:solidFill>
              <a:uFillTx/>
              <a:latin typeface="Arial"/>
            </a:endParaRPr>
          </a:p>
        </p:txBody>
      </p:sp>
      <p:grpSp>
        <p:nvGrpSpPr>
          <p:cNvPr id="1989" name="object 43"/>
          <p:cNvGrpSpPr/>
          <p:nvPr/>
        </p:nvGrpSpPr>
        <p:grpSpPr>
          <a:xfrm>
            <a:off x="4395960" y="1824120"/>
            <a:ext cx="456840" cy="399600"/>
            <a:chOff x="4395960" y="1824120"/>
            <a:chExt cx="456840" cy="399600"/>
          </a:xfrm>
        </p:grpSpPr>
        <p:sp>
          <p:nvSpPr>
            <p:cNvPr id="1990" name="object 44"/>
            <p:cNvSpPr/>
            <p:nvPr/>
          </p:nvSpPr>
          <p:spPr>
            <a:xfrm>
              <a:off x="4395960" y="1824120"/>
              <a:ext cx="456840" cy="399600"/>
            </a:xfrm>
            <a:custGeom>
              <a:avLst/>
              <a:gdLst>
                <a:gd name="textAreaLeft" fmla="*/ 0 w 456840"/>
                <a:gd name="textAreaRight" fmla="*/ 457200 w 456840"/>
                <a:gd name="textAreaTop" fmla="*/ 0 h 399600"/>
                <a:gd name="textAreaBottom" fmla="*/ 399960 h 399600"/>
              </a:gdLst>
              <a:ahLst/>
              <a:rect l="textAreaLeft" t="textAreaTop" r="textAreaRight" b="textAreaBottom"/>
              <a:pathLst>
                <a:path w="457200" h="400050">
                  <a:moveTo>
                    <a:pt x="457200" y="0"/>
                  </a:moveTo>
                  <a:lnTo>
                    <a:pt x="0" y="0"/>
                  </a:lnTo>
                  <a:lnTo>
                    <a:pt x="0" y="400050"/>
                  </a:lnTo>
                  <a:lnTo>
                    <a:pt x="457200" y="400050"/>
                  </a:lnTo>
                  <a:lnTo>
                    <a:pt x="457200"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991" name="object 45"/>
            <p:cNvSpPr/>
            <p:nvPr/>
          </p:nvSpPr>
          <p:spPr>
            <a:xfrm>
              <a:off x="4395960" y="1824120"/>
              <a:ext cx="456840" cy="399600"/>
            </a:xfrm>
            <a:custGeom>
              <a:avLst/>
              <a:gdLst>
                <a:gd name="textAreaLeft" fmla="*/ 0 w 456840"/>
                <a:gd name="textAreaRight" fmla="*/ 457200 w 456840"/>
                <a:gd name="textAreaTop" fmla="*/ 0 h 399600"/>
                <a:gd name="textAreaBottom" fmla="*/ 399960 h 399600"/>
              </a:gdLst>
              <a:ahLst/>
              <a:rect l="textAreaLeft" t="textAreaTop" r="textAreaRight" b="textAreaBottom"/>
              <a:pathLst>
                <a:path w="457200" h="400050">
                  <a:moveTo>
                    <a:pt x="0" y="400050"/>
                  </a:moveTo>
                  <a:lnTo>
                    <a:pt x="457200" y="400050"/>
                  </a:lnTo>
                  <a:lnTo>
                    <a:pt x="457200"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92" name="object 46"/>
          <p:cNvSpPr/>
          <p:nvPr/>
        </p:nvSpPr>
        <p:spPr>
          <a:xfrm>
            <a:off x="4400640" y="1915560"/>
            <a:ext cx="418680" cy="183240"/>
          </a:xfrm>
          <a:prstGeom prst="rect">
            <a:avLst/>
          </a:prstGeom>
          <a:noFill/>
          <a:ln w="0">
            <a:noFill/>
          </a:ln>
        </p:spPr>
        <p:style>
          <a:lnRef idx="0"/>
          <a:fillRef idx="0"/>
          <a:effectRef idx="0"/>
          <a:fontRef idx="minor"/>
        </p:style>
        <p:txBody>
          <a:bodyPr lIns="0" rIns="0" tIns="15840" bIns="0" anchor="t">
            <a:spAutoFit/>
          </a:bodyPr>
          <a:p>
            <a:pPr marL="99000" defTabSz="914400">
              <a:lnSpc>
                <a:spcPct val="100000"/>
              </a:lnSpc>
              <a:spcBef>
                <a:spcPts val="12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0.9</a:t>
            </a:r>
            <a:endParaRPr b="0" lang="en-US" sz="1100" strike="noStrike" u="none">
              <a:solidFill>
                <a:srgbClr val="000000"/>
              </a:solidFill>
              <a:uFillTx/>
              <a:latin typeface="Arial"/>
            </a:endParaRPr>
          </a:p>
        </p:txBody>
      </p:sp>
      <p:grpSp>
        <p:nvGrpSpPr>
          <p:cNvPr id="1993" name="object 47"/>
          <p:cNvGrpSpPr/>
          <p:nvPr/>
        </p:nvGrpSpPr>
        <p:grpSpPr>
          <a:xfrm>
            <a:off x="2523960" y="1676160"/>
            <a:ext cx="147240" cy="775800"/>
            <a:chOff x="2523960" y="1676160"/>
            <a:chExt cx="147240" cy="775800"/>
          </a:xfrm>
        </p:grpSpPr>
        <p:pic>
          <p:nvPicPr>
            <p:cNvPr id="1994" name="object 48" descr=""/>
            <p:cNvPicPr/>
            <p:nvPr/>
          </p:nvPicPr>
          <p:blipFill>
            <a:blip r:embed="rId7"/>
            <a:stretch/>
          </p:blipFill>
          <p:spPr>
            <a:xfrm>
              <a:off x="2523960" y="1676160"/>
              <a:ext cx="147240" cy="775800"/>
            </a:xfrm>
            <a:prstGeom prst="rect">
              <a:avLst/>
            </a:prstGeom>
            <a:noFill/>
            <a:ln w="0">
              <a:noFill/>
            </a:ln>
          </p:spPr>
        </p:pic>
        <p:sp>
          <p:nvSpPr>
            <p:cNvPr id="1995" name="object 49"/>
            <p:cNvSpPr/>
            <p:nvPr/>
          </p:nvSpPr>
          <p:spPr>
            <a:xfrm>
              <a:off x="2600280" y="171432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996" name="object 50"/>
          <p:cNvSpPr/>
          <p:nvPr/>
        </p:nvSpPr>
        <p:spPr>
          <a:xfrm>
            <a:off x="6639120" y="1915560"/>
            <a:ext cx="885600" cy="351000"/>
          </a:xfrm>
          <a:prstGeom prst="rect">
            <a:avLst/>
          </a:prstGeom>
          <a:noFill/>
          <a:ln w="0">
            <a:noFill/>
          </a:ln>
        </p:spPr>
        <p:style>
          <a:lnRef idx="0"/>
          <a:fillRef idx="0"/>
          <a:effectRef idx="0"/>
          <a:fontRef idx="minor"/>
        </p:style>
        <p:txBody>
          <a:bodyPr lIns="0" rIns="0" tIns="15840" bIns="0" anchor="t">
            <a:spAutoFit/>
          </a:bodyPr>
          <a:p>
            <a:pPr marL="127800" defTabSz="914400">
              <a:lnSpc>
                <a:spcPct val="100000"/>
              </a:lnSpc>
              <a:spcBef>
                <a:spcPts val="125"/>
              </a:spcBef>
              <a:tabLst>
                <a:tab algn="l" pos="590040"/>
              </a:tabLst>
            </a:pPr>
            <a:r>
              <a:rPr b="0" lang="en-US" sz="1100" spc="-26" strike="noStrike" u="none">
                <a:solidFill>
                  <a:schemeClr val="dk1"/>
                </a:solidFill>
                <a:uFillTx/>
                <a:latin typeface="Trebuchet MS"/>
              </a:rPr>
              <a:t>0.5</a:t>
            </a:r>
            <a:r>
              <a:rPr b="0" lang="en-US" sz="1100" strike="noStrike" u="none">
                <a:solidFill>
                  <a:schemeClr val="dk1"/>
                </a:solidFill>
                <a:uFillTx/>
                <a:latin typeface="Trebuchet MS"/>
              </a:rPr>
              <a:t>	</a:t>
            </a:r>
            <a:r>
              <a:rPr b="0" lang="en-US" sz="1100" spc="-26" strike="noStrike" u="none">
                <a:solidFill>
                  <a:schemeClr val="dk1"/>
                </a:solidFill>
                <a:uFillTx/>
                <a:latin typeface="Trebuchet MS"/>
              </a:rPr>
              <a:t>1.2</a:t>
            </a:r>
            <a:endParaRPr b="0" lang="en-US" sz="1100" strike="noStrike" u="none">
              <a:solidFill>
                <a:srgbClr val="000000"/>
              </a:solidFill>
              <a:uFillTx/>
              <a:latin typeface="Arial"/>
            </a:endParaRPr>
          </a:p>
        </p:txBody>
      </p:sp>
      <p:sp>
        <p:nvSpPr>
          <p:cNvPr id="1997" name="object 51"/>
          <p:cNvSpPr/>
          <p:nvPr/>
        </p:nvSpPr>
        <p:spPr>
          <a:xfrm>
            <a:off x="75294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3032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1.7</a:t>
            </a:r>
            <a:endParaRPr b="0" lang="en-US" sz="1100" strike="noStrike" u="none">
              <a:solidFill>
                <a:srgbClr val="000000"/>
              </a:solidFill>
              <a:uFillTx/>
              <a:latin typeface="Arial"/>
            </a:endParaRPr>
          </a:p>
        </p:txBody>
      </p:sp>
      <p:sp>
        <p:nvSpPr>
          <p:cNvPr id="1998" name="object 52"/>
          <p:cNvSpPr/>
          <p:nvPr/>
        </p:nvSpPr>
        <p:spPr>
          <a:xfrm>
            <a:off x="797724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0404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0.9</a:t>
            </a:r>
            <a:endParaRPr b="0" lang="en-US" sz="1100" strike="noStrike" u="none">
              <a:solidFill>
                <a:srgbClr val="000000"/>
              </a:solidFill>
              <a:uFillTx/>
              <a:latin typeface="Arial"/>
            </a:endParaRPr>
          </a:p>
        </p:txBody>
      </p:sp>
      <p:sp>
        <p:nvSpPr>
          <p:cNvPr id="1999" name="object 53"/>
          <p:cNvSpPr/>
          <p:nvPr/>
        </p:nvSpPr>
        <p:spPr>
          <a:xfrm>
            <a:off x="842508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0404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0.3</a:t>
            </a:r>
            <a:endParaRPr b="0" lang="en-US" sz="1100" strike="noStrike" u="none">
              <a:solidFill>
                <a:srgbClr val="000000"/>
              </a:solidFill>
              <a:uFillTx/>
              <a:latin typeface="Arial"/>
            </a:endParaRPr>
          </a:p>
        </p:txBody>
      </p:sp>
      <p:grpSp>
        <p:nvGrpSpPr>
          <p:cNvPr id="2000" name="object 54"/>
          <p:cNvGrpSpPr/>
          <p:nvPr/>
        </p:nvGrpSpPr>
        <p:grpSpPr>
          <a:xfrm>
            <a:off x="8872560" y="1824120"/>
            <a:ext cx="904680" cy="399600"/>
            <a:chOff x="8872560" y="1824120"/>
            <a:chExt cx="904680" cy="399600"/>
          </a:xfrm>
        </p:grpSpPr>
        <p:sp>
          <p:nvSpPr>
            <p:cNvPr id="2001" name="object 55"/>
            <p:cNvSpPr/>
            <p:nvPr/>
          </p:nvSpPr>
          <p:spPr>
            <a:xfrm>
              <a:off x="887256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02" name="object 56"/>
            <p:cNvSpPr/>
            <p:nvPr/>
          </p:nvSpPr>
          <p:spPr>
            <a:xfrm>
              <a:off x="887256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03" name="object 57"/>
            <p:cNvSpPr/>
            <p:nvPr/>
          </p:nvSpPr>
          <p:spPr>
            <a:xfrm>
              <a:off x="932976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447675" y="0"/>
                  </a:moveTo>
                  <a:lnTo>
                    <a:pt x="0" y="0"/>
                  </a:lnTo>
                  <a:lnTo>
                    <a:pt x="0" y="400050"/>
                  </a:lnTo>
                  <a:lnTo>
                    <a:pt x="447675" y="400050"/>
                  </a:lnTo>
                  <a:lnTo>
                    <a:pt x="447675" y="0"/>
                  </a:lnTo>
                  <a:close/>
                </a:path>
              </a:pathLst>
            </a:custGeom>
            <a:solidFill>
              <a:srgbClr val="d99593"/>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04" name="object 58"/>
            <p:cNvSpPr/>
            <p:nvPr/>
          </p:nvSpPr>
          <p:spPr>
            <a:xfrm>
              <a:off x="9329760" y="1824120"/>
              <a:ext cx="447480" cy="399600"/>
            </a:xfrm>
            <a:custGeom>
              <a:avLst/>
              <a:gdLst>
                <a:gd name="textAreaLeft" fmla="*/ 0 w 447480"/>
                <a:gd name="textAreaRight" fmla="*/ 447840 w 447480"/>
                <a:gd name="textAreaTop" fmla="*/ 0 h 399600"/>
                <a:gd name="textAreaBottom" fmla="*/ 399960 h 399600"/>
              </a:gdLst>
              <a:ahLst/>
              <a:rect l="textAreaLeft" t="textAreaTop" r="textAreaRight" b="textAreaBottom"/>
              <a:pathLst>
                <a:path w="447675" h="400050">
                  <a:moveTo>
                    <a:pt x="0" y="400050"/>
                  </a:moveTo>
                  <a:lnTo>
                    <a:pt x="447675" y="400050"/>
                  </a:lnTo>
                  <a:lnTo>
                    <a:pt x="447675" y="0"/>
                  </a:lnTo>
                  <a:lnTo>
                    <a:pt x="0" y="0"/>
                  </a:lnTo>
                  <a:lnTo>
                    <a:pt x="0" y="400050"/>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05" name="object 59"/>
          <p:cNvSpPr/>
          <p:nvPr/>
        </p:nvSpPr>
        <p:spPr>
          <a:xfrm>
            <a:off x="8877240" y="1915560"/>
            <a:ext cx="894960" cy="351000"/>
          </a:xfrm>
          <a:prstGeom prst="rect">
            <a:avLst/>
          </a:prstGeom>
          <a:noFill/>
          <a:ln w="0">
            <a:noFill/>
          </a:ln>
        </p:spPr>
        <p:style>
          <a:lnRef idx="0"/>
          <a:fillRef idx="0"/>
          <a:effectRef idx="0"/>
          <a:fontRef idx="minor"/>
        </p:style>
        <p:txBody>
          <a:bodyPr lIns="0" rIns="0" tIns="15840" bIns="0" anchor="t">
            <a:spAutoFit/>
          </a:bodyPr>
          <a:p>
            <a:pPr marL="133920" defTabSz="914400">
              <a:lnSpc>
                <a:spcPct val="100000"/>
              </a:lnSpc>
              <a:spcBef>
                <a:spcPts val="125"/>
              </a:spcBef>
              <a:tabLst>
                <a:tab algn="l" pos="583560"/>
              </a:tabLst>
            </a:pPr>
            <a:r>
              <a:rPr b="0" lang="en-US" sz="1100" spc="-26" strike="noStrike" u="none">
                <a:solidFill>
                  <a:schemeClr val="dk1"/>
                </a:solidFill>
                <a:uFillTx/>
                <a:latin typeface="Trebuchet MS"/>
              </a:rPr>
              <a:t>0.7</a:t>
            </a:r>
            <a:r>
              <a:rPr b="0" lang="en-US" sz="1100" strike="noStrike" u="none">
                <a:solidFill>
                  <a:schemeClr val="dk1"/>
                </a:solidFill>
                <a:uFillTx/>
                <a:latin typeface="Trebuchet MS"/>
              </a:rPr>
              <a:t>	</a:t>
            </a:r>
            <a:r>
              <a:rPr b="0" lang="en-US" sz="1100" spc="-26" strike="noStrike" u="none">
                <a:solidFill>
                  <a:schemeClr val="dk1"/>
                </a:solidFill>
                <a:uFillTx/>
                <a:latin typeface="Trebuchet MS"/>
              </a:rPr>
              <a:t>0.4</a:t>
            </a:r>
            <a:endParaRPr b="0" lang="en-US" sz="1100" strike="noStrike" u="none">
              <a:solidFill>
                <a:srgbClr val="000000"/>
              </a:solidFill>
              <a:uFillTx/>
              <a:latin typeface="Arial"/>
            </a:endParaRPr>
          </a:p>
        </p:txBody>
      </p:sp>
      <p:sp>
        <p:nvSpPr>
          <p:cNvPr id="2006" name="object 60"/>
          <p:cNvSpPr/>
          <p:nvPr/>
        </p:nvSpPr>
        <p:spPr>
          <a:xfrm>
            <a:off x="97776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49400" defTabSz="914400">
              <a:lnSpc>
                <a:spcPct val="100000"/>
              </a:lnSpc>
              <a:spcBef>
                <a:spcPts val="845"/>
              </a:spcBef>
            </a:pPr>
            <a:r>
              <a:rPr b="0" lang="en-US" sz="1100" spc="-26" strike="noStrike" u="none">
                <a:solidFill>
                  <a:schemeClr val="dk1"/>
                </a:solidFill>
                <a:uFillTx/>
                <a:latin typeface="Trebuchet MS"/>
              </a:rPr>
              <a:t>0.1</a:t>
            </a:r>
            <a:endParaRPr b="0" lang="en-US" sz="1100" strike="noStrike" u="none">
              <a:solidFill>
                <a:srgbClr val="000000"/>
              </a:solidFill>
              <a:uFillTx/>
              <a:latin typeface="Arial"/>
            </a:endParaRPr>
          </a:p>
        </p:txBody>
      </p:sp>
      <p:sp>
        <p:nvSpPr>
          <p:cNvPr id="2007" name="object 61"/>
          <p:cNvSpPr/>
          <p:nvPr/>
        </p:nvSpPr>
        <p:spPr>
          <a:xfrm>
            <a:off x="1022508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2636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1.4</a:t>
            </a:r>
            <a:endParaRPr b="0" lang="en-US" sz="1100" strike="noStrike" u="none">
              <a:solidFill>
                <a:srgbClr val="000000"/>
              </a:solidFill>
              <a:uFillTx/>
              <a:latin typeface="Arial"/>
            </a:endParaRPr>
          </a:p>
        </p:txBody>
      </p:sp>
      <p:sp>
        <p:nvSpPr>
          <p:cNvPr id="2008" name="object 62"/>
          <p:cNvSpPr/>
          <p:nvPr/>
        </p:nvSpPr>
        <p:spPr>
          <a:xfrm>
            <a:off x="1067292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34640" defTabSz="914400">
              <a:lnSpc>
                <a:spcPct val="100000"/>
              </a:lnSpc>
              <a:spcBef>
                <a:spcPts val="845"/>
              </a:spcBef>
            </a:pPr>
            <a:r>
              <a:rPr b="0" lang="en-US" sz="1100" spc="-26" strike="noStrike" u="none">
                <a:solidFill>
                  <a:schemeClr val="dk1"/>
                </a:solidFill>
                <a:uFillTx/>
                <a:latin typeface="Trebuchet MS"/>
              </a:rPr>
              <a:t>2.2</a:t>
            </a:r>
            <a:endParaRPr b="0" lang="en-US" sz="1100" strike="noStrike" u="none">
              <a:solidFill>
                <a:srgbClr val="000000"/>
              </a:solidFill>
              <a:uFillTx/>
              <a:latin typeface="Arial"/>
            </a:endParaRPr>
          </a:p>
        </p:txBody>
      </p:sp>
      <p:sp>
        <p:nvSpPr>
          <p:cNvPr id="2009" name="object 63"/>
          <p:cNvSpPr/>
          <p:nvPr/>
        </p:nvSpPr>
        <p:spPr>
          <a:xfrm>
            <a:off x="11120400" y="1824120"/>
            <a:ext cx="447480" cy="274680"/>
          </a:xfrm>
          <a:prstGeom prst="rect">
            <a:avLst/>
          </a:prstGeom>
          <a:solidFill>
            <a:srgbClr val="d99593"/>
          </a:solidFill>
          <a:ln w="9525">
            <a:solidFill>
              <a:srgbClr val="000000"/>
            </a:solidFill>
            <a:round/>
          </a:ln>
        </p:spPr>
        <p:style>
          <a:lnRef idx="0"/>
          <a:fillRef idx="0"/>
          <a:effectRef idx="0"/>
          <a:fontRef idx="minor"/>
        </p:style>
        <p:txBody>
          <a:bodyPr lIns="0" rIns="0" tIns="107280" bIns="0" anchor="t">
            <a:spAutoFit/>
          </a:bodyPr>
          <a:p>
            <a:pPr marL="144000" defTabSz="914400">
              <a:lnSpc>
                <a:spcPct val="100000"/>
              </a:lnSpc>
              <a:spcBef>
                <a:spcPts val="845"/>
              </a:spcBef>
            </a:pPr>
            <a:r>
              <a:rPr b="0" lang="en-US" sz="1100" spc="-11" strike="noStrike" u="none">
                <a:solidFill>
                  <a:schemeClr val="dk1"/>
                </a:solidFill>
                <a:uFillTx/>
                <a:latin typeface="Trebuchet MS"/>
              </a:rPr>
              <a:t>-</a:t>
            </a:r>
            <a:r>
              <a:rPr b="0" lang="en-US" sz="1100" spc="-26" strike="noStrike" u="none">
                <a:solidFill>
                  <a:schemeClr val="dk1"/>
                </a:solidFill>
                <a:uFillTx/>
                <a:latin typeface="Trebuchet MS"/>
              </a:rPr>
              <a:t>1.1</a:t>
            </a:r>
            <a:endParaRPr b="0" lang="en-US" sz="1100" strike="noStrike" u="none">
              <a:solidFill>
                <a:srgbClr val="000000"/>
              </a:solidFill>
              <a:uFillTx/>
              <a:latin typeface="Arial"/>
            </a:endParaRPr>
          </a:p>
        </p:txBody>
      </p:sp>
      <p:graphicFrame>
        <p:nvGraphicFramePr>
          <p:cNvPr id="2010" name="object 64"/>
          <p:cNvGraphicFramePr/>
          <p:nvPr/>
        </p:nvGraphicFramePr>
        <p:xfrm>
          <a:off x="1312200" y="2990880"/>
          <a:ext cx="9662400" cy="994320"/>
        </p:xfrm>
        <a:graphic>
          <a:graphicData uri="http://schemas.openxmlformats.org/drawingml/2006/table">
            <a:tbl>
              <a:tblPr/>
              <a:tblGrid>
                <a:gridCol w="1417320"/>
                <a:gridCol w="2165040"/>
                <a:gridCol w="2222280"/>
                <a:gridCol w="2371680"/>
                <a:gridCol w="1485720"/>
              </a:tblGrid>
              <a:tr h="444240">
                <a:tc>
                  <a:txBody>
                    <a:bodyPr lIns="0" rIns="0" tIns="0" bIns="0" anchor="t">
                      <a:noAutofit/>
                    </a:bodyPr>
                    <a:p>
                      <a:pPr algn="ctr" defTabSz="914400">
                        <a:lnSpc>
                          <a:spcPts val="2854"/>
                        </a:lnSpc>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𝑖</a:t>
                      </a:r>
                      <a:endParaRPr b="0" lang="en-US" sz="30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marL="97920" algn="ctr" defTabSz="914400">
                        <a:lnSpc>
                          <a:spcPts val="2900"/>
                        </a:lnSpc>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𝑗</a:t>
                      </a:r>
                      <a:endParaRPr b="0" lang="en-US" sz="30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ctr" defTabSz="914400">
                        <a:lnSpc>
                          <a:spcPts val="2854"/>
                        </a:lnSpc>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𝑘</a:t>
                      </a:r>
                      <a:endParaRPr b="0" lang="en-US" sz="30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ctr" defTabSz="914400">
                        <a:lnSpc>
                          <a:spcPts val="2854"/>
                        </a:lnSpc>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𝑙</a:t>
                      </a:r>
                      <a:endParaRPr b="0" lang="en-US" sz="30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r" defTabSz="914400">
                        <a:lnSpc>
                          <a:spcPts val="2710"/>
                        </a:lnSpc>
                      </a:pPr>
                      <a:r>
                        <a:rPr b="0" lang="en-US" sz="2750" spc="60" strike="noStrike" u="none">
                          <a:solidFill>
                            <a:srgbClr val="464646"/>
                          </a:solidFill>
                          <a:uFillTx/>
                          <a:latin typeface="Cambria Math"/>
                        </a:rPr>
                        <a:t>𝑐</a:t>
                      </a:r>
                      <a:r>
                        <a:rPr b="0" lang="en-US" sz="3000" spc="88" strike="noStrike" u="none" baseline="-15000">
                          <a:solidFill>
                            <a:srgbClr val="464646"/>
                          </a:solidFill>
                          <a:uFillTx/>
                          <a:latin typeface="Cambria Math"/>
                        </a:rPr>
                        <a:t>𝑚</a:t>
                      </a:r>
                      <a:endParaRPr b="0" lang="en-US" sz="3000" strike="noStrike" u="none">
                        <a:solidFill>
                          <a:srgbClr val="000000"/>
                        </a:solidFill>
                        <a:uFillTx/>
                        <a:latin typeface="Arial"/>
                      </a:endParaRPr>
                    </a:p>
                  </a:txBody>
                  <a:tcPr anchor="t">
                    <a:lnL>
                      <a:noFill/>
                    </a:lnL>
                    <a:lnR>
                      <a:noFill/>
                    </a:lnR>
                    <a:lnT>
                      <a:noFill/>
                    </a:lnT>
                    <a:lnB>
                      <a:noFill/>
                    </a:lnB>
                    <a:noFill/>
                  </a:tcPr>
                </a:tc>
              </a:tr>
              <a:tr h="288720">
                <a:tc>
                  <a:txBody>
                    <a:bodyPr lIns="0" rIns="0" tIns="2520" bIns="0" anchor="t">
                      <a:noAutofit/>
                    </a:bodyPr>
                    <a:p>
                      <a:pPr algn="ctr" defTabSz="914400">
                        <a:lnSpc>
                          <a:spcPts val="2154"/>
                        </a:lnSpc>
                        <a:spcBef>
                          <a:spcPts val="20"/>
                        </a:spcBef>
                      </a:pPr>
                      <a:r>
                        <a:rPr b="0" lang="en-US" sz="1800" spc="-60" strike="noStrike" u="none">
                          <a:solidFill>
                            <a:srgbClr val="000000"/>
                          </a:solidFill>
                          <a:uFillTx/>
                          <a:latin typeface="Trebuchet MS"/>
                        </a:rPr>
                        <a:t>181.4</a:t>
                      </a:r>
                      <a:endParaRPr b="0" lang="en-US" sz="1800" strike="noStrike" u="none">
                        <a:solidFill>
                          <a:srgbClr val="000000"/>
                        </a:solidFill>
                        <a:uFillTx/>
                        <a:latin typeface="Arial"/>
                      </a:endParaRPr>
                    </a:p>
                  </a:txBody>
                  <a:tcPr anchor="t">
                    <a:lnL>
                      <a:noFill/>
                    </a:lnL>
                    <a:lnR>
                      <a:noFill/>
                    </a:lnR>
                    <a:lnT>
                      <a:noFill/>
                    </a:lnT>
                    <a:lnB>
                      <a:noFill/>
                    </a:lnB>
                    <a:noFill/>
                  </a:tcPr>
                </a:tc>
                <a:tc>
                  <a:txBody>
                    <a:bodyPr lIns="0" rIns="0" tIns="2520" bIns="0" anchor="t">
                      <a:noAutofit/>
                    </a:bodyPr>
                    <a:p>
                      <a:pPr marL="53280" algn="ctr" defTabSz="914400">
                        <a:lnSpc>
                          <a:spcPts val="2154"/>
                        </a:lnSpc>
                        <a:spcBef>
                          <a:spcPts val="20"/>
                        </a:spcBef>
                      </a:pPr>
                      <a:r>
                        <a:rPr b="0" lang="en-US" sz="1800" spc="-20" strike="noStrike" u="none">
                          <a:solidFill>
                            <a:srgbClr val="000000"/>
                          </a:solidFill>
                          <a:uFillTx/>
                          <a:latin typeface="Trebuchet MS"/>
                        </a:rPr>
                        <a:t>74.7</a:t>
                      </a:r>
                      <a:endParaRPr b="0" lang="en-US" sz="18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ctr" defTabSz="914400">
                        <a:lnSpc>
                          <a:spcPts val="2146"/>
                        </a:lnSpc>
                      </a:pPr>
                      <a:r>
                        <a:rPr b="0" lang="en-US" sz="1800" spc="-20" strike="noStrike" u="none">
                          <a:solidFill>
                            <a:srgbClr val="000000"/>
                          </a:solidFill>
                          <a:uFillTx/>
                          <a:latin typeface="Trebuchet MS"/>
                        </a:rPr>
                        <a:t>84.7</a:t>
                      </a:r>
                      <a:endParaRPr b="0" lang="en-US" sz="18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ctr" defTabSz="914400">
                        <a:lnSpc>
                          <a:spcPts val="2146"/>
                        </a:lnSpc>
                      </a:pPr>
                      <a:r>
                        <a:rPr b="0" lang="en-US" sz="1800" spc="-20" strike="noStrike" u="none">
                          <a:solidFill>
                            <a:srgbClr val="000000"/>
                          </a:solidFill>
                          <a:uFillTx/>
                          <a:latin typeface="Trebuchet MS"/>
                        </a:rPr>
                        <a:t>74.7</a:t>
                      </a:r>
                      <a:endParaRPr b="0" lang="en-US" sz="1800" strike="noStrike" u="none">
                        <a:solidFill>
                          <a:srgbClr val="000000"/>
                        </a:solidFill>
                        <a:uFillTx/>
                        <a:latin typeface="Arial"/>
                      </a:endParaRPr>
                    </a:p>
                  </a:txBody>
                  <a:tcPr anchor="t">
                    <a:lnL>
                      <a:noFill/>
                    </a:lnL>
                    <a:lnR>
                      <a:noFill/>
                    </a:lnR>
                    <a:lnT>
                      <a:noFill/>
                    </a:lnT>
                    <a:lnB>
                      <a:noFill/>
                    </a:lnB>
                    <a:noFill/>
                  </a:tcPr>
                </a:tc>
                <a:tc>
                  <a:txBody>
                    <a:bodyPr lIns="0" rIns="0" tIns="0" bIns="0" anchor="t">
                      <a:noAutofit/>
                    </a:bodyPr>
                    <a:p>
                      <a:pPr algn="r" defTabSz="914400">
                        <a:lnSpc>
                          <a:spcPts val="2146"/>
                        </a:lnSpc>
                      </a:pPr>
                      <a:r>
                        <a:rPr b="0" lang="en-US" sz="1800" spc="-20" strike="noStrike" u="none">
                          <a:solidFill>
                            <a:srgbClr val="000000"/>
                          </a:solidFill>
                          <a:uFillTx/>
                          <a:latin typeface="Trebuchet MS"/>
                        </a:rPr>
                        <a:t>57.7</a:t>
                      </a:r>
                      <a:endParaRPr b="0" lang="en-US" sz="1800" strike="noStrike" u="none">
                        <a:solidFill>
                          <a:srgbClr val="000000"/>
                        </a:solidFill>
                        <a:uFillTx/>
                        <a:latin typeface="Arial"/>
                      </a:endParaRPr>
                    </a:p>
                  </a:txBody>
                  <a:tcPr anchor="t">
                    <a:lnL>
                      <a:noFill/>
                    </a:lnL>
                    <a:lnR>
                      <a:noFill/>
                    </a:lnR>
                    <a:lnT>
                      <a:noFill/>
                    </a:lnT>
                    <a:lnB>
                      <a:noFill/>
                    </a:lnB>
                    <a:noFill/>
                  </a:tcPr>
                </a:tc>
              </a:tr>
            </a:tbl>
          </a:graphicData>
        </a:graphic>
      </p:graphicFrame>
      <p:grpSp>
        <p:nvGrpSpPr>
          <p:cNvPr id="2011" name="object 65"/>
          <p:cNvGrpSpPr/>
          <p:nvPr/>
        </p:nvGrpSpPr>
        <p:grpSpPr>
          <a:xfrm>
            <a:off x="7000920" y="1657440"/>
            <a:ext cx="147240" cy="775800"/>
            <a:chOff x="7000920" y="1657440"/>
            <a:chExt cx="147240" cy="775800"/>
          </a:xfrm>
        </p:grpSpPr>
        <p:pic>
          <p:nvPicPr>
            <p:cNvPr id="2012" name="object 66" descr=""/>
            <p:cNvPicPr/>
            <p:nvPr/>
          </p:nvPicPr>
          <p:blipFill>
            <a:blip r:embed="rId8"/>
            <a:stretch/>
          </p:blipFill>
          <p:spPr>
            <a:xfrm>
              <a:off x="7000920" y="1657440"/>
              <a:ext cx="147240" cy="775800"/>
            </a:xfrm>
            <a:prstGeom prst="rect">
              <a:avLst/>
            </a:prstGeom>
            <a:noFill/>
            <a:ln w="0">
              <a:noFill/>
            </a:ln>
          </p:spPr>
        </p:pic>
        <p:sp>
          <p:nvSpPr>
            <p:cNvPr id="2013" name="object 67"/>
            <p:cNvSpPr/>
            <p:nvPr/>
          </p:nvSpPr>
          <p:spPr>
            <a:xfrm>
              <a:off x="7077240" y="169560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014" name="object 68"/>
          <p:cNvGrpSpPr/>
          <p:nvPr/>
        </p:nvGrpSpPr>
        <p:grpSpPr>
          <a:xfrm>
            <a:off x="9258480" y="1676160"/>
            <a:ext cx="147240" cy="775800"/>
            <a:chOff x="9258480" y="1676160"/>
            <a:chExt cx="147240" cy="775800"/>
          </a:xfrm>
        </p:grpSpPr>
        <p:pic>
          <p:nvPicPr>
            <p:cNvPr id="2015" name="object 69" descr=""/>
            <p:cNvPicPr/>
            <p:nvPr/>
          </p:nvPicPr>
          <p:blipFill>
            <a:blip r:embed="rId9"/>
            <a:stretch/>
          </p:blipFill>
          <p:spPr>
            <a:xfrm>
              <a:off x="9258480" y="1676160"/>
              <a:ext cx="147240" cy="775800"/>
            </a:xfrm>
            <a:prstGeom prst="rect">
              <a:avLst/>
            </a:prstGeom>
            <a:noFill/>
            <a:ln w="0">
              <a:noFill/>
            </a:ln>
          </p:spPr>
        </p:pic>
        <p:sp>
          <p:nvSpPr>
            <p:cNvPr id="2016" name="object 70"/>
            <p:cNvSpPr/>
            <p:nvPr/>
          </p:nvSpPr>
          <p:spPr>
            <a:xfrm>
              <a:off x="9334440" y="171432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017" name="object 71"/>
          <p:cNvGrpSpPr/>
          <p:nvPr/>
        </p:nvGrpSpPr>
        <p:grpSpPr>
          <a:xfrm>
            <a:off x="4762440" y="1657440"/>
            <a:ext cx="147240" cy="775800"/>
            <a:chOff x="4762440" y="1657440"/>
            <a:chExt cx="147240" cy="775800"/>
          </a:xfrm>
        </p:grpSpPr>
        <p:pic>
          <p:nvPicPr>
            <p:cNvPr id="2018" name="object 72" descr=""/>
            <p:cNvPicPr/>
            <p:nvPr/>
          </p:nvPicPr>
          <p:blipFill>
            <a:blip r:embed="rId10"/>
            <a:stretch/>
          </p:blipFill>
          <p:spPr>
            <a:xfrm>
              <a:off x="4762440" y="1657440"/>
              <a:ext cx="147240" cy="775800"/>
            </a:xfrm>
            <a:prstGeom prst="rect">
              <a:avLst/>
            </a:prstGeom>
            <a:noFill/>
            <a:ln w="0">
              <a:noFill/>
            </a:ln>
          </p:spPr>
        </p:pic>
        <p:sp>
          <p:nvSpPr>
            <p:cNvPr id="2019" name="object 73"/>
            <p:cNvSpPr/>
            <p:nvPr/>
          </p:nvSpPr>
          <p:spPr>
            <a:xfrm>
              <a:off x="4838760" y="1695600"/>
              <a:ext cx="360" cy="641520"/>
            </a:xfrm>
            <a:custGeom>
              <a:avLst/>
              <a:gdLst>
                <a:gd name="textAreaLeft" fmla="*/ 0 w 360"/>
                <a:gd name="textAreaRight" fmla="*/ 720 w 360"/>
                <a:gd name="textAreaTop" fmla="*/ 0 h 641520"/>
                <a:gd name="textAreaBottom" fmla="*/ 641880 h 641520"/>
              </a:gdLst>
              <a:ahLst/>
              <a:rect l="textAreaLeft" t="textAreaTop" r="textAreaRight" b="textAreaBottom"/>
              <a:pathLst>
                <a:path w="0" h="641985">
                  <a:moveTo>
                    <a:pt x="0" y="0"/>
                  </a:moveTo>
                  <a:lnTo>
                    <a:pt x="0" y="641985"/>
                  </a:lnTo>
                </a:path>
              </a:pathLst>
            </a:custGeom>
            <a:noFill/>
            <a:ln w="381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aphicFrame>
        <p:nvGraphicFramePr>
          <p:cNvPr id="2020" name="object 74"/>
          <p:cNvGraphicFramePr/>
          <p:nvPr/>
        </p:nvGraphicFramePr>
        <p:xfrm>
          <a:off x="361800" y="5705640"/>
          <a:ext cx="11204280" cy="390240"/>
        </p:xfrm>
        <a:graphic>
          <a:graphicData uri="http://schemas.openxmlformats.org/drawingml/2006/table">
            <a:tbl>
              <a:tblPr/>
              <a:tblGrid>
                <a:gridCol w="447480"/>
                <a:gridCol w="447480"/>
                <a:gridCol w="447480"/>
                <a:gridCol w="447480"/>
                <a:gridCol w="447480"/>
                <a:gridCol w="447480"/>
                <a:gridCol w="447480"/>
                <a:gridCol w="447480"/>
                <a:gridCol w="447480"/>
                <a:gridCol w="447480"/>
                <a:gridCol w="447480"/>
                <a:gridCol w="447480"/>
                <a:gridCol w="447480"/>
                <a:gridCol w="447480"/>
                <a:gridCol w="447480"/>
                <a:gridCol w="447480"/>
                <a:gridCol w="447480"/>
                <a:gridCol w="447480"/>
                <a:gridCol w="447480"/>
                <a:gridCol w="452520"/>
                <a:gridCol w="452520"/>
                <a:gridCol w="448200"/>
                <a:gridCol w="448200"/>
                <a:gridCol w="448200"/>
                <a:gridCol w="448200"/>
              </a:tblGrid>
              <a:tr h="390240">
                <a:tc>
                  <a:txBody>
                    <a:bodyPr lIns="0" rIns="0" tIns="108360" bIns="0" anchor="t">
                      <a:noAutofit/>
                    </a:bodyPr>
                    <a:p>
                      <a:pPr marL="97920" defTabSz="914400">
                        <a:lnSpc>
                          <a:spcPct val="100000"/>
                        </a:lnSpc>
                        <a:spcBef>
                          <a:spcPts val="856"/>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1700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54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algn="ctr" defTabSz="914400">
                        <a:lnSpc>
                          <a:spcPct val="100000"/>
                        </a:lnSpc>
                        <a:spcBef>
                          <a:spcPts val="856"/>
                        </a:spcBef>
                      </a:pPr>
                      <a:r>
                        <a:rPr b="0" lang="en-US" sz="1100" spc="54" strike="noStrike" u="none">
                          <a:solidFill>
                            <a:srgbClr val="ffffff"/>
                          </a:solidFill>
                          <a:uFillTx/>
                          <a:latin typeface="Trebuchet MS"/>
                        </a:rPr>
                        <a:t>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2240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73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43640" defTabSz="914400">
                        <a:lnSpc>
                          <a:spcPct val="100000"/>
                        </a:lnSpc>
                        <a:spcBef>
                          <a:spcPts val="856"/>
                        </a:spcBef>
                      </a:pPr>
                      <a:r>
                        <a:rPr b="0" lang="en-US" sz="1100" spc="-26" strike="noStrike" u="none">
                          <a:solidFill>
                            <a:srgbClr val="ffffff"/>
                          </a:solidFill>
                          <a:uFillTx/>
                          <a:latin typeface="Trebuchet MS"/>
                        </a:rPr>
                        <a:t>54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2960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77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algn="ctr" defTabSz="914400">
                        <a:lnSpc>
                          <a:spcPct val="100000"/>
                        </a:lnSpc>
                        <a:spcBef>
                          <a:spcPts val="856"/>
                        </a:spcBef>
                      </a:pPr>
                      <a:r>
                        <a:rPr b="0" lang="en-US" sz="1100" spc="-26" strike="noStrike" u="none">
                          <a:solidFill>
                            <a:srgbClr val="ffffff"/>
                          </a:solidFill>
                          <a:uFillTx/>
                          <a:latin typeface="Trebuchet MS"/>
                        </a:rPr>
                        <a:t>13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algn="ctr" defTabSz="914400">
                        <a:lnSpc>
                          <a:spcPct val="100000"/>
                        </a:lnSpc>
                        <a:spcBef>
                          <a:spcPts val="856"/>
                        </a:spcBef>
                      </a:pPr>
                      <a:r>
                        <a:rPr b="0" lang="en-US" sz="1100" spc="-26" strike="noStrike" u="none">
                          <a:solidFill>
                            <a:srgbClr val="ffffff"/>
                          </a:solidFill>
                          <a:uFillTx/>
                          <a:latin typeface="Trebuchet MS"/>
                        </a:rPr>
                        <a:t>51</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24920" defTabSz="914400">
                        <a:lnSpc>
                          <a:spcPct val="100000"/>
                        </a:lnSpc>
                        <a:spcBef>
                          <a:spcPts val="856"/>
                        </a:spcBef>
                      </a:pP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2456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74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720" algn="ctr" defTabSz="914400">
                        <a:lnSpc>
                          <a:spcPct val="100000"/>
                        </a:lnSpc>
                        <a:spcBef>
                          <a:spcPts val="856"/>
                        </a:spcBef>
                      </a:pPr>
                      <a:r>
                        <a:rPr b="0" lang="en-US" sz="1100" spc="-11" strike="noStrike" u="none">
                          <a:solidFill>
                            <a:srgbClr val="ffffff"/>
                          </a:solidFill>
                          <a:uFillTx/>
                          <a:latin typeface="Trebuchet MS"/>
                        </a:rPr>
                        <a:t>-</a:t>
                      </a:r>
                      <a:r>
                        <a:rPr b="0" lang="en-US" sz="1100" spc="40" strike="noStrike" u="none">
                          <a:solidFill>
                            <a:srgbClr val="ffffff"/>
                          </a:solidFill>
                          <a:uFillTx/>
                          <a:latin typeface="Trebuchet MS"/>
                        </a:rPr>
                        <a:t>9</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99000" defTabSz="914400">
                        <a:lnSpc>
                          <a:spcPct val="100000"/>
                        </a:lnSpc>
                        <a:spcBef>
                          <a:spcPts val="856"/>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3320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12</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48680" defTabSz="914400">
                        <a:lnSpc>
                          <a:spcPct val="100000"/>
                        </a:lnSpc>
                        <a:spcBef>
                          <a:spcPts val="856"/>
                        </a:spcBef>
                      </a:pPr>
                      <a:r>
                        <a:rPr b="0" lang="en-US" sz="1100" spc="-26" strike="noStrike" u="none">
                          <a:solidFill>
                            <a:srgbClr val="ffffff"/>
                          </a:solidFill>
                          <a:uFillTx/>
                          <a:latin typeface="Trebuchet MS"/>
                        </a:rPr>
                        <a:t>70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42200" defTabSz="914400">
                        <a:lnSpc>
                          <a:spcPct val="100000"/>
                        </a:lnSpc>
                        <a:spcBef>
                          <a:spcPts val="856"/>
                        </a:spcBef>
                      </a:pPr>
                      <a:r>
                        <a:rPr b="0" lang="en-US" sz="1100" spc="85" strike="noStrike" u="none">
                          <a:solidFill>
                            <a:srgbClr val="ffffff"/>
                          </a:solidFill>
                          <a:uFillTx/>
                          <a:latin typeface="Trebuchet MS"/>
                        </a:rPr>
                        <a:t>40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39680" defTabSz="914400">
                        <a:lnSpc>
                          <a:spcPct val="100000"/>
                        </a:lnSpc>
                        <a:spcBef>
                          <a:spcPts val="856"/>
                        </a:spcBef>
                      </a:pPr>
                      <a:r>
                        <a:rPr b="0" lang="en-US" sz="1100" spc="74" strike="noStrike" u="none">
                          <a:solidFill>
                            <a:srgbClr val="ffffff"/>
                          </a:solidFill>
                          <a:uFillTx/>
                          <a:latin typeface="Trebuchet MS"/>
                        </a:rPr>
                        <a:t>93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99000" defTabSz="914400">
                        <a:lnSpc>
                          <a:spcPct val="100000"/>
                        </a:lnSpc>
                        <a:spcBef>
                          <a:spcPts val="856"/>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17000" defTabSz="914400">
                        <a:lnSpc>
                          <a:spcPct val="100000"/>
                        </a:lnSpc>
                        <a:spcBef>
                          <a:spcPts val="856"/>
                        </a:spcBef>
                      </a:pPr>
                      <a:r>
                        <a:rPr b="0" lang="en-US" sz="1100" spc="-11" strike="noStrike" u="none">
                          <a:solidFill>
                            <a:srgbClr val="ffffff"/>
                          </a:solidFill>
                          <a:uFillTx/>
                          <a:latin typeface="Trebuchet MS"/>
                        </a:rPr>
                        <a:t>-</a:t>
                      </a:r>
                      <a:r>
                        <a:rPr b="0" lang="en-US" sz="1100" spc="54" strike="noStrike" u="none">
                          <a:solidFill>
                            <a:srgbClr val="ffffff"/>
                          </a:solidFill>
                          <a:uFillTx/>
                          <a:latin typeface="Trebuchet MS"/>
                        </a:rPr>
                        <a:t>64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17360" defTabSz="914400">
                        <a:lnSpc>
                          <a:spcPct val="100000"/>
                        </a:lnSpc>
                        <a:spcBef>
                          <a:spcPts val="856"/>
                        </a:spcBef>
                      </a:pPr>
                      <a:r>
                        <a:rPr b="0" lang="en-US" sz="1100" spc="-11" strike="noStrike" u="none">
                          <a:solidFill>
                            <a:srgbClr val="ffffff"/>
                          </a:solidFill>
                          <a:uFillTx/>
                          <a:latin typeface="Trebuchet MS"/>
                        </a:rPr>
                        <a:t>-</a:t>
                      </a:r>
                      <a:r>
                        <a:rPr b="0" lang="en-US" sz="1100" spc="54" strike="noStrike" u="none">
                          <a:solidFill>
                            <a:srgbClr val="ffffff"/>
                          </a:solidFill>
                          <a:uFillTx/>
                          <a:latin typeface="Trebuchet MS"/>
                        </a:rPr>
                        <a:t>24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44000" defTabSz="914400">
                        <a:lnSpc>
                          <a:spcPct val="100000"/>
                        </a:lnSpc>
                        <a:spcBef>
                          <a:spcPts val="856"/>
                        </a:spcBef>
                      </a:pPr>
                      <a:r>
                        <a:rPr b="0" lang="en-US" sz="1100" spc="-26" strike="noStrike" u="none">
                          <a:solidFill>
                            <a:srgbClr val="ffffff"/>
                          </a:solidFill>
                          <a:uFillTx/>
                          <a:latin typeface="Trebuchet MS"/>
                        </a:rPr>
                        <a:t>52</a:t>
                      </a:r>
                      <a:endParaRPr b="0" lang="en-US" sz="1100" strike="noStrike" u="none">
                        <a:solidFill>
                          <a:srgbClr val="ffffff"/>
                        </a:solidFill>
                        <a:uFillTx/>
                        <a:latin typeface="Arial"/>
                      </a:endParaRPr>
                    </a:p>
                  </a:txBody>
                  <a:tcPr anchor="t">
                    <a:lnL w="9360">
                      <a:solidFill>
                        <a:srgbClr val="000000"/>
                      </a:solidFill>
                      <a:prstDash val="solid"/>
                    </a:lnL>
                    <a:lnR w="1872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47240" defTabSz="914400">
                        <a:lnSpc>
                          <a:spcPct val="100000"/>
                        </a:lnSpc>
                        <a:spcBef>
                          <a:spcPts val="856"/>
                        </a:spcBef>
                      </a:pPr>
                      <a:r>
                        <a:rPr b="0" lang="en-US" sz="1100" spc="71" strike="noStrike" u="none">
                          <a:solidFill>
                            <a:srgbClr val="ffffff"/>
                          </a:solidFill>
                          <a:uFillTx/>
                          <a:latin typeface="Trebuchet MS"/>
                        </a:rPr>
                        <a:t>22</a:t>
                      </a:r>
                      <a:endParaRPr b="0" lang="en-US" sz="1100" strike="noStrike" u="none">
                        <a:solidFill>
                          <a:srgbClr val="ffffff"/>
                        </a:solidFill>
                        <a:uFillTx/>
                        <a:latin typeface="Arial"/>
                      </a:endParaRPr>
                    </a:p>
                  </a:txBody>
                  <a:tcPr anchor="t">
                    <a:lnL w="1872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5760" algn="ctr" defTabSz="914400">
                        <a:lnSpc>
                          <a:spcPct val="100000"/>
                        </a:lnSpc>
                        <a:spcBef>
                          <a:spcPts val="856"/>
                        </a:spcBef>
                      </a:pPr>
                      <a:r>
                        <a:rPr b="0" lang="en-US" sz="1100" spc="74" strike="noStrike" u="none">
                          <a:solidFill>
                            <a:srgbClr val="ffffff"/>
                          </a:solidFill>
                          <a:uFillTx/>
                          <a:latin typeface="Trebuchet MS"/>
                        </a:rPr>
                        <a:t>8</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33200" defTabSz="914400">
                        <a:lnSpc>
                          <a:spcPct val="100000"/>
                        </a:lnSpc>
                        <a:spcBef>
                          <a:spcPts val="856"/>
                        </a:spcBef>
                      </a:pPr>
                      <a:r>
                        <a:rPr b="0" lang="en-US" sz="1100" spc="-11" strike="noStrike" u="none">
                          <a:solidFill>
                            <a:srgbClr val="ffffff"/>
                          </a:solidFill>
                          <a:uFillTx/>
                          <a:latin typeface="Trebuchet MS"/>
                        </a:rPr>
                        <a:t>-</a:t>
                      </a:r>
                      <a:r>
                        <a:rPr b="0" lang="en-US" sz="1100" spc="-34" strike="noStrike" u="none">
                          <a:solidFill>
                            <a:srgbClr val="ffffff"/>
                          </a:solidFill>
                          <a:uFillTx/>
                          <a:latin typeface="Trebuchet MS"/>
                        </a:rPr>
                        <a:t>81</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28160" defTabSz="914400">
                        <a:lnSpc>
                          <a:spcPct val="100000"/>
                        </a:lnSpc>
                        <a:spcBef>
                          <a:spcPts val="856"/>
                        </a:spcBef>
                      </a:pP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360" bIns="0" anchor="t">
                      <a:noAutofit/>
                    </a:bodyPr>
                    <a:p>
                      <a:pPr marL="119880" defTabSz="914400">
                        <a:lnSpc>
                          <a:spcPct val="100000"/>
                        </a:lnSpc>
                        <a:spcBef>
                          <a:spcPts val="856"/>
                        </a:spcBef>
                      </a:pPr>
                      <a:r>
                        <a:rPr b="0" lang="en-US" sz="1100" spc="-11" strike="noStrike" u="none">
                          <a:solidFill>
                            <a:srgbClr val="ffffff"/>
                          </a:solidFill>
                          <a:uFillTx/>
                          <a:latin typeface="Trebuchet MS"/>
                        </a:rPr>
                        <a:t>-</a:t>
                      </a:r>
                      <a:r>
                        <a:rPr b="0" lang="en-US" sz="1100" spc="65" strike="noStrike" u="none">
                          <a:solidFill>
                            <a:srgbClr val="ffffff"/>
                          </a:solidFill>
                          <a:uFillTx/>
                          <a:latin typeface="Trebuchet MS"/>
                        </a:rPr>
                        <a:t>66</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bl>
          </a:graphicData>
        </a:graphic>
      </p:graphicFrame>
      <p:grpSp>
        <p:nvGrpSpPr>
          <p:cNvPr id="2021" name="object 75"/>
          <p:cNvGrpSpPr/>
          <p:nvPr/>
        </p:nvGrpSpPr>
        <p:grpSpPr>
          <a:xfrm>
            <a:off x="5915160" y="3800520"/>
            <a:ext cx="385560" cy="661680"/>
            <a:chOff x="5915160" y="3800520"/>
            <a:chExt cx="385560" cy="661680"/>
          </a:xfrm>
        </p:grpSpPr>
        <p:pic>
          <p:nvPicPr>
            <p:cNvPr id="2022" name="object 76" descr=""/>
            <p:cNvPicPr/>
            <p:nvPr/>
          </p:nvPicPr>
          <p:blipFill>
            <a:blip r:embed="rId11"/>
            <a:stretch/>
          </p:blipFill>
          <p:spPr>
            <a:xfrm>
              <a:off x="5915160" y="3800520"/>
              <a:ext cx="385560" cy="661680"/>
            </a:xfrm>
            <a:prstGeom prst="rect">
              <a:avLst/>
            </a:prstGeom>
            <a:noFill/>
            <a:ln w="0">
              <a:noFill/>
            </a:ln>
          </p:spPr>
        </p:pic>
        <p:sp>
          <p:nvSpPr>
            <p:cNvPr id="2023" name="object 77"/>
            <p:cNvSpPr/>
            <p:nvPr/>
          </p:nvSpPr>
          <p:spPr>
            <a:xfrm>
              <a:off x="6005520" y="3853080"/>
              <a:ext cx="209160" cy="514080"/>
            </a:xfrm>
            <a:custGeom>
              <a:avLst/>
              <a:gdLst>
                <a:gd name="textAreaLeft" fmla="*/ 0 w 209160"/>
                <a:gd name="textAreaRight" fmla="*/ 209520 w 209160"/>
                <a:gd name="textAreaTop" fmla="*/ 0 h 514080"/>
                <a:gd name="textAreaBottom" fmla="*/ 514440 h 514080"/>
              </a:gdLst>
              <a:ahLst/>
              <a:rect l="textAreaLeft" t="textAreaTop" r="textAreaRight" b="textAreaBottom"/>
              <a:pathLst>
                <a:path w="209550" h="514350">
                  <a:moveTo>
                    <a:pt x="157099" y="0"/>
                  </a:moveTo>
                  <a:lnTo>
                    <a:pt x="52324" y="0"/>
                  </a:lnTo>
                  <a:lnTo>
                    <a:pt x="52324" y="409575"/>
                  </a:lnTo>
                  <a:lnTo>
                    <a:pt x="0" y="409575"/>
                  </a:lnTo>
                  <a:lnTo>
                    <a:pt x="104775" y="514350"/>
                  </a:lnTo>
                  <a:lnTo>
                    <a:pt x="209550" y="409575"/>
                  </a:lnTo>
                  <a:lnTo>
                    <a:pt x="157099" y="409575"/>
                  </a:lnTo>
                  <a:lnTo>
                    <a:pt x="1570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24" name="object 78"/>
            <p:cNvSpPr/>
            <p:nvPr/>
          </p:nvSpPr>
          <p:spPr>
            <a:xfrm>
              <a:off x="6005520" y="3853080"/>
              <a:ext cx="209160" cy="514080"/>
            </a:xfrm>
            <a:custGeom>
              <a:avLst/>
              <a:gdLst>
                <a:gd name="textAreaLeft" fmla="*/ 0 w 209160"/>
                <a:gd name="textAreaRight" fmla="*/ 209520 w 209160"/>
                <a:gd name="textAreaTop" fmla="*/ 0 h 514080"/>
                <a:gd name="textAreaBottom" fmla="*/ 514440 h 514080"/>
              </a:gdLst>
              <a:ahLst/>
              <a:rect l="textAreaLeft" t="textAreaTop" r="textAreaRight" b="textAreaBottom"/>
              <a:pathLst>
                <a:path w="209550" h="514350">
                  <a:moveTo>
                    <a:pt x="0" y="409575"/>
                  </a:moveTo>
                  <a:lnTo>
                    <a:pt x="52324" y="409575"/>
                  </a:lnTo>
                  <a:lnTo>
                    <a:pt x="52324" y="0"/>
                  </a:lnTo>
                  <a:lnTo>
                    <a:pt x="157099" y="0"/>
                  </a:lnTo>
                  <a:lnTo>
                    <a:pt x="157099" y="409575"/>
                  </a:lnTo>
                  <a:lnTo>
                    <a:pt x="209550" y="409575"/>
                  </a:lnTo>
                  <a:lnTo>
                    <a:pt x="104775" y="514350"/>
                  </a:lnTo>
                  <a:lnTo>
                    <a:pt x="0" y="40957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25" name="object 79"/>
          <p:cNvSpPr/>
          <p:nvPr/>
        </p:nvSpPr>
        <p:spPr>
          <a:xfrm>
            <a:off x="2958480" y="4428720"/>
            <a:ext cx="631296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trike="noStrike" u="none">
                <a:solidFill>
                  <a:srgbClr val="464646"/>
                </a:solidFill>
                <a:uFillTx/>
                <a:latin typeface="Trebuchet MS"/>
              </a:rPr>
              <a:t>We</a:t>
            </a:r>
            <a:r>
              <a:rPr b="0" lang="en-US" sz="2400" spc="-40" strike="noStrike" u="none">
                <a:solidFill>
                  <a:srgbClr val="464646"/>
                </a:solidFill>
                <a:uFillTx/>
                <a:latin typeface="Trebuchet MS"/>
              </a:rPr>
              <a:t> </a:t>
            </a:r>
            <a:r>
              <a:rPr b="0" lang="en-US" sz="2400" strike="noStrike" u="none">
                <a:solidFill>
                  <a:srgbClr val="464646"/>
                </a:solidFill>
                <a:uFillTx/>
                <a:latin typeface="Trebuchet MS"/>
              </a:rPr>
              <a:t>now</a:t>
            </a:r>
            <a:r>
              <a:rPr b="0" lang="en-US" sz="2400" spc="-34" strike="noStrike" u="none">
                <a:solidFill>
                  <a:srgbClr val="464646"/>
                </a:solidFill>
                <a:uFillTx/>
                <a:latin typeface="Trebuchet MS"/>
              </a:rPr>
              <a:t> </a:t>
            </a:r>
            <a:r>
              <a:rPr b="0" lang="en-US" sz="2400" strike="noStrike" u="none">
                <a:solidFill>
                  <a:srgbClr val="464646"/>
                </a:solidFill>
                <a:uFillTx/>
                <a:latin typeface="Trebuchet MS"/>
              </a:rPr>
              <a:t>rescale</a:t>
            </a:r>
            <a:r>
              <a:rPr b="0" lang="en-US" sz="2400" spc="-34" strike="noStrike" u="none">
                <a:solidFill>
                  <a:srgbClr val="464646"/>
                </a:solidFill>
                <a:uFillTx/>
                <a:latin typeface="Trebuchet MS"/>
              </a:rPr>
              <a:t> </a:t>
            </a:r>
            <a:r>
              <a:rPr b="0" lang="en-US" sz="2400" strike="noStrike" u="none">
                <a:solidFill>
                  <a:srgbClr val="464646"/>
                </a:solidFill>
                <a:uFillTx/>
                <a:latin typeface="Trebuchet MS"/>
              </a:rPr>
              <a:t>all</a:t>
            </a:r>
            <a:r>
              <a:rPr b="0" lang="en-US" sz="2400" spc="-85" strike="noStrike" u="none">
                <a:solidFill>
                  <a:srgbClr val="464646"/>
                </a:solidFill>
                <a:uFillTx/>
                <a:latin typeface="Trebuchet MS"/>
              </a:rPr>
              <a:t> </a:t>
            </a:r>
            <a:r>
              <a:rPr b="0" lang="en-US" sz="2400" strike="noStrike" u="none">
                <a:solidFill>
                  <a:srgbClr val="464646"/>
                </a:solidFill>
                <a:uFillTx/>
                <a:latin typeface="Trebuchet MS"/>
              </a:rPr>
              <a:t>the</a:t>
            </a:r>
            <a:r>
              <a:rPr b="0" lang="en-US" sz="2400" spc="-34" strike="noStrike" u="none">
                <a:solidFill>
                  <a:srgbClr val="464646"/>
                </a:solidFill>
                <a:uFillTx/>
                <a:latin typeface="Trebuchet MS"/>
              </a:rPr>
              <a:t> </a:t>
            </a:r>
            <a:r>
              <a:rPr b="0" lang="en-US" sz="2400" spc="54" strike="noStrike" u="none">
                <a:solidFill>
                  <a:srgbClr val="464646"/>
                </a:solidFill>
                <a:uFillTx/>
                <a:latin typeface="Trebuchet MS"/>
              </a:rPr>
              <a:t>parameters</a:t>
            </a:r>
            <a:r>
              <a:rPr b="0" lang="en-US" sz="2400" spc="-130" strike="noStrike" u="none">
                <a:solidFill>
                  <a:srgbClr val="464646"/>
                </a:solidFill>
                <a:uFillTx/>
                <a:latin typeface="Trebuchet MS"/>
              </a:rPr>
              <a:t> </a:t>
            </a:r>
            <a:r>
              <a:rPr b="0" lang="en-US" sz="2400" strike="noStrike" u="none">
                <a:solidFill>
                  <a:srgbClr val="464646"/>
                </a:solidFill>
                <a:uFillTx/>
                <a:latin typeface="Trebuchet MS"/>
              </a:rPr>
              <a:t>per</a:t>
            </a:r>
            <a:r>
              <a:rPr b="0" lang="en-US" sz="2400" spc="-65" strike="noStrike" u="none">
                <a:solidFill>
                  <a:srgbClr val="464646"/>
                </a:solidFill>
                <a:uFillTx/>
                <a:latin typeface="Trebuchet MS"/>
              </a:rPr>
              <a:t> </a:t>
            </a:r>
            <a:r>
              <a:rPr b="0" lang="en-US" sz="2400" spc="-11" strike="noStrike" u="none">
                <a:solidFill>
                  <a:srgbClr val="464646"/>
                </a:solidFill>
                <a:uFillTx/>
                <a:latin typeface="Trebuchet MS"/>
              </a:rPr>
              <a:t>block.</a:t>
            </a:r>
            <a:endParaRPr b="0" lang="en-US" sz="2400" strike="noStrike" u="none">
              <a:solidFill>
                <a:srgbClr val="000000"/>
              </a:solidFill>
              <a:uFillTx/>
              <a:latin typeface="Arial"/>
            </a:endParaRPr>
          </a:p>
        </p:txBody>
      </p:sp>
      <p:grpSp>
        <p:nvGrpSpPr>
          <p:cNvPr id="2026" name="object 80"/>
          <p:cNvGrpSpPr/>
          <p:nvPr/>
        </p:nvGrpSpPr>
        <p:grpSpPr>
          <a:xfrm>
            <a:off x="5915160" y="4952880"/>
            <a:ext cx="385560" cy="651960"/>
            <a:chOff x="5915160" y="4952880"/>
            <a:chExt cx="385560" cy="651960"/>
          </a:xfrm>
        </p:grpSpPr>
        <p:pic>
          <p:nvPicPr>
            <p:cNvPr id="2027" name="object 81" descr=""/>
            <p:cNvPicPr/>
            <p:nvPr/>
          </p:nvPicPr>
          <p:blipFill>
            <a:blip r:embed="rId12"/>
            <a:stretch/>
          </p:blipFill>
          <p:spPr>
            <a:xfrm>
              <a:off x="5915160" y="4952880"/>
              <a:ext cx="385560" cy="651960"/>
            </a:xfrm>
            <a:prstGeom prst="rect">
              <a:avLst/>
            </a:prstGeom>
            <a:noFill/>
            <a:ln w="0">
              <a:noFill/>
            </a:ln>
          </p:spPr>
        </p:pic>
        <p:sp>
          <p:nvSpPr>
            <p:cNvPr id="2028" name="object 82"/>
            <p:cNvSpPr/>
            <p:nvPr/>
          </p:nvSpPr>
          <p:spPr>
            <a:xfrm>
              <a:off x="6005520" y="5005440"/>
              <a:ext cx="209160" cy="504360"/>
            </a:xfrm>
            <a:custGeom>
              <a:avLst/>
              <a:gdLst>
                <a:gd name="textAreaLeft" fmla="*/ 0 w 209160"/>
                <a:gd name="textAreaRight" fmla="*/ 209520 w 209160"/>
                <a:gd name="textAreaTop" fmla="*/ 0 h 504360"/>
                <a:gd name="textAreaBottom" fmla="*/ 504720 h 504360"/>
              </a:gdLst>
              <a:ahLst/>
              <a:rect l="textAreaLeft" t="textAreaTop" r="textAreaRight" b="textAreaBottom"/>
              <a:pathLst>
                <a:path w="209550" h="504825">
                  <a:moveTo>
                    <a:pt x="157099" y="0"/>
                  </a:moveTo>
                  <a:lnTo>
                    <a:pt x="52324" y="0"/>
                  </a:lnTo>
                  <a:lnTo>
                    <a:pt x="52324" y="400050"/>
                  </a:lnTo>
                  <a:lnTo>
                    <a:pt x="0" y="400050"/>
                  </a:lnTo>
                  <a:lnTo>
                    <a:pt x="104775" y="504825"/>
                  </a:lnTo>
                  <a:lnTo>
                    <a:pt x="209550" y="400050"/>
                  </a:lnTo>
                  <a:lnTo>
                    <a:pt x="157099" y="400050"/>
                  </a:lnTo>
                  <a:lnTo>
                    <a:pt x="1570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29" name="object 83"/>
            <p:cNvSpPr/>
            <p:nvPr/>
          </p:nvSpPr>
          <p:spPr>
            <a:xfrm>
              <a:off x="6005520" y="5005440"/>
              <a:ext cx="209160" cy="504360"/>
            </a:xfrm>
            <a:custGeom>
              <a:avLst/>
              <a:gdLst>
                <a:gd name="textAreaLeft" fmla="*/ 0 w 209160"/>
                <a:gd name="textAreaRight" fmla="*/ 209520 w 209160"/>
                <a:gd name="textAreaTop" fmla="*/ 0 h 504360"/>
                <a:gd name="textAreaBottom" fmla="*/ 504720 h 504360"/>
              </a:gdLst>
              <a:ahLst/>
              <a:rect l="textAreaLeft" t="textAreaTop" r="textAreaRight" b="textAreaBottom"/>
              <a:pathLst>
                <a:path w="209550" h="504825">
                  <a:moveTo>
                    <a:pt x="0" y="400050"/>
                  </a:moveTo>
                  <a:lnTo>
                    <a:pt x="52324" y="400050"/>
                  </a:lnTo>
                  <a:lnTo>
                    <a:pt x="52324" y="0"/>
                  </a:lnTo>
                  <a:lnTo>
                    <a:pt x="157099" y="0"/>
                  </a:lnTo>
                  <a:lnTo>
                    <a:pt x="157099" y="400050"/>
                  </a:lnTo>
                  <a:lnTo>
                    <a:pt x="209550" y="400050"/>
                  </a:lnTo>
                  <a:lnTo>
                    <a:pt x="104775" y="504825"/>
                  </a:lnTo>
                  <a:lnTo>
                    <a:pt x="0" y="4000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30" name="object 84"/>
          <p:cNvSpPr/>
          <p:nvPr/>
        </p:nvSpPr>
        <p:spPr>
          <a:xfrm>
            <a:off x="4389840" y="6341040"/>
            <a:ext cx="3421800" cy="32076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45" strike="noStrike" u="none">
                <a:solidFill>
                  <a:schemeClr val="dk1"/>
                </a:solidFill>
                <a:uFillTx/>
                <a:latin typeface="Trebuchet MS"/>
              </a:rPr>
              <a:t>Rescaled</a:t>
            </a:r>
            <a:r>
              <a:rPr b="0" lang="en-US" sz="1800" spc="6" strike="noStrike" u="none">
                <a:solidFill>
                  <a:schemeClr val="dk1"/>
                </a:solidFill>
                <a:uFillTx/>
                <a:latin typeface="Trebuchet MS"/>
              </a:rPr>
              <a:t> </a:t>
            </a:r>
            <a:r>
              <a:rPr b="0" lang="en-US" sz="1800" strike="noStrike" u="none">
                <a:solidFill>
                  <a:schemeClr val="dk1"/>
                </a:solidFill>
                <a:uFillTx/>
                <a:latin typeface="Trebuchet MS"/>
              </a:rPr>
              <a:t>Weight</a:t>
            </a:r>
            <a:r>
              <a:rPr b="0" lang="en-US" sz="1800" spc="31" strike="noStrike" u="none">
                <a:solidFill>
                  <a:schemeClr val="dk1"/>
                </a:solidFill>
                <a:uFillTx/>
                <a:latin typeface="Trebuchet MS"/>
              </a:rPr>
              <a:t> </a:t>
            </a:r>
            <a:r>
              <a:rPr b="0" lang="en-US" sz="1800" strike="noStrike" u="none">
                <a:solidFill>
                  <a:schemeClr val="dk1"/>
                </a:solidFill>
                <a:uFillTx/>
                <a:latin typeface="Trebuchet MS"/>
              </a:rPr>
              <a:t>Tensor</a:t>
            </a:r>
            <a:r>
              <a:rPr b="0" lang="en-US" sz="1800" spc="51" strike="noStrike" u="none">
                <a:solidFill>
                  <a:schemeClr val="dk1"/>
                </a:solidFill>
                <a:uFillTx/>
                <a:latin typeface="Trebuchet MS"/>
              </a:rPr>
              <a:t> </a:t>
            </a:r>
            <a:r>
              <a:rPr b="0" lang="en-US" sz="1800" spc="-11" strike="noStrike" u="none">
                <a:solidFill>
                  <a:schemeClr val="dk1"/>
                </a:solidFill>
                <a:uFillTx/>
                <a:latin typeface="Trebuchet MS"/>
              </a:rPr>
              <a:t>(</a:t>
            </a:r>
            <a:r>
              <a:rPr b="0" lang="en-US" sz="1800" spc="-11" strike="noStrike" u="none">
                <a:solidFill>
                  <a:srgbClr val="404040"/>
                </a:solidFill>
                <a:uFillTx/>
                <a:latin typeface="Cambria Math"/>
              </a:rPr>
              <a:t>𝑊</a:t>
            </a:r>
            <a:r>
              <a:rPr b="0" lang="en-US" sz="2018" spc="-14" strike="noStrike" u="none" baseline="26000">
                <a:solidFill>
                  <a:srgbClr val="404040"/>
                </a:solidFill>
                <a:uFillTx/>
                <a:latin typeface="Cambria Math"/>
              </a:rPr>
              <a:t>𝐼𝑛𝑡8</a:t>
            </a:r>
            <a:r>
              <a:rPr b="0" lang="en-US" sz="1800" spc="-11" strike="noStrike" u="none">
                <a:solidFill>
                  <a:schemeClr val="dk1"/>
                </a:solidFill>
                <a:uFillTx/>
                <a:latin typeface="Trebuchet MS"/>
              </a:rPr>
              <a:t>)</a:t>
            </a:r>
            <a:endParaRPr b="0" lang="en-US" sz="1800" strike="noStrike" u="none">
              <a:solidFill>
                <a:srgbClr val="000000"/>
              </a:solidFill>
              <a:uFillTx/>
              <a:latin typeface="Arial"/>
            </a:endParaRPr>
          </a:p>
        </p:txBody>
      </p:sp>
      <p:sp>
        <p:nvSpPr>
          <p:cNvPr id="2031" name="object 85"/>
          <p:cNvSpPr/>
          <p:nvPr/>
        </p:nvSpPr>
        <p:spPr>
          <a:xfrm>
            <a:off x="10514160" y="1241280"/>
            <a:ext cx="545760" cy="167400"/>
          </a:xfrm>
          <a:custGeom>
            <a:avLst/>
            <a:gdLst>
              <a:gd name="textAreaLeft" fmla="*/ 0 w 545760"/>
              <a:gd name="textAreaRight" fmla="*/ 546120 w 545760"/>
              <a:gd name="textAreaTop" fmla="*/ 0 h 167400"/>
              <a:gd name="textAreaBottom" fmla="*/ 167760 h 167400"/>
            </a:gdLst>
            <a:ahLst/>
            <a:rect l="textAreaLeft" t="textAreaTop" r="textAreaRight" b="textAreaBottom"/>
            <a:pathLst>
              <a:path w="546100" h="167640">
                <a:moveTo>
                  <a:pt x="492633" y="0"/>
                </a:moveTo>
                <a:lnTo>
                  <a:pt x="490220" y="6730"/>
                </a:lnTo>
                <a:lnTo>
                  <a:pt x="499933" y="10967"/>
                </a:lnTo>
                <a:lnTo>
                  <a:pt x="508301" y="16811"/>
                </a:lnTo>
                <a:lnTo>
                  <a:pt x="528272" y="55578"/>
                </a:lnTo>
                <a:lnTo>
                  <a:pt x="530097" y="68484"/>
                </a:lnTo>
                <a:lnTo>
                  <a:pt x="530115" y="68617"/>
                </a:lnTo>
                <a:lnTo>
                  <a:pt x="528256" y="111125"/>
                </a:lnTo>
                <a:lnTo>
                  <a:pt x="508269" y="150669"/>
                </a:lnTo>
                <a:lnTo>
                  <a:pt x="490474" y="160781"/>
                </a:lnTo>
                <a:lnTo>
                  <a:pt x="492633" y="167639"/>
                </a:lnTo>
                <a:lnTo>
                  <a:pt x="532256" y="138302"/>
                </a:lnTo>
                <a:lnTo>
                  <a:pt x="545240" y="99226"/>
                </a:lnTo>
                <a:lnTo>
                  <a:pt x="546100" y="83819"/>
                </a:lnTo>
                <a:lnTo>
                  <a:pt x="545248" y="68617"/>
                </a:lnTo>
                <a:lnTo>
                  <a:pt x="532256" y="29337"/>
                </a:lnTo>
                <a:lnTo>
                  <a:pt x="504753" y="4351"/>
                </a:lnTo>
                <a:lnTo>
                  <a:pt x="492633" y="0"/>
                </a:lnTo>
                <a:close/>
              </a:path>
              <a:path w="546100" h="167640">
                <a:moveTo>
                  <a:pt x="53467" y="0"/>
                </a:moveTo>
                <a:lnTo>
                  <a:pt x="13843" y="29337"/>
                </a:lnTo>
                <a:lnTo>
                  <a:pt x="859" y="68484"/>
                </a:lnTo>
                <a:lnTo>
                  <a:pt x="0" y="83819"/>
                </a:lnTo>
                <a:lnTo>
                  <a:pt x="772" y="97694"/>
                </a:lnTo>
                <a:lnTo>
                  <a:pt x="13716" y="138302"/>
                </a:lnTo>
                <a:lnTo>
                  <a:pt x="53467" y="167639"/>
                </a:lnTo>
                <a:lnTo>
                  <a:pt x="55625" y="160781"/>
                </a:lnTo>
                <a:lnTo>
                  <a:pt x="46025" y="156541"/>
                </a:lnTo>
                <a:lnTo>
                  <a:pt x="37782" y="150669"/>
                </a:lnTo>
                <a:lnTo>
                  <a:pt x="17732" y="111125"/>
                </a:lnTo>
                <a:lnTo>
                  <a:pt x="15277" y="83819"/>
                </a:lnTo>
                <a:lnTo>
                  <a:pt x="15240" y="82930"/>
                </a:lnTo>
                <a:lnTo>
                  <a:pt x="20865" y="43801"/>
                </a:lnTo>
                <a:lnTo>
                  <a:pt x="46186" y="10967"/>
                </a:lnTo>
                <a:lnTo>
                  <a:pt x="55879" y="6730"/>
                </a:lnTo>
                <a:lnTo>
                  <a:pt x="53467"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32" name="object 86"/>
          <p:cNvSpPr/>
          <p:nvPr/>
        </p:nvSpPr>
        <p:spPr>
          <a:xfrm>
            <a:off x="9843480" y="1184760"/>
            <a:ext cx="1197720" cy="46908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400" strike="noStrike" u="none">
                <a:solidFill>
                  <a:schemeClr val="dk1"/>
                </a:solidFill>
                <a:uFillTx/>
                <a:latin typeface="Cambria Math"/>
              </a:rPr>
              <a:t>𝑎𝑏𝑠𝑚𝑎𝑥</a:t>
            </a:r>
            <a:r>
              <a:rPr b="0" lang="en-US" sz="1400" spc="281" strike="noStrike" u="none">
                <a:solidFill>
                  <a:schemeClr val="dk1"/>
                </a:solidFill>
                <a:uFillTx/>
                <a:latin typeface="Cambria Math"/>
              </a:rPr>
              <a:t> </a:t>
            </a:r>
            <a:r>
              <a:rPr b="0" lang="en-US" sz="1400" spc="-20" strike="noStrike" u="none">
                <a:solidFill>
                  <a:schemeClr val="dk1"/>
                </a:solidFill>
                <a:uFillTx/>
                <a:latin typeface="Cambria Math"/>
              </a:rPr>
              <a:t>𝐶</a:t>
            </a:r>
            <a:r>
              <a:rPr b="0" lang="en-US" sz="1579" spc="-31" strike="noStrike" u="none" baseline="21000">
                <a:solidFill>
                  <a:schemeClr val="dk1"/>
                </a:solidFill>
                <a:uFillTx/>
                <a:latin typeface="Cambria Math"/>
              </a:rPr>
              <a:t>𝐹𝑃</a:t>
            </a:r>
            <a:r>
              <a:rPr b="0" lang="en-US" sz="1579" spc="-31" strike="noStrike" u="none" baseline="21000">
                <a:solidFill>
                  <a:schemeClr val="dk1"/>
                </a:solidFill>
                <a:uFillTx/>
                <a:latin typeface="Cambria Math"/>
              </a:rPr>
              <a:t>32</a:t>
            </a:r>
            <a:endParaRPr b="0" lang="en-US" sz="1580" strike="noStrike" u="none">
              <a:solidFill>
                <a:srgbClr val="000000"/>
              </a:solidFill>
              <a:uFillTx/>
              <a:latin typeface="Arial"/>
            </a:endParaRPr>
          </a:p>
        </p:txBody>
      </p:sp>
      <p:sp>
        <p:nvSpPr>
          <p:cNvPr id="2033" name="object 87"/>
          <p:cNvSpPr/>
          <p:nvPr/>
        </p:nvSpPr>
        <p:spPr>
          <a:xfrm>
            <a:off x="8655120" y="930600"/>
            <a:ext cx="3010320" cy="363240"/>
          </a:xfrm>
          <a:prstGeom prst="rect">
            <a:avLst/>
          </a:prstGeom>
          <a:noFill/>
          <a:ln w="0">
            <a:noFill/>
          </a:ln>
        </p:spPr>
        <p:style>
          <a:lnRef idx="0"/>
          <a:fillRef idx="0"/>
          <a:effectRef idx="0"/>
          <a:fontRef idx="minor"/>
        </p:style>
        <p:txBody>
          <a:bodyPr lIns="0" rIns="0" tIns="15840" bIns="0" anchor="t">
            <a:spAutoFit/>
          </a:bodyPr>
          <a:p>
            <a:pPr marL="1217880" defTabSz="914400">
              <a:lnSpc>
                <a:spcPts val="1369"/>
              </a:lnSpc>
              <a:spcBef>
                <a:spcPts val="125"/>
              </a:spcBef>
              <a:tabLst>
                <a:tab algn="l" pos="1679040"/>
                <a:tab algn="l" pos="2418120"/>
              </a:tabLst>
            </a:pPr>
            <a:r>
              <a:rPr b="0" lang="en-US" sz="1400" strike="noStrike" u="sng">
                <a:solidFill>
                  <a:schemeClr val="dk1"/>
                </a:solidFill>
                <a:uFill>
                  <a:solidFill>
                    <a:srgbClr val="000000"/>
                  </a:solidFill>
                </a:uFill>
                <a:latin typeface="Times New Roman"/>
              </a:rPr>
              <a:t>	</a:t>
            </a:r>
            <a:r>
              <a:rPr b="0" lang="en-US" sz="1400" spc="-26" strike="noStrike" u="sng">
                <a:solidFill>
                  <a:schemeClr val="dk1"/>
                </a:solidFill>
                <a:uFill>
                  <a:solidFill>
                    <a:srgbClr val="000000"/>
                  </a:solidFill>
                </a:uFill>
                <a:latin typeface="Cambria Math"/>
              </a:rPr>
              <a:t>127</a:t>
            </a:r>
            <a:r>
              <a:rPr b="0" lang="en-US" sz="1400" strike="noStrike" u="sng">
                <a:solidFill>
                  <a:schemeClr val="dk1"/>
                </a:solidFill>
                <a:uFill>
                  <a:solidFill>
                    <a:srgbClr val="000000"/>
                  </a:solidFill>
                </a:uFill>
                <a:latin typeface="Cambria Math"/>
              </a:rPr>
              <a:t>	</a:t>
            </a:r>
            <a:endParaRPr b="0" lang="en-US" sz="1400" strike="noStrike" u="none">
              <a:solidFill>
                <a:srgbClr val="000000"/>
              </a:solidFill>
              <a:uFillTx/>
              <a:latin typeface="Arial"/>
            </a:endParaRPr>
          </a:p>
          <a:p>
            <a:pPr marL="38160" defTabSz="914400">
              <a:lnSpc>
                <a:spcPts val="1369"/>
              </a:lnSpc>
              <a:tabLst>
                <a:tab algn="l" pos="2457360"/>
              </a:tabLst>
            </a:pPr>
            <a:r>
              <a:rPr b="0" lang="en-US" sz="1400" strike="noStrike" u="none">
                <a:solidFill>
                  <a:schemeClr val="dk1"/>
                </a:solidFill>
                <a:uFillTx/>
                <a:latin typeface="Cambria Math"/>
              </a:rPr>
              <a:t>𝐶</a:t>
            </a:r>
            <a:r>
              <a:rPr b="0" lang="en-US" sz="1579" strike="noStrike" u="none" baseline="26000">
                <a:solidFill>
                  <a:schemeClr val="dk1"/>
                </a:solidFill>
                <a:uFillTx/>
                <a:latin typeface="Cambria Math"/>
              </a:rPr>
              <a:t>𝐼𝑛𝑡</a:t>
            </a:r>
            <a:r>
              <a:rPr b="0" lang="en-US" sz="1579" strike="noStrike" u="none" baseline="26000">
                <a:solidFill>
                  <a:schemeClr val="dk1"/>
                </a:solidFill>
                <a:uFillTx/>
                <a:latin typeface="Cambria Math"/>
              </a:rPr>
              <a:t>8</a:t>
            </a:r>
            <a:r>
              <a:rPr b="0" lang="en-US" sz="1579" spc="434" strike="noStrike" u="none" baseline="26000">
                <a:solidFill>
                  <a:schemeClr val="dk1"/>
                </a:solidFill>
                <a:uFillTx/>
                <a:latin typeface="Cambria Math"/>
              </a:rPr>
              <a:t> </a:t>
            </a:r>
            <a:r>
              <a:rPr b="0" lang="en-US" sz="1400" strike="noStrike" u="none">
                <a:solidFill>
                  <a:schemeClr val="dk1"/>
                </a:solidFill>
                <a:uFillTx/>
                <a:latin typeface="Cambria Math"/>
              </a:rPr>
              <a:t>=</a:t>
            </a:r>
            <a:r>
              <a:rPr b="0" lang="en-US" sz="1400" spc="145" strike="noStrike" u="none">
                <a:solidFill>
                  <a:schemeClr val="dk1"/>
                </a:solidFill>
                <a:uFillTx/>
                <a:latin typeface="Cambria Math"/>
              </a:rPr>
              <a:t> </a:t>
            </a:r>
            <a:r>
              <a:rPr b="0" lang="en-US" sz="1400" spc="-11" strike="noStrike" u="none">
                <a:solidFill>
                  <a:schemeClr val="dk1"/>
                </a:solidFill>
                <a:uFillTx/>
                <a:latin typeface="Cambria Math"/>
              </a:rPr>
              <a:t>𝑟𝑜𝑢𝑛𝑑(</a:t>
            </a:r>
            <a:r>
              <a:rPr b="0" lang="en-US" sz="1400" strike="noStrike" u="none">
                <a:solidFill>
                  <a:schemeClr val="dk1"/>
                </a:solidFill>
                <a:uFillTx/>
                <a:latin typeface="Cambria Math"/>
              </a:rPr>
              <a:t>	</a:t>
            </a:r>
            <a:r>
              <a:rPr b="0" lang="en-US" sz="1400" spc="-11" strike="noStrike" u="none">
                <a:solidFill>
                  <a:schemeClr val="dk1"/>
                </a:solidFill>
                <a:uFillTx/>
                <a:latin typeface="Cambria Math"/>
              </a:rPr>
              <a:t>𝐶</a:t>
            </a:r>
            <a:r>
              <a:rPr b="0" lang="en-US" sz="1579" spc="-14" strike="noStrike" u="none" baseline="26000">
                <a:solidFill>
                  <a:schemeClr val="dk1"/>
                </a:solidFill>
                <a:uFillTx/>
                <a:latin typeface="Cambria Math"/>
              </a:rPr>
              <a:t>𝐹𝑃32</a:t>
            </a:r>
            <a:r>
              <a:rPr b="0" lang="en-US" sz="1400" spc="-11" strike="noStrike" u="none">
                <a:solidFill>
                  <a:schemeClr val="dk1"/>
                </a:solidFill>
                <a:uFillTx/>
                <a:latin typeface="Cambria Math"/>
              </a:rPr>
              <a:t>)</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4" name="object 2" descr=""/>
          <p:cNvPicPr/>
          <p:nvPr/>
        </p:nvPicPr>
        <p:blipFill>
          <a:blip r:embed="rId1"/>
          <a:stretch/>
        </p:blipFill>
        <p:spPr>
          <a:xfrm>
            <a:off x="11030040" y="47520"/>
            <a:ext cx="809280" cy="809280"/>
          </a:xfrm>
          <a:prstGeom prst="rect">
            <a:avLst/>
          </a:prstGeom>
          <a:noFill/>
          <a:ln w="0">
            <a:noFill/>
          </a:ln>
        </p:spPr>
      </p:pic>
      <p:sp>
        <p:nvSpPr>
          <p:cNvPr id="2035" name="object 3"/>
          <p:cNvSpPr/>
          <p:nvPr/>
        </p:nvSpPr>
        <p:spPr>
          <a:xfrm>
            <a:off x="428400" y="1177920"/>
            <a:ext cx="42292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We</a:t>
            </a:r>
            <a:r>
              <a:rPr b="0" lang="en-US" sz="2750" spc="-65" strike="noStrike" u="none">
                <a:solidFill>
                  <a:srgbClr val="464646"/>
                </a:solidFill>
                <a:uFillTx/>
                <a:latin typeface="Trebuchet MS"/>
              </a:rPr>
              <a:t> </a:t>
            </a:r>
            <a:r>
              <a:rPr b="0" lang="en-US" sz="2750" spc="71" strike="noStrike" u="none">
                <a:solidFill>
                  <a:srgbClr val="464646"/>
                </a:solidFill>
                <a:uFillTx/>
                <a:latin typeface="Trebuchet MS"/>
              </a:rPr>
              <a:t>now</a:t>
            </a:r>
            <a:r>
              <a:rPr b="0" lang="en-US" sz="2750" spc="-71"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71"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new</a:t>
            </a:r>
            <a:r>
              <a:rPr b="0" lang="en-US" sz="2750" spc="-71" strike="noStrike" u="none">
                <a:solidFill>
                  <a:srgbClr val="464646"/>
                </a:solidFill>
                <a:uFillTx/>
                <a:latin typeface="Trebuchet MS"/>
              </a:rPr>
              <a:t> </a:t>
            </a:r>
            <a:r>
              <a:rPr b="0" lang="en-US" sz="2750" spc="-11" strike="noStrike" u="none">
                <a:solidFill>
                  <a:srgbClr val="464646"/>
                </a:solidFill>
                <a:uFillTx/>
                <a:latin typeface="Trebuchet MS"/>
              </a:rPr>
              <a:t>array:</a:t>
            </a:r>
            <a:endParaRPr b="0" lang="en-US" sz="2750" strike="noStrike" u="none">
              <a:solidFill>
                <a:srgbClr val="000000"/>
              </a:solidFill>
              <a:uFillTx/>
              <a:latin typeface="Arial"/>
            </a:endParaRPr>
          </a:p>
        </p:txBody>
      </p:sp>
      <p:sp>
        <p:nvSpPr>
          <p:cNvPr id="2036"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2037" name="object 5"/>
          <p:cNvSpPr/>
          <p:nvPr/>
        </p:nvSpPr>
        <p:spPr>
          <a:xfrm>
            <a:off x="2275200" y="2211840"/>
            <a:ext cx="174240" cy="32112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000" spc="6" strike="noStrike" u="none">
                <a:solidFill>
                  <a:schemeClr val="dk1"/>
                </a:solidFill>
                <a:uFillTx/>
                <a:latin typeface="Cambria Math"/>
              </a:rPr>
              <a:t>1</a:t>
            </a:r>
            <a:endParaRPr b="0" lang="en-US" sz="2000" strike="noStrike" u="none">
              <a:solidFill>
                <a:srgbClr val="000000"/>
              </a:solidFill>
              <a:uFillTx/>
              <a:latin typeface="Arial"/>
            </a:endParaRPr>
          </a:p>
        </p:txBody>
      </p:sp>
      <p:sp>
        <p:nvSpPr>
          <p:cNvPr id="2038" name="object 6"/>
          <p:cNvSpPr/>
          <p:nvPr/>
        </p:nvSpPr>
        <p:spPr>
          <a:xfrm>
            <a:off x="2103120" y="1898640"/>
            <a:ext cx="891360" cy="71568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4118" spc="105" strike="noStrike" u="none" baseline="-22000">
                <a:solidFill>
                  <a:schemeClr val="dk1"/>
                </a:solidFill>
                <a:uFillTx/>
                <a:latin typeface="Cambria Math"/>
              </a:rPr>
              <a:t>𝑐</a:t>
            </a:r>
            <a:r>
              <a:rPr b="0" lang="en-US" sz="2000" spc="71" strike="noStrike" u="none">
                <a:solidFill>
                  <a:schemeClr val="dk1"/>
                </a:solidFill>
                <a:uFillTx/>
                <a:latin typeface="Cambria Math"/>
              </a:rPr>
              <a:t>𝐹𝑃</a:t>
            </a:r>
            <a:r>
              <a:rPr b="0" lang="en-US" sz="2000" spc="71" strike="noStrike" u="none">
                <a:solidFill>
                  <a:schemeClr val="dk1"/>
                </a:solidFill>
                <a:uFillTx/>
                <a:latin typeface="Cambria Math"/>
              </a:rPr>
              <a:t>32</a:t>
            </a:r>
            <a:endParaRPr b="0" lang="en-US" sz="2000" strike="noStrike" u="none">
              <a:solidFill>
                <a:srgbClr val="000000"/>
              </a:solidFill>
              <a:uFillTx/>
              <a:latin typeface="Arial"/>
            </a:endParaRPr>
          </a:p>
        </p:txBody>
      </p:sp>
      <p:graphicFrame>
        <p:nvGraphicFramePr>
          <p:cNvPr id="2039" name="object 7"/>
          <p:cNvGraphicFramePr/>
          <p:nvPr/>
        </p:nvGraphicFramePr>
        <p:xfrm>
          <a:off x="4162320" y="1933560"/>
          <a:ext cx="3866760" cy="695160"/>
        </p:xfrm>
        <a:graphic>
          <a:graphicData uri="http://schemas.openxmlformats.org/drawingml/2006/table">
            <a:tbl>
              <a:tblPr/>
              <a:tblGrid>
                <a:gridCol w="771480"/>
                <a:gridCol w="771480"/>
                <a:gridCol w="780840"/>
                <a:gridCol w="771480"/>
                <a:gridCol w="771480"/>
              </a:tblGrid>
              <a:tr h="695160">
                <a:tc>
                  <a:txBody>
                    <a:bodyPr lIns="0" rIns="0" tIns="51120" bIns="0" anchor="t">
                      <a:noAutofit/>
                    </a:bodyPr>
                    <a:p>
                      <a:pPr marL="290160" defTabSz="914400">
                        <a:lnSpc>
                          <a:spcPct val="100000"/>
                        </a:lnSpc>
                        <a:spcBef>
                          <a:spcPts val="405"/>
                        </a:spcBef>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𝑖</a:t>
                      </a:r>
                      <a:endParaRPr b="0" lang="en-US" sz="30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1120" bIns="0" anchor="t">
                      <a:noAutofit/>
                    </a:bodyPr>
                    <a:p>
                      <a:pPr marL="231120" defTabSz="914400">
                        <a:lnSpc>
                          <a:spcPct val="100000"/>
                        </a:lnSpc>
                        <a:spcBef>
                          <a:spcPts val="405"/>
                        </a:spcBef>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𝑗</a:t>
                      </a:r>
                      <a:endParaRPr b="0" lang="en-US" sz="30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42840" bIns="0" anchor="t">
                      <a:noAutofit/>
                    </a:bodyPr>
                    <a:p>
                      <a:pPr marL="251640" defTabSz="914400">
                        <a:lnSpc>
                          <a:spcPct val="100000"/>
                        </a:lnSpc>
                        <a:spcBef>
                          <a:spcPts val="340"/>
                        </a:spcBef>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𝑘</a:t>
                      </a:r>
                      <a:endParaRPr b="0" lang="en-US" sz="30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42840" bIns="0" anchor="t">
                      <a:noAutofit/>
                    </a:bodyPr>
                    <a:p>
                      <a:pPr marL="244440" defTabSz="914400">
                        <a:lnSpc>
                          <a:spcPct val="100000"/>
                        </a:lnSpc>
                        <a:spcBef>
                          <a:spcPts val="340"/>
                        </a:spcBef>
                      </a:pPr>
                      <a:r>
                        <a:rPr b="0" lang="en-US" sz="2750" spc="-26" strike="noStrike" u="none">
                          <a:solidFill>
                            <a:srgbClr val="464646"/>
                          </a:solidFill>
                          <a:uFillTx/>
                          <a:latin typeface="Cambria Math"/>
                        </a:rPr>
                        <a:t>𝑐</a:t>
                      </a:r>
                      <a:r>
                        <a:rPr b="0" lang="en-US" sz="3000" spc="-37" strike="noStrike" u="none" baseline="-15000">
                          <a:solidFill>
                            <a:srgbClr val="464646"/>
                          </a:solidFill>
                          <a:uFillTx/>
                          <a:latin typeface="Cambria Math"/>
                        </a:rPr>
                        <a:t>𝑙</a:t>
                      </a:r>
                      <a:endParaRPr b="0" lang="en-US" sz="30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1120" bIns="0" anchor="t">
                      <a:noAutofit/>
                    </a:bodyPr>
                    <a:p>
                      <a:pPr marL="247680" defTabSz="914400">
                        <a:lnSpc>
                          <a:spcPct val="100000"/>
                        </a:lnSpc>
                        <a:spcBef>
                          <a:spcPts val="405"/>
                        </a:spcBef>
                      </a:pPr>
                      <a:r>
                        <a:rPr b="0" lang="en-US" sz="2750" spc="60" strike="noStrike" u="none">
                          <a:solidFill>
                            <a:srgbClr val="464646"/>
                          </a:solidFill>
                          <a:uFillTx/>
                          <a:latin typeface="Cambria Math"/>
                        </a:rPr>
                        <a:t>𝑐</a:t>
                      </a:r>
                      <a:r>
                        <a:rPr b="0" lang="en-US" sz="3000" spc="88" strike="noStrike" u="none" baseline="-15000">
                          <a:solidFill>
                            <a:srgbClr val="464646"/>
                          </a:solidFill>
                          <a:uFillTx/>
                          <a:latin typeface="Cambria Math"/>
                        </a:rPr>
                        <a:t>𝑚</a:t>
                      </a:r>
                      <a:endParaRPr b="0" lang="en-US" sz="30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bl>
          </a:graphicData>
        </a:graphic>
      </p:graphicFrame>
      <p:pic>
        <p:nvPicPr>
          <p:cNvPr id="2040" name="object 8" descr=""/>
          <p:cNvPicPr/>
          <p:nvPr/>
        </p:nvPicPr>
        <p:blipFill>
          <a:blip r:embed="rId2"/>
          <a:stretch/>
        </p:blipFill>
        <p:spPr>
          <a:xfrm>
            <a:off x="3152880" y="2171520"/>
            <a:ext cx="1147320" cy="261720"/>
          </a:xfrm>
          <a:prstGeom prst="rect">
            <a:avLst/>
          </a:prstGeom>
          <a:noFill/>
          <a:ln w="0">
            <a:noFill/>
          </a:ln>
        </p:spPr>
      </p:pic>
      <p:sp>
        <p:nvSpPr>
          <p:cNvPr id="2041" name="object 9"/>
          <p:cNvSpPr/>
          <p:nvPr/>
        </p:nvSpPr>
        <p:spPr>
          <a:xfrm>
            <a:off x="3214800" y="2247120"/>
            <a:ext cx="953280" cy="75960"/>
          </a:xfrm>
          <a:custGeom>
            <a:avLst/>
            <a:gdLst>
              <a:gd name="textAreaLeft" fmla="*/ 0 w 953280"/>
              <a:gd name="textAreaRight" fmla="*/ 953640 w 953280"/>
              <a:gd name="textAreaTop" fmla="*/ 0 h 75960"/>
              <a:gd name="textAreaBottom" fmla="*/ 76320 h 75960"/>
            </a:gdLst>
            <a:ahLst/>
            <a:rect l="textAreaLeft" t="textAreaTop" r="textAreaRight" b="textAreaBottom"/>
            <a:pathLst>
              <a:path w="953770" h="76200">
                <a:moveTo>
                  <a:pt x="877697" y="0"/>
                </a:moveTo>
                <a:lnTo>
                  <a:pt x="877315" y="76200"/>
                </a:lnTo>
                <a:lnTo>
                  <a:pt x="928714" y="50800"/>
                </a:lnTo>
                <a:lnTo>
                  <a:pt x="890142" y="50800"/>
                </a:lnTo>
                <a:lnTo>
                  <a:pt x="890204" y="38481"/>
                </a:lnTo>
                <a:lnTo>
                  <a:pt x="890270" y="25400"/>
                </a:lnTo>
                <a:lnTo>
                  <a:pt x="927826" y="25400"/>
                </a:lnTo>
                <a:lnTo>
                  <a:pt x="877697" y="0"/>
                </a:lnTo>
                <a:close/>
              </a:path>
              <a:path w="953770" h="76200">
                <a:moveTo>
                  <a:pt x="126" y="21336"/>
                </a:moveTo>
                <a:lnTo>
                  <a:pt x="0" y="46736"/>
                </a:lnTo>
                <a:lnTo>
                  <a:pt x="890143" y="50800"/>
                </a:lnTo>
                <a:lnTo>
                  <a:pt x="877443" y="50800"/>
                </a:lnTo>
                <a:lnTo>
                  <a:pt x="877570" y="25400"/>
                </a:lnTo>
                <a:lnTo>
                  <a:pt x="890270" y="25400"/>
                </a:lnTo>
                <a:lnTo>
                  <a:pt x="126" y="21336"/>
                </a:lnTo>
                <a:close/>
              </a:path>
              <a:path w="953770" h="76200">
                <a:moveTo>
                  <a:pt x="927826" y="25400"/>
                </a:moveTo>
                <a:lnTo>
                  <a:pt x="890270" y="25400"/>
                </a:lnTo>
                <a:lnTo>
                  <a:pt x="890204" y="38481"/>
                </a:lnTo>
                <a:lnTo>
                  <a:pt x="890142" y="50800"/>
                </a:lnTo>
                <a:lnTo>
                  <a:pt x="928714" y="50800"/>
                </a:lnTo>
                <a:lnTo>
                  <a:pt x="953642" y="38481"/>
                </a:lnTo>
                <a:lnTo>
                  <a:pt x="927826" y="2540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42" name="object 10"/>
          <p:cNvSpPr/>
          <p:nvPr/>
        </p:nvSpPr>
        <p:spPr>
          <a:xfrm>
            <a:off x="428400" y="2914560"/>
            <a:ext cx="9290880" cy="86004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20" strike="noStrike" u="none">
                <a:solidFill>
                  <a:srgbClr val="464646"/>
                </a:solidFill>
                <a:uFillTx/>
                <a:latin typeface="Trebuchet MS"/>
              </a:rPr>
              <a:t>Now,</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repeat</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96" strike="noStrike" u="none">
                <a:solidFill>
                  <a:srgbClr val="464646"/>
                </a:solidFill>
                <a:uFillTx/>
                <a:latin typeface="Trebuchet MS"/>
              </a:rPr>
              <a:t> </a:t>
            </a:r>
            <a:r>
              <a:rPr b="0" lang="en-US" sz="2750" spc="190" strike="noStrike" u="none">
                <a:solidFill>
                  <a:srgbClr val="464646"/>
                </a:solidFill>
                <a:uFillTx/>
                <a:latin typeface="Trebuchet MS"/>
              </a:rPr>
              <a:t>same</a:t>
            </a:r>
            <a:r>
              <a:rPr b="0" lang="en-US" sz="2750" spc="-159" strike="noStrike" u="none">
                <a:solidFill>
                  <a:srgbClr val="464646"/>
                </a:solidFill>
                <a:uFillTx/>
                <a:latin typeface="Trebuchet MS"/>
              </a:rPr>
              <a:t> </a:t>
            </a:r>
            <a:r>
              <a:rPr b="0" lang="en-US" sz="2750" spc="130" strike="noStrike" u="none">
                <a:solidFill>
                  <a:srgbClr val="464646"/>
                </a:solidFill>
                <a:uFillTx/>
                <a:latin typeface="Trebuchet MS"/>
              </a:rPr>
              <a:t>process</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74" strike="noStrike" u="none">
                <a:solidFill>
                  <a:srgbClr val="464646"/>
                </a:solidFill>
                <a:uFillTx/>
                <a:latin typeface="Trebuchet MS"/>
              </a:rPr>
              <a:t> </a:t>
            </a:r>
            <a:r>
              <a:rPr b="0" lang="en-US" sz="2750" spc="99" strike="noStrike" u="none">
                <a:solidFill>
                  <a:srgbClr val="464646"/>
                </a:solidFill>
                <a:uFillTx/>
                <a:latin typeface="Trebuchet MS"/>
              </a:rPr>
              <a:t>quantization</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139" strike="noStrike" u="none">
                <a:solidFill>
                  <a:srgbClr val="464646"/>
                </a:solidFill>
                <a:uFillTx/>
                <a:latin typeface="Trebuchet MS"/>
              </a:rPr>
              <a:t> </a:t>
            </a:r>
            <a:r>
              <a:rPr b="0" lang="en-US" sz="2750" spc="-26" strike="noStrike" u="none">
                <a:solidFill>
                  <a:srgbClr val="464646"/>
                </a:solidFill>
                <a:uFillTx/>
                <a:latin typeface="Trebuchet MS"/>
              </a:rPr>
              <a:t>the </a:t>
            </a:r>
            <a:r>
              <a:rPr b="0" lang="en-US" sz="2750" spc="99" strike="noStrike" u="none">
                <a:solidFill>
                  <a:srgbClr val="464646"/>
                </a:solidFill>
                <a:uFillTx/>
                <a:latin typeface="Trebuchet MS"/>
              </a:rPr>
              <a:t>quantization</a:t>
            </a:r>
            <a:r>
              <a:rPr b="0" lang="en-US" sz="2750" spc="-125" strike="noStrike" u="none">
                <a:solidFill>
                  <a:srgbClr val="464646"/>
                </a:solidFill>
                <a:uFillTx/>
                <a:latin typeface="Trebuchet MS"/>
              </a:rPr>
              <a:t> </a:t>
            </a:r>
            <a:r>
              <a:rPr b="0" lang="en-US" sz="2750" spc="79" strike="noStrike" u="none">
                <a:solidFill>
                  <a:srgbClr val="464646"/>
                </a:solidFill>
                <a:uFillTx/>
                <a:latin typeface="Trebuchet MS"/>
              </a:rPr>
              <a:t>constants.</a:t>
            </a:r>
            <a:endParaRPr b="0" lang="en-US" sz="2750" strike="noStrike" u="none">
              <a:solidFill>
                <a:srgbClr val="000000"/>
              </a:solidFill>
              <a:uFillTx/>
              <a:latin typeface="Arial"/>
            </a:endParaRPr>
          </a:p>
        </p:txBody>
      </p:sp>
      <p:pic>
        <p:nvPicPr>
          <p:cNvPr id="2043" name="object 11" descr=""/>
          <p:cNvPicPr/>
          <p:nvPr/>
        </p:nvPicPr>
        <p:blipFill>
          <a:blip r:embed="rId3"/>
          <a:stretch/>
        </p:blipFill>
        <p:spPr>
          <a:xfrm>
            <a:off x="1922400" y="4587840"/>
            <a:ext cx="585000" cy="325440"/>
          </a:xfrm>
          <a:prstGeom prst="rect">
            <a:avLst/>
          </a:prstGeom>
          <a:noFill/>
          <a:ln w="0">
            <a:noFill/>
          </a:ln>
        </p:spPr>
      </p:pic>
      <p:sp>
        <p:nvSpPr>
          <p:cNvPr id="2044" name="object 12"/>
          <p:cNvSpPr/>
          <p:nvPr/>
        </p:nvSpPr>
        <p:spPr>
          <a:xfrm>
            <a:off x="2639520" y="4717080"/>
            <a:ext cx="183240" cy="81720"/>
          </a:xfrm>
          <a:custGeom>
            <a:avLst/>
            <a:gdLst>
              <a:gd name="textAreaLeft" fmla="*/ 0 w 183240"/>
              <a:gd name="textAreaRight" fmla="*/ 183600 w 183240"/>
              <a:gd name="textAreaTop" fmla="*/ 0 h 81720"/>
              <a:gd name="textAreaBottom" fmla="*/ 82080 h 81720"/>
            </a:gdLst>
            <a:ahLst/>
            <a:rect l="textAreaLeft" t="textAreaTop" r="textAreaRight" b="textAreaBottom"/>
            <a:pathLst>
              <a:path w="183514" h="81914">
                <a:moveTo>
                  <a:pt x="183261" y="61722"/>
                </a:moveTo>
                <a:lnTo>
                  <a:pt x="0" y="61722"/>
                </a:lnTo>
                <a:lnTo>
                  <a:pt x="0" y="81534"/>
                </a:lnTo>
                <a:lnTo>
                  <a:pt x="183261" y="81534"/>
                </a:lnTo>
                <a:lnTo>
                  <a:pt x="183261" y="61722"/>
                </a:lnTo>
                <a:close/>
              </a:path>
              <a:path w="183514" h="81914">
                <a:moveTo>
                  <a:pt x="183261" y="0"/>
                </a:moveTo>
                <a:lnTo>
                  <a:pt x="0" y="0"/>
                </a:lnTo>
                <a:lnTo>
                  <a:pt x="0" y="19812"/>
                </a:lnTo>
                <a:lnTo>
                  <a:pt x="183261" y="19812"/>
                </a:lnTo>
                <a:lnTo>
                  <a:pt x="183261"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2045" name="object 13"/>
          <p:cNvGrpSpPr/>
          <p:nvPr/>
        </p:nvGrpSpPr>
        <p:grpSpPr>
          <a:xfrm>
            <a:off x="2932560" y="4408560"/>
            <a:ext cx="3002040" cy="732600"/>
            <a:chOff x="2932560" y="4408560"/>
            <a:chExt cx="3002040" cy="732600"/>
          </a:xfrm>
        </p:grpSpPr>
        <p:pic>
          <p:nvPicPr>
            <p:cNvPr id="2046" name="object 14" descr=""/>
            <p:cNvPicPr/>
            <p:nvPr/>
          </p:nvPicPr>
          <p:blipFill>
            <a:blip r:embed="rId4"/>
            <a:stretch/>
          </p:blipFill>
          <p:spPr>
            <a:xfrm>
              <a:off x="2932560" y="4629960"/>
              <a:ext cx="958320" cy="281880"/>
            </a:xfrm>
            <a:prstGeom prst="rect">
              <a:avLst/>
            </a:prstGeom>
            <a:noFill/>
            <a:ln w="0">
              <a:noFill/>
            </a:ln>
          </p:spPr>
        </p:pic>
        <p:sp>
          <p:nvSpPr>
            <p:cNvPr id="2047" name="object 15"/>
            <p:cNvSpPr/>
            <p:nvPr/>
          </p:nvSpPr>
          <p:spPr>
            <a:xfrm>
              <a:off x="3896640" y="4408560"/>
              <a:ext cx="2037960" cy="359640"/>
            </a:xfrm>
            <a:custGeom>
              <a:avLst/>
              <a:gdLst>
                <a:gd name="textAreaLeft" fmla="*/ 0 w 2037960"/>
                <a:gd name="textAreaRight" fmla="*/ 2038320 w 2037960"/>
                <a:gd name="textAreaTop" fmla="*/ 0 h 359640"/>
                <a:gd name="textAreaBottom" fmla="*/ 360000 h 359640"/>
              </a:gdLst>
              <a:ahLst/>
              <a:rect l="textAreaLeft" t="textAreaTop" r="textAreaRight" b="textAreaBottom"/>
              <a:pathLst>
                <a:path w="2038350" h="360045">
                  <a:moveTo>
                    <a:pt x="910717" y="194691"/>
                  </a:moveTo>
                  <a:lnTo>
                    <a:pt x="871982" y="185039"/>
                  </a:lnTo>
                  <a:lnTo>
                    <a:pt x="869226" y="34544"/>
                  </a:lnTo>
                  <a:lnTo>
                    <a:pt x="869226" y="27647"/>
                  </a:lnTo>
                  <a:lnTo>
                    <a:pt x="869391" y="17056"/>
                  </a:lnTo>
                  <a:lnTo>
                    <a:pt x="869657" y="7835"/>
                  </a:lnTo>
                  <a:lnTo>
                    <a:pt x="870077" y="0"/>
                  </a:lnTo>
                  <a:lnTo>
                    <a:pt x="861822" y="0"/>
                  </a:lnTo>
                  <a:lnTo>
                    <a:pt x="792226" y="41529"/>
                  </a:lnTo>
                  <a:lnTo>
                    <a:pt x="798830" y="52959"/>
                  </a:lnTo>
                  <a:lnTo>
                    <a:pt x="805040" y="48895"/>
                  </a:lnTo>
                  <a:lnTo>
                    <a:pt x="810729" y="45262"/>
                  </a:lnTo>
                  <a:lnTo>
                    <a:pt x="815898" y="42087"/>
                  </a:lnTo>
                  <a:lnTo>
                    <a:pt x="820547" y="39370"/>
                  </a:lnTo>
                  <a:lnTo>
                    <a:pt x="826389" y="36195"/>
                  </a:lnTo>
                  <a:lnTo>
                    <a:pt x="830834" y="34544"/>
                  </a:lnTo>
                  <a:lnTo>
                    <a:pt x="836676" y="34544"/>
                  </a:lnTo>
                  <a:lnTo>
                    <a:pt x="838708" y="35433"/>
                  </a:lnTo>
                  <a:lnTo>
                    <a:pt x="840105" y="37211"/>
                  </a:lnTo>
                  <a:lnTo>
                    <a:pt x="841502" y="39116"/>
                  </a:lnTo>
                  <a:lnTo>
                    <a:pt x="842264" y="42087"/>
                  </a:lnTo>
                  <a:lnTo>
                    <a:pt x="842264" y="173609"/>
                  </a:lnTo>
                  <a:lnTo>
                    <a:pt x="800735" y="194691"/>
                  </a:lnTo>
                  <a:lnTo>
                    <a:pt x="800735" y="205486"/>
                  </a:lnTo>
                  <a:lnTo>
                    <a:pt x="910717" y="205486"/>
                  </a:lnTo>
                  <a:lnTo>
                    <a:pt x="910717" y="194691"/>
                  </a:lnTo>
                  <a:close/>
                </a:path>
                <a:path w="2038350" h="360045">
                  <a:moveTo>
                    <a:pt x="1081405" y="162052"/>
                  </a:moveTo>
                  <a:lnTo>
                    <a:pt x="1068705" y="162052"/>
                  </a:lnTo>
                  <a:lnTo>
                    <a:pt x="1067295" y="166370"/>
                  </a:lnTo>
                  <a:lnTo>
                    <a:pt x="1067181" y="166751"/>
                  </a:lnTo>
                  <a:lnTo>
                    <a:pt x="1065911" y="170180"/>
                  </a:lnTo>
                  <a:lnTo>
                    <a:pt x="1064768" y="172339"/>
                  </a:lnTo>
                  <a:lnTo>
                    <a:pt x="1063752" y="174625"/>
                  </a:lnTo>
                  <a:lnTo>
                    <a:pt x="1062355" y="176403"/>
                  </a:lnTo>
                  <a:lnTo>
                    <a:pt x="1046480" y="181737"/>
                  </a:lnTo>
                  <a:lnTo>
                    <a:pt x="985520" y="181737"/>
                  </a:lnTo>
                  <a:lnTo>
                    <a:pt x="1013879" y="143916"/>
                  </a:lnTo>
                  <a:lnTo>
                    <a:pt x="1034884" y="121183"/>
                  </a:lnTo>
                  <a:lnTo>
                    <a:pt x="1041438" y="114173"/>
                  </a:lnTo>
                  <a:lnTo>
                    <a:pt x="1063244" y="88773"/>
                  </a:lnTo>
                  <a:lnTo>
                    <a:pt x="1067054" y="83820"/>
                  </a:lnTo>
                  <a:lnTo>
                    <a:pt x="1078738" y="52578"/>
                  </a:lnTo>
                  <a:lnTo>
                    <a:pt x="1078738" y="47244"/>
                  </a:lnTo>
                  <a:lnTo>
                    <a:pt x="1056678" y="6807"/>
                  </a:lnTo>
                  <a:lnTo>
                    <a:pt x="1022731" y="0"/>
                  </a:lnTo>
                  <a:lnTo>
                    <a:pt x="1016317" y="241"/>
                  </a:lnTo>
                  <a:lnTo>
                    <a:pt x="978281" y="8763"/>
                  </a:lnTo>
                  <a:lnTo>
                    <a:pt x="960882" y="16002"/>
                  </a:lnTo>
                  <a:lnTo>
                    <a:pt x="960882" y="44577"/>
                  </a:lnTo>
                  <a:lnTo>
                    <a:pt x="978916" y="44577"/>
                  </a:lnTo>
                  <a:lnTo>
                    <a:pt x="984834" y="31076"/>
                  </a:lnTo>
                  <a:lnTo>
                    <a:pt x="993076" y="21437"/>
                  </a:lnTo>
                  <a:lnTo>
                    <a:pt x="1003592" y="15646"/>
                  </a:lnTo>
                  <a:lnTo>
                    <a:pt x="1016381" y="13716"/>
                  </a:lnTo>
                  <a:lnTo>
                    <a:pt x="1023747" y="13716"/>
                  </a:lnTo>
                  <a:lnTo>
                    <a:pt x="1049401" y="44323"/>
                  </a:lnTo>
                  <a:lnTo>
                    <a:pt x="1049401" y="56388"/>
                  </a:lnTo>
                  <a:lnTo>
                    <a:pt x="1048766" y="61087"/>
                  </a:lnTo>
                  <a:lnTo>
                    <a:pt x="1047623" y="65659"/>
                  </a:lnTo>
                  <a:lnTo>
                    <a:pt x="1046480" y="70358"/>
                  </a:lnTo>
                  <a:lnTo>
                    <a:pt x="1044549" y="74930"/>
                  </a:lnTo>
                  <a:lnTo>
                    <a:pt x="1044448" y="75184"/>
                  </a:lnTo>
                  <a:lnTo>
                    <a:pt x="1041781" y="80391"/>
                  </a:lnTo>
                  <a:lnTo>
                    <a:pt x="1012482" y="118833"/>
                  </a:lnTo>
                  <a:lnTo>
                    <a:pt x="1004443" y="127762"/>
                  </a:lnTo>
                  <a:lnTo>
                    <a:pt x="995032" y="138531"/>
                  </a:lnTo>
                  <a:lnTo>
                    <a:pt x="968425" y="174625"/>
                  </a:lnTo>
                  <a:lnTo>
                    <a:pt x="956437" y="198374"/>
                  </a:lnTo>
                  <a:lnTo>
                    <a:pt x="956437" y="205486"/>
                  </a:lnTo>
                  <a:lnTo>
                    <a:pt x="1078865" y="205486"/>
                  </a:lnTo>
                  <a:lnTo>
                    <a:pt x="1080198" y="182562"/>
                  </a:lnTo>
                  <a:lnTo>
                    <a:pt x="1080249" y="181737"/>
                  </a:lnTo>
                  <a:lnTo>
                    <a:pt x="1081405" y="162052"/>
                  </a:lnTo>
                  <a:close/>
                </a:path>
                <a:path w="2038350" h="360045">
                  <a:moveTo>
                    <a:pt x="1251839" y="2413"/>
                  </a:moveTo>
                  <a:lnTo>
                    <a:pt x="1124077" y="2413"/>
                  </a:lnTo>
                  <a:lnTo>
                    <a:pt x="1121156" y="50546"/>
                  </a:lnTo>
                  <a:lnTo>
                    <a:pt x="1133983" y="50546"/>
                  </a:lnTo>
                  <a:lnTo>
                    <a:pt x="1135761" y="43815"/>
                  </a:lnTo>
                  <a:lnTo>
                    <a:pt x="1137285" y="39370"/>
                  </a:lnTo>
                  <a:lnTo>
                    <a:pt x="1138428" y="37084"/>
                  </a:lnTo>
                  <a:lnTo>
                    <a:pt x="1139444" y="34798"/>
                  </a:lnTo>
                  <a:lnTo>
                    <a:pt x="1140841" y="32893"/>
                  </a:lnTo>
                  <a:lnTo>
                    <a:pt x="1144143" y="30099"/>
                  </a:lnTo>
                  <a:lnTo>
                    <a:pt x="1146175" y="29083"/>
                  </a:lnTo>
                  <a:lnTo>
                    <a:pt x="1151001" y="27559"/>
                  </a:lnTo>
                  <a:lnTo>
                    <a:pt x="1154303" y="27178"/>
                  </a:lnTo>
                  <a:lnTo>
                    <a:pt x="1223772" y="27178"/>
                  </a:lnTo>
                  <a:lnTo>
                    <a:pt x="1223772" y="29464"/>
                  </a:lnTo>
                  <a:lnTo>
                    <a:pt x="1143635" y="199263"/>
                  </a:lnTo>
                  <a:lnTo>
                    <a:pt x="1143635" y="206502"/>
                  </a:lnTo>
                  <a:lnTo>
                    <a:pt x="1165225" y="206502"/>
                  </a:lnTo>
                  <a:lnTo>
                    <a:pt x="1244066" y="27178"/>
                  </a:lnTo>
                  <a:lnTo>
                    <a:pt x="1251839" y="9525"/>
                  </a:lnTo>
                  <a:lnTo>
                    <a:pt x="1251839" y="2413"/>
                  </a:lnTo>
                  <a:close/>
                </a:path>
                <a:path w="2038350" h="360045">
                  <a:moveTo>
                    <a:pt x="2038350" y="340995"/>
                  </a:moveTo>
                  <a:lnTo>
                    <a:pt x="0" y="340995"/>
                  </a:lnTo>
                  <a:lnTo>
                    <a:pt x="0" y="360045"/>
                  </a:lnTo>
                  <a:lnTo>
                    <a:pt x="2038350" y="360045"/>
                  </a:lnTo>
                  <a:lnTo>
                    <a:pt x="2038350" y="34099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048" name="object 16" descr=""/>
            <p:cNvPicPr/>
            <p:nvPr/>
          </p:nvPicPr>
          <p:blipFill>
            <a:blip r:embed="rId5"/>
            <a:stretch/>
          </p:blipFill>
          <p:spPr>
            <a:xfrm>
              <a:off x="3913200" y="4850280"/>
              <a:ext cx="1046520" cy="214920"/>
            </a:xfrm>
            <a:prstGeom prst="rect">
              <a:avLst/>
            </a:prstGeom>
            <a:noFill/>
            <a:ln w="0">
              <a:noFill/>
            </a:ln>
          </p:spPr>
        </p:pic>
        <p:pic>
          <p:nvPicPr>
            <p:cNvPr id="2049" name="object 17" descr=""/>
            <p:cNvPicPr/>
            <p:nvPr/>
          </p:nvPicPr>
          <p:blipFill>
            <a:blip r:embed="rId6"/>
            <a:stretch/>
          </p:blipFill>
          <p:spPr>
            <a:xfrm>
              <a:off x="4997160" y="4808520"/>
              <a:ext cx="907560" cy="332640"/>
            </a:xfrm>
            <a:prstGeom prst="rect">
              <a:avLst/>
            </a:prstGeom>
            <a:noFill/>
            <a:ln w="0">
              <a:noFill/>
            </a:ln>
          </p:spPr>
        </p:pic>
      </p:grpSp>
      <p:pic>
        <p:nvPicPr>
          <p:cNvPr id="2050" name="object 18" descr=""/>
          <p:cNvPicPr/>
          <p:nvPr/>
        </p:nvPicPr>
        <p:blipFill>
          <a:blip r:embed="rId7"/>
          <a:stretch/>
        </p:blipFill>
        <p:spPr>
          <a:xfrm>
            <a:off x="5998320" y="4588200"/>
            <a:ext cx="792360" cy="324720"/>
          </a:xfrm>
          <a:prstGeom prst="rect">
            <a:avLst/>
          </a:prstGeom>
          <a:noFill/>
          <a:ln w="0">
            <a:noFill/>
          </a:ln>
        </p:spPr>
      </p:pic>
      <p:sp>
        <p:nvSpPr>
          <p:cNvPr id="2051" name="object 19"/>
          <p:cNvSpPr/>
          <p:nvPr/>
        </p:nvSpPr>
        <p:spPr>
          <a:xfrm>
            <a:off x="2343960" y="5562000"/>
            <a:ext cx="3638880" cy="546840"/>
          </a:xfrm>
          <a:prstGeom prst="rect">
            <a:avLst/>
          </a:prstGeom>
          <a:noFill/>
          <a:ln w="0">
            <a:noFill/>
          </a:ln>
        </p:spPr>
        <p:style>
          <a:lnRef idx="0"/>
          <a:fillRef idx="0"/>
          <a:effectRef idx="0"/>
          <a:fontRef idx="minor"/>
        </p:style>
        <p:txBody>
          <a:bodyPr lIns="0" rIns="0" tIns="12600" bIns="0" anchor="t">
            <a:spAutoFit/>
          </a:bodyPr>
          <a:p>
            <a:pPr marL="50760" defTabSz="914400">
              <a:lnSpc>
                <a:spcPts val="2526"/>
              </a:lnSpc>
              <a:spcBef>
                <a:spcPts val="99"/>
              </a:spcBef>
            </a:pPr>
            <a:r>
              <a:rPr b="0" lang="en-US" sz="3600" spc="136" strike="noStrike" u="none" baseline="-21000">
                <a:solidFill>
                  <a:schemeClr val="dk1"/>
                </a:solidFill>
                <a:uFillTx/>
                <a:latin typeface="Cambria Math"/>
              </a:rPr>
              <a:t>𝑐</a:t>
            </a:r>
            <a:r>
              <a:rPr b="0" lang="en-US" sz="1700" spc="91" strike="noStrike" u="none">
                <a:solidFill>
                  <a:schemeClr val="dk1"/>
                </a:solidFill>
                <a:uFillTx/>
                <a:latin typeface="Cambria Math"/>
              </a:rPr>
              <a:t>𝐼𝑛𝑡</a:t>
            </a:r>
            <a:r>
              <a:rPr b="0" lang="en-US" sz="1700" spc="91" strike="noStrike" u="none">
                <a:solidFill>
                  <a:schemeClr val="dk1"/>
                </a:solidFill>
                <a:uFillTx/>
                <a:latin typeface="Cambria Math"/>
              </a:rPr>
              <a:t>8</a:t>
            </a:r>
            <a:r>
              <a:rPr b="0" lang="en-US" sz="1700" spc="391" strike="noStrike" u="none">
                <a:solidFill>
                  <a:schemeClr val="dk1"/>
                </a:solidFill>
                <a:uFillTx/>
                <a:latin typeface="Cambria Math"/>
              </a:rPr>
              <a:t> </a:t>
            </a:r>
            <a:r>
              <a:rPr b="0" lang="en-US" sz="3600" strike="noStrike" u="none" baseline="-21000">
                <a:solidFill>
                  <a:schemeClr val="dk1"/>
                </a:solidFill>
                <a:uFillTx/>
                <a:latin typeface="Cambria Math"/>
              </a:rPr>
              <a:t>=</a:t>
            </a:r>
            <a:r>
              <a:rPr b="0" lang="en-US" sz="3600" spc="210" strike="noStrike" u="none" baseline="-21000">
                <a:solidFill>
                  <a:schemeClr val="dk1"/>
                </a:solidFill>
                <a:uFillTx/>
                <a:latin typeface="Cambria Math"/>
              </a:rPr>
              <a:t> </a:t>
            </a:r>
            <a:r>
              <a:rPr b="0" lang="en-US" sz="3600" spc="68" strike="noStrike" u="none" baseline="-21000">
                <a:solidFill>
                  <a:schemeClr val="dk1"/>
                </a:solidFill>
                <a:uFillTx/>
                <a:latin typeface="Cambria Math"/>
              </a:rPr>
              <a:t>𝑟𝑜𝑢𝑛𝑑(𝑐</a:t>
            </a:r>
            <a:r>
              <a:rPr b="0" lang="en-US" sz="1700" spc="45" strike="noStrike" u="none">
                <a:solidFill>
                  <a:schemeClr val="dk1"/>
                </a:solidFill>
                <a:uFillTx/>
                <a:latin typeface="Cambria Math"/>
              </a:rPr>
              <a:t>𝐹𝑃32</a:t>
            </a:r>
            <a:r>
              <a:rPr b="0" lang="en-US" sz="3600" spc="68" strike="noStrike" u="none" baseline="-21000">
                <a:solidFill>
                  <a:schemeClr val="dk1"/>
                </a:solidFill>
                <a:uFillTx/>
                <a:latin typeface="Cambria Math"/>
              </a:rPr>
              <a:t>𝑐</a:t>
            </a:r>
            <a:r>
              <a:rPr b="0" lang="en-US" sz="1700" spc="45" strike="noStrike" u="none">
                <a:solidFill>
                  <a:schemeClr val="dk1"/>
                </a:solidFill>
                <a:uFillTx/>
                <a:latin typeface="Cambria Math"/>
              </a:rPr>
              <a:t>𝐹𝑃32</a:t>
            </a:r>
            <a:r>
              <a:rPr b="0" lang="en-US" sz="3600" spc="68" strike="noStrike" u="none" baseline="-21000">
                <a:solidFill>
                  <a:schemeClr val="dk1"/>
                </a:solidFill>
                <a:uFillTx/>
                <a:latin typeface="Cambria Math"/>
              </a:rPr>
              <a:t>)</a:t>
            </a:r>
            <a:endParaRPr b="0" lang="en-US" sz="3600" strike="noStrike" u="none">
              <a:solidFill>
                <a:srgbClr val="000000"/>
              </a:solidFill>
              <a:uFillTx/>
              <a:latin typeface="Arial"/>
            </a:endParaRPr>
          </a:p>
          <a:p>
            <a:pPr marL="176040" defTabSz="914400">
              <a:lnSpc>
                <a:spcPts val="1684"/>
              </a:lnSpc>
              <a:tabLst>
                <a:tab algn="l" pos="2174760"/>
                <a:tab algn="l" pos="2877120"/>
              </a:tabLst>
            </a:pPr>
            <a:r>
              <a:rPr b="0" lang="en-US" sz="1700" spc="6" strike="noStrike" u="none">
                <a:solidFill>
                  <a:schemeClr val="dk1"/>
                </a:solidFill>
                <a:uFillTx/>
                <a:latin typeface="Cambria Math"/>
              </a:rPr>
              <a:t>1</a:t>
            </a:r>
            <a:r>
              <a:rPr b="0" lang="en-US" sz="1700" strike="noStrike" u="none">
                <a:solidFill>
                  <a:schemeClr val="dk1"/>
                </a:solidFill>
                <a:uFillTx/>
                <a:latin typeface="Cambria Math"/>
              </a:rPr>
              <a:t>	</a:t>
            </a:r>
            <a:r>
              <a:rPr b="0" lang="en-US" sz="1700" spc="-6" strike="noStrike" u="none">
                <a:solidFill>
                  <a:schemeClr val="dk1"/>
                </a:solidFill>
                <a:uFillTx/>
                <a:latin typeface="Cambria Math"/>
              </a:rPr>
              <a:t>2</a:t>
            </a:r>
            <a:r>
              <a:rPr b="0" lang="en-US" sz="1700" strike="noStrike" u="none">
                <a:solidFill>
                  <a:schemeClr val="dk1"/>
                </a:solidFill>
                <a:uFillTx/>
                <a:latin typeface="Cambria Math"/>
              </a:rPr>
              <a:t>	</a:t>
            </a:r>
            <a:r>
              <a:rPr b="0" lang="en-US" sz="1700" spc="6" strike="noStrike" u="none">
                <a:solidFill>
                  <a:schemeClr val="dk1"/>
                </a:solidFill>
                <a:uFillTx/>
                <a:latin typeface="Cambria Math"/>
              </a:rPr>
              <a:t>1</a:t>
            </a:r>
            <a:endParaRPr b="0" lang="en-US" sz="1700" strike="noStrike" u="none">
              <a:solidFill>
                <a:srgbClr val="000000"/>
              </a:solidFill>
              <a:uFillTx/>
              <a:latin typeface="Arial"/>
            </a:endParaRPr>
          </a:p>
        </p:txBody>
      </p:sp>
      <p:grpSp>
        <p:nvGrpSpPr>
          <p:cNvPr id="2052" name="object 20"/>
          <p:cNvGrpSpPr/>
          <p:nvPr/>
        </p:nvGrpSpPr>
        <p:grpSpPr>
          <a:xfrm>
            <a:off x="7362720" y="4324320"/>
            <a:ext cx="423360" cy="1833120"/>
            <a:chOff x="7362720" y="4324320"/>
            <a:chExt cx="423360" cy="1833120"/>
          </a:xfrm>
        </p:grpSpPr>
        <p:pic>
          <p:nvPicPr>
            <p:cNvPr id="2053" name="object 21" descr=""/>
            <p:cNvPicPr/>
            <p:nvPr/>
          </p:nvPicPr>
          <p:blipFill>
            <a:blip r:embed="rId8"/>
            <a:stretch/>
          </p:blipFill>
          <p:spPr>
            <a:xfrm>
              <a:off x="7362720" y="4324320"/>
              <a:ext cx="423360" cy="1833120"/>
            </a:xfrm>
            <a:prstGeom prst="rect">
              <a:avLst/>
            </a:prstGeom>
            <a:noFill/>
            <a:ln w="0">
              <a:noFill/>
            </a:ln>
          </p:spPr>
        </p:pic>
        <p:sp>
          <p:nvSpPr>
            <p:cNvPr id="2054" name="object 22"/>
            <p:cNvSpPr/>
            <p:nvPr/>
          </p:nvSpPr>
          <p:spPr>
            <a:xfrm>
              <a:off x="7415280" y="4376880"/>
              <a:ext cx="304560" cy="1695240"/>
            </a:xfrm>
            <a:custGeom>
              <a:avLst/>
              <a:gdLst>
                <a:gd name="textAreaLeft" fmla="*/ 0 w 304560"/>
                <a:gd name="textAreaRight" fmla="*/ 304920 w 304560"/>
                <a:gd name="textAreaTop" fmla="*/ 0 h 1695240"/>
                <a:gd name="textAreaBottom" fmla="*/ 1695600 h 1695240"/>
              </a:gdLst>
              <a:ahLst/>
              <a:rect l="textAreaLeft" t="textAreaTop" r="textAreaRight" b="textAreaBottom"/>
              <a:pathLst>
                <a:path w="304800" h="1695450">
                  <a:moveTo>
                    <a:pt x="0" y="0"/>
                  </a:moveTo>
                  <a:lnTo>
                    <a:pt x="59281" y="1984"/>
                  </a:lnTo>
                  <a:lnTo>
                    <a:pt x="107727" y="7397"/>
                  </a:lnTo>
                  <a:lnTo>
                    <a:pt x="140410" y="15430"/>
                  </a:lnTo>
                  <a:lnTo>
                    <a:pt x="152400" y="25273"/>
                  </a:lnTo>
                  <a:lnTo>
                    <a:pt x="152400" y="822325"/>
                  </a:lnTo>
                  <a:lnTo>
                    <a:pt x="164371" y="832187"/>
                  </a:lnTo>
                  <a:lnTo>
                    <a:pt x="197024" y="840263"/>
                  </a:lnTo>
                  <a:lnTo>
                    <a:pt x="245465" y="845720"/>
                  </a:lnTo>
                  <a:lnTo>
                    <a:pt x="304800" y="847725"/>
                  </a:lnTo>
                  <a:lnTo>
                    <a:pt x="245465" y="849709"/>
                  </a:lnTo>
                  <a:lnTo>
                    <a:pt x="197024" y="855122"/>
                  </a:lnTo>
                  <a:lnTo>
                    <a:pt x="164371" y="863155"/>
                  </a:lnTo>
                  <a:lnTo>
                    <a:pt x="152400" y="872998"/>
                  </a:lnTo>
                  <a:lnTo>
                    <a:pt x="152400" y="1669986"/>
                  </a:lnTo>
                  <a:lnTo>
                    <a:pt x="140410" y="1679875"/>
                  </a:lnTo>
                  <a:lnTo>
                    <a:pt x="107727" y="1687949"/>
                  </a:lnTo>
                  <a:lnTo>
                    <a:pt x="59281" y="1693391"/>
                  </a:lnTo>
                  <a:lnTo>
                    <a:pt x="0" y="1695386"/>
                  </a:lnTo>
                </a:path>
              </a:pathLst>
            </a:custGeom>
            <a:noFill/>
            <a:ln w="254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55" name="object 23"/>
          <p:cNvSpPr/>
          <p:nvPr/>
        </p:nvSpPr>
        <p:spPr>
          <a:xfrm>
            <a:off x="8182080" y="4991040"/>
            <a:ext cx="3133440" cy="762840"/>
          </a:xfrm>
          <a:prstGeom prst="rect">
            <a:avLst/>
          </a:prstGeom>
          <a:solidFill>
            <a:srgbClr val="4f81bc"/>
          </a:solidFill>
          <a:ln w="38100">
            <a:solidFill>
              <a:srgbClr val="0f243e"/>
            </a:solidFill>
            <a:round/>
          </a:ln>
        </p:spPr>
        <p:style>
          <a:lnRef idx="0"/>
          <a:fillRef idx="0"/>
          <a:effectRef idx="0"/>
          <a:fontRef idx="minor"/>
        </p:style>
        <p:txBody>
          <a:bodyPr lIns="0" rIns="0" tIns="31680" bIns="0" anchor="t">
            <a:spAutoFit/>
          </a:bodyPr>
          <a:p>
            <a:pPr marL="96480" defTabSz="914400">
              <a:lnSpc>
                <a:spcPct val="100000"/>
              </a:lnSpc>
              <a:spcBef>
                <a:spcPts val="249"/>
              </a:spcBef>
            </a:pPr>
            <a:r>
              <a:rPr b="0" lang="en-US" sz="2400" spc="54" strike="noStrike" u="none">
                <a:solidFill>
                  <a:srgbClr val="ffffff"/>
                </a:solidFill>
                <a:uFillTx/>
                <a:latin typeface="Trebuchet MS"/>
              </a:rPr>
              <a:t>Double</a:t>
            </a:r>
            <a:r>
              <a:rPr b="0" lang="en-US" sz="2400" spc="-156" strike="noStrike" u="none">
                <a:solidFill>
                  <a:srgbClr val="ffffff"/>
                </a:solidFill>
                <a:uFillTx/>
                <a:latin typeface="Trebuchet MS"/>
              </a:rPr>
              <a:t> </a:t>
            </a:r>
            <a:r>
              <a:rPr b="0" lang="en-US" sz="2400" spc="51" strike="noStrike" u="none">
                <a:solidFill>
                  <a:srgbClr val="ffffff"/>
                </a:solidFill>
                <a:uFillTx/>
                <a:latin typeface="Trebuchet MS"/>
              </a:rPr>
              <a:t>Quantization</a:t>
            </a:r>
            <a:endParaRPr b="0" lang="en-US" sz="2400" strike="noStrike" u="none">
              <a:solidFill>
                <a:srgbClr val="ffffff"/>
              </a:solidFill>
              <a:uFillTx/>
              <a:latin typeface="Arial"/>
            </a:endParaRPr>
          </a:p>
        </p:txBody>
      </p:sp>
      <p:grpSp>
        <p:nvGrpSpPr>
          <p:cNvPr id="2056" name="object 24"/>
          <p:cNvGrpSpPr/>
          <p:nvPr/>
        </p:nvGrpSpPr>
        <p:grpSpPr>
          <a:xfrm>
            <a:off x="8839080" y="1000080"/>
            <a:ext cx="3133440" cy="1638000"/>
            <a:chOff x="8839080" y="1000080"/>
            <a:chExt cx="3133440" cy="1638000"/>
          </a:xfrm>
        </p:grpSpPr>
        <p:sp>
          <p:nvSpPr>
            <p:cNvPr id="2057" name="object 25"/>
            <p:cNvSpPr/>
            <p:nvPr/>
          </p:nvSpPr>
          <p:spPr>
            <a:xfrm>
              <a:off x="8839080" y="1000080"/>
              <a:ext cx="3133440" cy="1638000"/>
            </a:xfrm>
            <a:custGeom>
              <a:avLst/>
              <a:gdLst>
                <a:gd name="textAreaLeft" fmla="*/ 0 w 3133440"/>
                <a:gd name="textAreaRight" fmla="*/ 3133800 w 3133440"/>
                <a:gd name="textAreaTop" fmla="*/ 0 h 1638000"/>
                <a:gd name="textAreaBottom" fmla="*/ 1638360 h 1638000"/>
              </a:gdLst>
              <a:ahLst/>
              <a:rect l="textAreaLeft" t="textAreaTop" r="textAreaRight" b="textAreaBottom"/>
              <a:pathLst>
                <a:path w="3133725" h="1638300">
                  <a:moveTo>
                    <a:pt x="3133725" y="0"/>
                  </a:moveTo>
                  <a:lnTo>
                    <a:pt x="0" y="0"/>
                  </a:lnTo>
                  <a:lnTo>
                    <a:pt x="0" y="1638300"/>
                  </a:lnTo>
                  <a:lnTo>
                    <a:pt x="3133725" y="1638300"/>
                  </a:lnTo>
                  <a:lnTo>
                    <a:pt x="31337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58" name="object 26"/>
            <p:cNvSpPr/>
            <p:nvPr/>
          </p:nvSpPr>
          <p:spPr>
            <a:xfrm>
              <a:off x="8839080" y="1000080"/>
              <a:ext cx="3133440" cy="1638000"/>
            </a:xfrm>
            <a:custGeom>
              <a:avLst/>
              <a:gdLst>
                <a:gd name="textAreaLeft" fmla="*/ 0 w 3133440"/>
                <a:gd name="textAreaRight" fmla="*/ 3133800 w 3133440"/>
                <a:gd name="textAreaTop" fmla="*/ 0 h 1638000"/>
                <a:gd name="textAreaBottom" fmla="*/ 1638360 h 1638000"/>
              </a:gdLst>
              <a:ahLst/>
              <a:rect l="textAreaLeft" t="textAreaTop" r="textAreaRight" b="textAreaBottom"/>
              <a:pathLst>
                <a:path w="3133725" h="1638300">
                  <a:moveTo>
                    <a:pt x="0" y="1638300"/>
                  </a:moveTo>
                  <a:lnTo>
                    <a:pt x="3133725" y="1638300"/>
                  </a:lnTo>
                  <a:lnTo>
                    <a:pt x="3133725" y="0"/>
                  </a:lnTo>
                  <a:lnTo>
                    <a:pt x="0" y="0"/>
                  </a:lnTo>
                  <a:lnTo>
                    <a:pt x="0" y="1638300"/>
                  </a:lnTo>
                  <a:close/>
                </a:path>
              </a:pathLst>
            </a:custGeom>
            <a:noFill/>
            <a:ln w="38100">
              <a:solidFill>
                <a:srgbClr val="0f243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59" name="object 27"/>
          <p:cNvSpPr/>
          <p:nvPr/>
        </p:nvSpPr>
        <p:spPr>
          <a:xfrm>
            <a:off x="9082080" y="1022040"/>
            <a:ext cx="2669040" cy="767520"/>
          </a:xfrm>
          <a:prstGeom prst="rect">
            <a:avLst/>
          </a:prstGeom>
          <a:noFill/>
          <a:ln w="0">
            <a:noFill/>
          </a:ln>
        </p:spPr>
        <p:style>
          <a:lnRef idx="0"/>
          <a:fillRef idx="0"/>
          <a:effectRef idx="0"/>
          <a:fontRef idx="minor"/>
        </p:style>
        <p:txBody>
          <a:bodyPr lIns="0" rIns="0" tIns="13320" bIns="0" anchor="t">
            <a:spAutoFit/>
          </a:bodyPr>
          <a:p>
            <a:pPr marL="25560" defTabSz="914400">
              <a:lnSpc>
                <a:spcPct val="100000"/>
              </a:lnSpc>
              <a:spcBef>
                <a:spcPts val="105"/>
              </a:spcBef>
            </a:pPr>
            <a:r>
              <a:rPr b="0" lang="en-US" sz="2400" spc="65" strike="noStrike" u="none">
                <a:solidFill>
                  <a:srgbClr val="ffffff"/>
                </a:solidFill>
                <a:uFillTx/>
                <a:latin typeface="Cambria Math"/>
              </a:rPr>
              <a:t>𝑐</a:t>
            </a:r>
            <a:r>
              <a:rPr b="0" lang="en-US" sz="2550" spc="96" strike="noStrike" u="none" baseline="31000">
                <a:solidFill>
                  <a:srgbClr val="ffffff"/>
                </a:solidFill>
                <a:uFillTx/>
                <a:latin typeface="Cambria Math"/>
              </a:rPr>
              <a:t>𝐹𝑃</a:t>
            </a:r>
            <a:r>
              <a:rPr b="0" lang="en-US" sz="2550" spc="96" strike="noStrike" u="none" baseline="31000">
                <a:solidFill>
                  <a:srgbClr val="ffffff"/>
                </a:solidFill>
                <a:uFillTx/>
                <a:latin typeface="Cambria Math"/>
              </a:rPr>
              <a:t>32</a:t>
            </a:r>
            <a:r>
              <a:rPr b="0" lang="en-US" sz="2550" spc="465" strike="noStrike" u="none" baseline="31000">
                <a:solidFill>
                  <a:srgbClr val="ffffff"/>
                </a:solidFill>
                <a:uFillTx/>
                <a:latin typeface="Cambria Math"/>
              </a:rPr>
              <a:t> </a:t>
            </a:r>
            <a:r>
              <a:rPr b="0" lang="en-US" sz="2400" spc="170" strike="noStrike" u="none">
                <a:solidFill>
                  <a:srgbClr val="ffffff"/>
                </a:solidFill>
                <a:uFillTx/>
                <a:latin typeface="Trebuchet MS"/>
              </a:rPr>
              <a:t>is</a:t>
            </a:r>
            <a:r>
              <a:rPr b="0" lang="en-US" sz="2400" spc="-105" strike="noStrike" u="none">
                <a:solidFill>
                  <a:srgbClr val="ffffff"/>
                </a:solidFill>
                <a:uFillTx/>
                <a:latin typeface="Trebuchet MS"/>
              </a:rPr>
              <a:t> </a:t>
            </a:r>
            <a:r>
              <a:rPr b="0" lang="en-US" sz="2400" spc="113" strike="noStrike" u="none">
                <a:solidFill>
                  <a:srgbClr val="ffffff"/>
                </a:solidFill>
                <a:uFillTx/>
                <a:latin typeface="Trebuchet MS"/>
              </a:rPr>
              <a:t>an</a:t>
            </a:r>
            <a:r>
              <a:rPr b="0" lang="en-US" sz="2400" spc="-159" strike="noStrike" u="none">
                <a:solidFill>
                  <a:srgbClr val="ffffff"/>
                </a:solidFill>
                <a:uFillTx/>
                <a:latin typeface="Trebuchet MS"/>
              </a:rPr>
              <a:t> </a:t>
            </a:r>
            <a:r>
              <a:rPr b="0" lang="en-US" sz="2400" strike="noStrike" u="none">
                <a:solidFill>
                  <a:srgbClr val="ffffff"/>
                </a:solidFill>
                <a:uFillTx/>
                <a:latin typeface="Trebuchet MS"/>
              </a:rPr>
              <a:t>array</a:t>
            </a:r>
            <a:r>
              <a:rPr b="0" lang="en-US" sz="2400" spc="-150" strike="noStrike" u="none">
                <a:solidFill>
                  <a:srgbClr val="ffffff"/>
                </a:solidFill>
                <a:uFillTx/>
                <a:latin typeface="Trebuchet MS"/>
              </a:rPr>
              <a:t> </a:t>
            </a:r>
            <a:r>
              <a:rPr b="0" lang="en-US" sz="2400" spc="-26" strike="noStrike" u="none">
                <a:solidFill>
                  <a:srgbClr val="ffffff"/>
                </a:solidFill>
                <a:uFillTx/>
                <a:latin typeface="Trebuchet MS"/>
              </a:rPr>
              <a:t>of</a:t>
            </a:r>
            <a:endParaRPr b="0" lang="en-US" sz="2400" strike="noStrike" u="none">
              <a:solidFill>
                <a:srgbClr val="000000"/>
              </a:solidFill>
              <a:uFillTx/>
              <a:latin typeface="Arial"/>
            </a:endParaRPr>
          </a:p>
        </p:txBody>
      </p:sp>
      <p:sp>
        <p:nvSpPr>
          <p:cNvPr id="2060" name="PlaceHolder 2"/>
          <p:cNvSpPr>
            <a:spLocks noGrp="1"/>
          </p:cNvSpPr>
          <p:nvPr>
            <p:ph type="ftr" idx="137"/>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061" name="object 30"/>
          <p:cNvSpPr/>
          <p:nvPr/>
        </p:nvSpPr>
        <p:spPr>
          <a:xfrm>
            <a:off x="11724120" y="6491160"/>
            <a:ext cx="19404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26" strike="noStrike" u="none">
                <a:solidFill>
                  <a:srgbClr val="888888"/>
                </a:solidFill>
                <a:uFillTx/>
                <a:latin typeface="Trebuchet MS"/>
              </a:rPr>
              <a:t>87</a:t>
            </a:r>
            <a:endParaRPr b="0" lang="en-US" sz="1200" strike="noStrike" u="none">
              <a:solidFill>
                <a:srgbClr val="000000"/>
              </a:solidFill>
              <a:uFillTx/>
              <a:latin typeface="Arial"/>
            </a:endParaRPr>
          </a:p>
        </p:txBody>
      </p:sp>
      <p:sp>
        <p:nvSpPr>
          <p:cNvPr id="2062" name="object 28"/>
          <p:cNvSpPr/>
          <p:nvPr/>
        </p:nvSpPr>
        <p:spPr>
          <a:xfrm>
            <a:off x="9096120" y="1176480"/>
            <a:ext cx="2642400" cy="1694160"/>
          </a:xfrm>
          <a:prstGeom prst="rect">
            <a:avLst/>
          </a:prstGeom>
          <a:noFill/>
          <a:ln w="0">
            <a:noFill/>
          </a:ln>
        </p:spPr>
        <p:style>
          <a:lnRef idx="0"/>
          <a:fillRef idx="0"/>
          <a:effectRef idx="0"/>
          <a:fontRef idx="minor"/>
        </p:style>
        <p:txBody>
          <a:bodyPr lIns="0" rIns="0" tIns="15840" bIns="0" anchor="t">
            <a:spAutoFit/>
          </a:bodyPr>
          <a:p>
            <a:pPr marL="136440" defTabSz="914400">
              <a:lnSpc>
                <a:spcPts val="1831"/>
              </a:lnSpc>
              <a:spcBef>
                <a:spcPts val="125"/>
              </a:spcBef>
            </a:pPr>
            <a:r>
              <a:rPr b="0" lang="en-US" sz="1700" spc="6" strike="noStrike" u="none">
                <a:solidFill>
                  <a:srgbClr val="ffffff"/>
                </a:solidFill>
                <a:uFillTx/>
                <a:latin typeface="Cambria Math"/>
              </a:rPr>
              <a:t>1</a:t>
            </a:r>
            <a:endParaRPr b="0" lang="en-US" sz="1700" strike="noStrike" u="none">
              <a:solidFill>
                <a:srgbClr val="000000"/>
              </a:solidFill>
              <a:uFillTx/>
              <a:latin typeface="Arial"/>
            </a:endParaRPr>
          </a:p>
          <a:p>
            <a:pPr marL="119520" defTabSz="914400">
              <a:lnSpc>
                <a:spcPts val="2670"/>
              </a:lnSpc>
            </a:pPr>
            <a:r>
              <a:rPr b="0" lang="en-US" sz="2400" strike="noStrike" u="none">
                <a:solidFill>
                  <a:srgbClr val="ffffff"/>
                </a:solidFill>
                <a:uFillTx/>
                <a:latin typeface="Trebuchet MS"/>
              </a:rPr>
              <a:t>all</a:t>
            </a:r>
            <a:r>
              <a:rPr b="0" lang="en-US" sz="2400" spc="-26"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125" strike="noStrike" u="none">
                <a:solidFill>
                  <a:srgbClr val="ffffff"/>
                </a:solidFill>
                <a:uFillTx/>
                <a:latin typeface="Trebuchet MS"/>
              </a:rPr>
              <a:t> </a:t>
            </a:r>
            <a:r>
              <a:rPr b="0" lang="en-US" sz="2400" spc="96" strike="noStrike" u="none">
                <a:solidFill>
                  <a:srgbClr val="ffffff"/>
                </a:solidFill>
                <a:uFillTx/>
                <a:latin typeface="Trebuchet MS"/>
              </a:rPr>
              <a:t>constants</a:t>
            </a:r>
            <a:endParaRPr b="0" lang="en-US" sz="2400" strike="noStrike" u="none">
              <a:solidFill>
                <a:srgbClr val="000000"/>
              </a:solidFill>
              <a:uFillTx/>
              <a:latin typeface="Arial"/>
            </a:endParaRPr>
          </a:p>
          <a:p>
            <a:pPr defTabSz="914400">
              <a:lnSpc>
                <a:spcPts val="2849"/>
              </a:lnSpc>
              <a:spcBef>
                <a:spcPts val="170"/>
              </a:spcBef>
            </a:pPr>
            <a:r>
              <a:rPr b="0" lang="en-US" sz="2400" strike="noStrike" u="none">
                <a:solidFill>
                  <a:srgbClr val="ffffff"/>
                </a:solidFill>
                <a:uFillTx/>
                <a:latin typeface="Trebuchet MS"/>
              </a:rPr>
              <a:t>from</a:t>
            </a:r>
            <a:r>
              <a:rPr b="0" lang="en-US" sz="2400" spc="-65" strike="noStrike" u="none">
                <a:solidFill>
                  <a:srgbClr val="ffffff"/>
                </a:solidFill>
                <a:uFillTx/>
                <a:latin typeface="Trebuchet MS"/>
              </a:rPr>
              <a:t> </a:t>
            </a:r>
            <a:r>
              <a:rPr b="0" lang="en-US" sz="2400" spc="65" strike="noStrike" u="none">
                <a:solidFill>
                  <a:srgbClr val="ffffff"/>
                </a:solidFill>
                <a:uFillTx/>
                <a:latin typeface="Trebuchet MS"/>
              </a:rPr>
              <a:t>each</a:t>
            </a:r>
            <a:r>
              <a:rPr b="0" lang="en-US" sz="2400" spc="-105" strike="noStrike" u="none">
                <a:solidFill>
                  <a:srgbClr val="ffffff"/>
                </a:solidFill>
                <a:uFillTx/>
                <a:latin typeface="Trebuchet MS"/>
              </a:rPr>
              <a:t> </a:t>
            </a:r>
            <a:r>
              <a:rPr b="0" lang="en-US" sz="2400" spc="65" strike="noStrike" u="none">
                <a:solidFill>
                  <a:srgbClr val="ffffff"/>
                </a:solidFill>
                <a:uFillTx/>
                <a:latin typeface="Trebuchet MS"/>
              </a:rPr>
              <a:t>block</a:t>
            </a:r>
            <a:r>
              <a:rPr b="0" lang="en-US" sz="2400" spc="-91" strike="noStrike" u="none">
                <a:solidFill>
                  <a:srgbClr val="ffffff"/>
                </a:solidFill>
                <a:uFillTx/>
                <a:latin typeface="Trebuchet MS"/>
              </a:rPr>
              <a:t> </a:t>
            </a:r>
            <a:r>
              <a:rPr b="0" lang="en-US" sz="2400" spc="-26" strike="noStrike" u="none">
                <a:solidFill>
                  <a:srgbClr val="ffffff"/>
                </a:solidFill>
                <a:uFillTx/>
                <a:latin typeface="Trebuchet MS"/>
              </a:rPr>
              <a:t>of </a:t>
            </a:r>
            <a:r>
              <a:rPr b="0" lang="en-US" sz="2400" strike="noStrike" u="none">
                <a:solidFill>
                  <a:srgbClr val="ffffff"/>
                </a:solidFill>
                <a:uFillTx/>
                <a:latin typeface="Trebuchet MS"/>
              </a:rPr>
              <a:t>the</a:t>
            </a:r>
            <a:r>
              <a:rPr b="0" lang="en-US" sz="2400" spc="-74" strike="noStrike" u="none">
                <a:solidFill>
                  <a:srgbClr val="ffffff"/>
                </a:solidFill>
                <a:uFillTx/>
                <a:latin typeface="Trebuchet MS"/>
              </a:rPr>
              <a:t> </a:t>
            </a:r>
            <a:r>
              <a:rPr b="0" lang="en-US" sz="2400" spc="71" strike="noStrike" u="none">
                <a:solidFill>
                  <a:srgbClr val="ffffff"/>
                </a:solidFill>
                <a:uFillTx/>
                <a:latin typeface="Trebuchet MS"/>
              </a:rPr>
              <a:t>Weight</a:t>
            </a:r>
            <a:r>
              <a:rPr b="0" lang="en-US" sz="2400" spc="-113" strike="noStrike" u="none">
                <a:solidFill>
                  <a:srgbClr val="ffffff"/>
                </a:solidFill>
                <a:uFillTx/>
                <a:latin typeface="Trebuchet MS"/>
              </a:rPr>
              <a:t> </a:t>
            </a:r>
            <a:r>
              <a:rPr b="0" lang="en-US" sz="2400" spc="-34" strike="noStrike" u="none">
                <a:solidFill>
                  <a:srgbClr val="ffffff"/>
                </a:solidFill>
                <a:uFillTx/>
                <a:latin typeface="Trebuchet MS"/>
              </a:rPr>
              <a:t>Tensor.</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3" name="object 2" descr=""/>
          <p:cNvPicPr/>
          <p:nvPr/>
        </p:nvPicPr>
        <p:blipFill>
          <a:blip r:embed="rId1"/>
          <a:stretch/>
        </p:blipFill>
        <p:spPr>
          <a:xfrm>
            <a:off x="11030040" y="47520"/>
            <a:ext cx="809280" cy="809280"/>
          </a:xfrm>
          <a:prstGeom prst="rect">
            <a:avLst/>
          </a:prstGeom>
          <a:noFill/>
          <a:ln w="0">
            <a:noFill/>
          </a:ln>
        </p:spPr>
      </p:pic>
      <p:sp>
        <p:nvSpPr>
          <p:cNvPr id="2064"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64"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201"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184"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2065" name="PlaceHolder 2"/>
          <p:cNvSpPr>
            <a:spLocks noGrp="1"/>
          </p:cNvSpPr>
          <p:nvPr>
            <p:ph type="ftr" idx="138"/>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066" name="PlaceHolder 3"/>
          <p:cNvSpPr>
            <a:spLocks noGrp="1"/>
          </p:cNvSpPr>
          <p:nvPr>
            <p:ph type="sldNum" idx="139"/>
          </p:nvPr>
        </p:nvSpPr>
        <p:spPr>
          <a:xfrm>
            <a:off x="8610480" y="6356160"/>
            <a:ext cx="2742840" cy="365400"/>
          </a:xfrm>
          <a:prstGeom prst="rect">
            <a:avLst/>
          </a:prstGeom>
          <a:noFill/>
          <a:ln w="0">
            <a:noFill/>
          </a:ln>
        </p:spPr>
        <p:txBody>
          <a:bodyPr lIns="0" rIns="0" tIns="0" bIns="0" anchor="ctr">
            <a:noAutofit/>
          </a:bodyPr>
          <a:lstStyle>
            <a:lvl1pPr marL="88200" indent="0" algn="r" defTabSz="914400">
              <a:lnSpc>
                <a:spcPct val="100000"/>
              </a:lnSpc>
              <a:buNone/>
              <a:defRPr b="0" lang="en-US" sz="1200" spc="65" strike="noStrike" u="none">
                <a:solidFill>
                  <a:schemeClr val="dk1">
                    <a:tint val="75000"/>
                  </a:schemeClr>
                </a:solidFill>
                <a:uFillTx/>
                <a:latin typeface="Calibri"/>
              </a:defRPr>
            </a:lvl1pPr>
          </a:lstStyle>
          <a:p>
            <a:pPr marL="88200" indent="0" algn="r" defTabSz="914400">
              <a:lnSpc>
                <a:spcPct val="100000"/>
              </a:lnSpc>
              <a:buNone/>
            </a:pPr>
            <a:r>
              <a:rPr b="0" lang="en-US" sz="1200" spc="65" strike="noStrike" u="none">
                <a:solidFill>
                  <a:schemeClr val="dk1">
                    <a:tint val="75000"/>
                  </a:schemeClr>
                </a:solidFill>
                <a:uFillTx/>
                <a:latin typeface="Calibri"/>
              </a:rPr>
              <a:t>89</a:t>
            </a:r>
            <a:endParaRPr b="0" lang="en-US" sz="1200" strike="noStrike" u="none">
              <a:solidFill>
                <a:srgbClr val="000000"/>
              </a:solidFill>
              <a:uFillTx/>
              <a:latin typeface="Times New Roman"/>
            </a:endParaRPr>
          </a:p>
        </p:txBody>
      </p:sp>
      <p:sp>
        <p:nvSpPr>
          <p:cNvPr id="2067" name="object 4"/>
          <p:cNvSpPr/>
          <p:nvPr/>
        </p:nvSpPr>
        <p:spPr>
          <a:xfrm>
            <a:off x="4280400" y="1038240"/>
            <a:ext cx="3638160" cy="546840"/>
          </a:xfrm>
          <a:prstGeom prst="rect">
            <a:avLst/>
          </a:prstGeom>
          <a:noFill/>
          <a:ln w="0">
            <a:noFill/>
          </a:ln>
        </p:spPr>
        <p:style>
          <a:lnRef idx="0"/>
          <a:fillRef idx="0"/>
          <a:effectRef idx="0"/>
          <a:fontRef idx="minor"/>
        </p:style>
        <p:txBody>
          <a:bodyPr lIns="0" rIns="0" tIns="12600" bIns="0" anchor="t">
            <a:spAutoFit/>
          </a:bodyPr>
          <a:p>
            <a:pPr marL="50760" defTabSz="914400">
              <a:lnSpc>
                <a:spcPts val="2526"/>
              </a:lnSpc>
              <a:spcBef>
                <a:spcPts val="99"/>
              </a:spcBef>
            </a:pPr>
            <a:r>
              <a:rPr b="0" lang="en-US" sz="3600" spc="136" strike="noStrike" u="none" baseline="-21000">
                <a:solidFill>
                  <a:schemeClr val="dk1"/>
                </a:solidFill>
                <a:uFillTx/>
                <a:latin typeface="Cambria Math"/>
              </a:rPr>
              <a:t>𝑐</a:t>
            </a:r>
            <a:r>
              <a:rPr b="0" lang="en-US" sz="1700" spc="91" strike="noStrike" u="none">
                <a:solidFill>
                  <a:schemeClr val="dk1"/>
                </a:solidFill>
                <a:uFillTx/>
                <a:latin typeface="Cambria Math"/>
              </a:rPr>
              <a:t>𝐼𝑛𝑡</a:t>
            </a:r>
            <a:r>
              <a:rPr b="0" lang="en-US" sz="1700" spc="91" strike="noStrike" u="none">
                <a:solidFill>
                  <a:schemeClr val="dk1"/>
                </a:solidFill>
                <a:uFillTx/>
                <a:latin typeface="Cambria Math"/>
              </a:rPr>
              <a:t>8</a:t>
            </a:r>
            <a:r>
              <a:rPr b="0" lang="en-US" sz="1700" spc="394" strike="noStrike" u="none">
                <a:solidFill>
                  <a:schemeClr val="dk1"/>
                </a:solidFill>
                <a:uFillTx/>
                <a:latin typeface="Cambria Math"/>
              </a:rPr>
              <a:t> </a:t>
            </a:r>
            <a:r>
              <a:rPr b="0" lang="en-US" sz="3600" strike="noStrike" u="none" baseline="-21000">
                <a:solidFill>
                  <a:schemeClr val="dk1"/>
                </a:solidFill>
                <a:uFillTx/>
                <a:latin typeface="Cambria Math"/>
              </a:rPr>
              <a:t>=</a:t>
            </a:r>
            <a:r>
              <a:rPr b="0" lang="en-US" sz="3600" spc="210" strike="noStrike" u="none" baseline="-21000">
                <a:solidFill>
                  <a:schemeClr val="dk1"/>
                </a:solidFill>
                <a:uFillTx/>
                <a:latin typeface="Cambria Math"/>
              </a:rPr>
              <a:t> </a:t>
            </a:r>
            <a:r>
              <a:rPr b="0" lang="en-US" sz="3600" spc="68" strike="noStrike" u="none" baseline="-21000">
                <a:solidFill>
                  <a:schemeClr val="dk1"/>
                </a:solidFill>
                <a:uFillTx/>
                <a:latin typeface="Cambria Math"/>
              </a:rPr>
              <a:t>𝑟𝑜𝑢𝑛𝑑(𝑐</a:t>
            </a:r>
            <a:r>
              <a:rPr b="0" lang="en-US" sz="1700" spc="45" strike="noStrike" u="none">
                <a:solidFill>
                  <a:schemeClr val="dk1"/>
                </a:solidFill>
                <a:uFillTx/>
                <a:latin typeface="Cambria Math"/>
              </a:rPr>
              <a:t>𝐹𝑃32</a:t>
            </a:r>
            <a:r>
              <a:rPr b="0" lang="en-US" sz="3600" spc="68" strike="noStrike" u="none" baseline="-21000">
                <a:solidFill>
                  <a:schemeClr val="dk1"/>
                </a:solidFill>
                <a:uFillTx/>
                <a:latin typeface="Cambria Math"/>
              </a:rPr>
              <a:t>𝑐</a:t>
            </a:r>
            <a:r>
              <a:rPr b="0" lang="en-US" sz="1700" spc="45" strike="noStrike" u="none">
                <a:solidFill>
                  <a:schemeClr val="dk1"/>
                </a:solidFill>
                <a:uFillTx/>
                <a:latin typeface="Cambria Math"/>
              </a:rPr>
              <a:t>𝐹𝑃32</a:t>
            </a:r>
            <a:r>
              <a:rPr b="0" lang="en-US" sz="3600" spc="68" strike="noStrike" u="none" baseline="-21000">
                <a:solidFill>
                  <a:schemeClr val="dk1"/>
                </a:solidFill>
                <a:uFillTx/>
                <a:latin typeface="Cambria Math"/>
              </a:rPr>
              <a:t>)</a:t>
            </a:r>
            <a:endParaRPr b="0" lang="en-US" sz="3600" strike="noStrike" u="none">
              <a:solidFill>
                <a:srgbClr val="000000"/>
              </a:solidFill>
              <a:uFillTx/>
              <a:latin typeface="Arial"/>
            </a:endParaRPr>
          </a:p>
          <a:p>
            <a:pPr marL="175320" defTabSz="914400">
              <a:lnSpc>
                <a:spcPts val="1684"/>
              </a:lnSpc>
              <a:tabLst>
                <a:tab algn="l" pos="2174760"/>
                <a:tab algn="l" pos="2877120"/>
              </a:tabLst>
            </a:pPr>
            <a:r>
              <a:rPr b="0" lang="en-US" sz="1700" spc="6" strike="noStrike" u="none">
                <a:solidFill>
                  <a:schemeClr val="dk1"/>
                </a:solidFill>
                <a:uFillTx/>
                <a:latin typeface="Cambria Math"/>
              </a:rPr>
              <a:t>1</a:t>
            </a:r>
            <a:r>
              <a:rPr b="0" lang="en-US" sz="1700" strike="noStrike" u="none">
                <a:solidFill>
                  <a:schemeClr val="dk1"/>
                </a:solidFill>
                <a:uFillTx/>
                <a:latin typeface="Cambria Math"/>
              </a:rPr>
              <a:t>	</a:t>
            </a:r>
            <a:r>
              <a:rPr b="0" lang="en-US" sz="1700" spc="-6" strike="noStrike" u="none">
                <a:solidFill>
                  <a:schemeClr val="dk1"/>
                </a:solidFill>
                <a:uFillTx/>
                <a:latin typeface="Cambria Math"/>
              </a:rPr>
              <a:t>2</a:t>
            </a:r>
            <a:r>
              <a:rPr b="0" lang="en-US" sz="1700" strike="noStrike" u="none">
                <a:solidFill>
                  <a:schemeClr val="dk1"/>
                </a:solidFill>
                <a:uFillTx/>
                <a:latin typeface="Cambria Math"/>
              </a:rPr>
              <a:t>	</a:t>
            </a:r>
            <a:r>
              <a:rPr b="0" lang="en-US" sz="1700" spc="6" strike="noStrike" u="none">
                <a:solidFill>
                  <a:schemeClr val="dk1"/>
                </a:solidFill>
                <a:uFillTx/>
                <a:latin typeface="Cambria Math"/>
              </a:rPr>
              <a:t>1</a:t>
            </a:r>
            <a:endParaRPr b="0" lang="en-US" sz="1700" strike="noStrike" u="none">
              <a:solidFill>
                <a:srgbClr val="000000"/>
              </a:solidFill>
              <a:uFillTx/>
              <a:latin typeface="Arial"/>
            </a:endParaRPr>
          </a:p>
        </p:txBody>
      </p:sp>
      <p:sp>
        <p:nvSpPr>
          <p:cNvPr id="2068" name="object 5"/>
          <p:cNvSpPr/>
          <p:nvPr/>
        </p:nvSpPr>
        <p:spPr>
          <a:xfrm>
            <a:off x="1355040" y="2779920"/>
            <a:ext cx="9487800" cy="1461240"/>
          </a:xfrm>
          <a:prstGeom prst="rect">
            <a:avLst/>
          </a:prstGeom>
          <a:noFill/>
          <a:ln w="0">
            <a:noFill/>
          </a:ln>
        </p:spPr>
        <p:style>
          <a:lnRef idx="0"/>
          <a:fillRef idx="0"/>
          <a:effectRef idx="0"/>
          <a:fontRef idx="minor"/>
        </p:style>
        <p:txBody>
          <a:bodyPr lIns="0" rIns="0" tIns="108720" bIns="0" anchor="t">
            <a:spAutoFit/>
          </a:bodyPr>
          <a:p>
            <a:pPr algn="ctr" defTabSz="914400">
              <a:lnSpc>
                <a:spcPct val="100000"/>
              </a:lnSpc>
              <a:spcBef>
                <a:spcPts val="856"/>
              </a:spcBef>
            </a:pPr>
            <a:r>
              <a:rPr b="0" lang="en-US" sz="2750" spc="-26" strike="noStrike" u="none">
                <a:solidFill>
                  <a:srgbClr val="464646"/>
                </a:solidFill>
                <a:uFillTx/>
                <a:latin typeface="Trebuchet MS"/>
              </a:rPr>
              <a:t>Let’s</a:t>
            </a:r>
            <a:r>
              <a:rPr b="0" lang="en-US" sz="2750" spc="-139" strike="noStrike" u="none">
                <a:solidFill>
                  <a:srgbClr val="464646"/>
                </a:solidFill>
                <a:uFillTx/>
                <a:latin typeface="Trebuchet MS"/>
              </a:rPr>
              <a:t> </a:t>
            </a:r>
            <a:r>
              <a:rPr b="0" lang="en-US" sz="2750" spc="99" strike="noStrike" u="none">
                <a:solidFill>
                  <a:srgbClr val="464646"/>
                </a:solidFill>
                <a:uFillTx/>
                <a:latin typeface="Trebuchet MS"/>
              </a:rPr>
              <a:t>see</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40" strike="noStrike" u="none">
                <a:solidFill>
                  <a:srgbClr val="464646"/>
                </a:solidFill>
                <a:uFillTx/>
                <a:latin typeface="Trebuchet MS"/>
              </a:rPr>
              <a:t> </a:t>
            </a:r>
            <a:r>
              <a:rPr b="0" lang="en-US" sz="2750" strike="noStrike" u="none">
                <a:solidFill>
                  <a:srgbClr val="464646"/>
                </a:solidFill>
                <a:uFillTx/>
                <a:latin typeface="Trebuchet MS"/>
              </a:rPr>
              <a:t>difference</a:t>
            </a:r>
            <a:r>
              <a:rPr b="0" lang="en-US" sz="2750" spc="-40" strike="noStrike" u="none">
                <a:solidFill>
                  <a:srgbClr val="464646"/>
                </a:solidFill>
                <a:uFillTx/>
                <a:latin typeface="Trebuchet MS"/>
              </a:rPr>
              <a:t> </a:t>
            </a:r>
            <a:r>
              <a:rPr b="0" lang="en-US" sz="2750" spc="111" strike="noStrike" u="none">
                <a:solidFill>
                  <a:srgbClr val="464646"/>
                </a:solidFill>
                <a:uFillTx/>
                <a:latin typeface="Trebuchet MS"/>
              </a:rPr>
              <a:t>in</a:t>
            </a:r>
            <a:r>
              <a:rPr b="0" lang="en-US" sz="2750" spc="-71" strike="noStrike" u="none">
                <a:solidFill>
                  <a:srgbClr val="464646"/>
                </a:solidFill>
                <a:uFillTx/>
                <a:latin typeface="Trebuchet MS"/>
              </a:rPr>
              <a:t> </a:t>
            </a:r>
            <a:r>
              <a:rPr b="0" lang="en-US" sz="2750" spc="111" strike="noStrike" u="none">
                <a:solidFill>
                  <a:srgbClr val="464646"/>
                </a:solidFill>
                <a:uFillTx/>
                <a:latin typeface="Trebuchet MS"/>
              </a:rPr>
              <a:t>memory</a:t>
            </a:r>
            <a:r>
              <a:rPr b="0" lang="en-US" sz="2750" spc="-85" strike="noStrike" u="none">
                <a:solidFill>
                  <a:srgbClr val="464646"/>
                </a:solidFill>
                <a:uFillTx/>
                <a:latin typeface="Trebuchet MS"/>
              </a:rPr>
              <a:t> </a:t>
            </a:r>
            <a:r>
              <a:rPr b="0" lang="en-US" sz="2750" spc="164" strike="noStrike" u="none">
                <a:solidFill>
                  <a:srgbClr val="464646"/>
                </a:solidFill>
                <a:uFillTx/>
                <a:latin typeface="Trebuchet MS"/>
              </a:rPr>
              <a:t>usage</a:t>
            </a:r>
            <a:r>
              <a:rPr b="0" lang="en-US" sz="2750" spc="-40" strike="noStrike" u="none">
                <a:solidFill>
                  <a:srgbClr val="464646"/>
                </a:solidFill>
                <a:uFillTx/>
                <a:latin typeface="Trebuchet MS"/>
              </a:rPr>
              <a:t> </a:t>
            </a:r>
            <a:r>
              <a:rPr b="0" lang="en-US" sz="2750" strike="noStrike" u="none">
                <a:solidFill>
                  <a:srgbClr val="464646"/>
                </a:solidFill>
                <a:uFillTx/>
                <a:latin typeface="Trebuchet MS"/>
              </a:rPr>
              <a:t>before</a:t>
            </a:r>
            <a:r>
              <a:rPr b="0" lang="en-US" sz="2750" spc="-125"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34" strike="noStrike" u="none">
                <a:solidFill>
                  <a:srgbClr val="464646"/>
                </a:solidFill>
                <a:uFillTx/>
                <a:latin typeface="Trebuchet MS"/>
              </a:rPr>
              <a:t> </a:t>
            </a:r>
            <a:r>
              <a:rPr b="0" lang="en-US" sz="2750" spc="-11" strike="noStrike" u="none">
                <a:solidFill>
                  <a:srgbClr val="464646"/>
                </a:solidFill>
                <a:uFillTx/>
                <a:latin typeface="Trebuchet MS"/>
              </a:rPr>
              <a:t>after</a:t>
            </a:r>
            <a:endParaRPr b="0" lang="en-US" sz="2750" strike="noStrike" u="none">
              <a:solidFill>
                <a:srgbClr val="000000"/>
              </a:solidFill>
              <a:uFillTx/>
              <a:latin typeface="Arial"/>
            </a:endParaRPr>
          </a:p>
          <a:p>
            <a:pPr marL="3240" algn="ctr" defTabSz="914400">
              <a:lnSpc>
                <a:spcPct val="100000"/>
              </a:lnSpc>
              <a:spcBef>
                <a:spcPts val="754"/>
              </a:spcBef>
            </a:pPr>
            <a:r>
              <a:rPr b="0" lang="en-US" sz="2750" spc="85" strike="noStrike" u="none">
                <a:solidFill>
                  <a:srgbClr val="4f81bc"/>
                </a:solidFill>
                <a:uFillTx/>
                <a:latin typeface="Trebuchet MS"/>
              </a:rPr>
              <a:t>Double</a:t>
            </a:r>
            <a:r>
              <a:rPr b="0" lang="en-US" sz="2750" spc="-96" strike="noStrike" u="none">
                <a:solidFill>
                  <a:srgbClr val="4f81bc"/>
                </a:solidFill>
                <a:uFillTx/>
                <a:latin typeface="Trebuchet MS"/>
              </a:rPr>
              <a:t> </a:t>
            </a:r>
            <a:r>
              <a:rPr b="0" lang="en-US" sz="2750" spc="34" strike="noStrike" u="none">
                <a:solidFill>
                  <a:srgbClr val="4f81bc"/>
                </a:solidFill>
                <a:uFillTx/>
                <a:latin typeface="Trebuchet MS"/>
              </a:rPr>
              <a:t>Quantization</a:t>
            </a:r>
            <a:r>
              <a:rPr b="0" lang="en-US" sz="2750" spc="34" strike="noStrike" u="none">
                <a:solidFill>
                  <a:srgbClr val="464646"/>
                </a:solidFill>
                <a:uFillTx/>
                <a:latin typeface="Trebuchet MS"/>
              </a:rPr>
              <a:t>.</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28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283" name="object 4"/>
          <p:cNvSpPr/>
          <p:nvPr/>
        </p:nvSpPr>
        <p:spPr>
          <a:xfrm>
            <a:off x="11752560" y="6478560"/>
            <a:ext cx="17568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rgbClr val="888888"/>
                </a:solidFill>
                <a:uFillTx/>
                <a:latin typeface="Trebuchet MS"/>
              </a:rPr>
              <a:t>15</a:t>
            </a:r>
            <a:endParaRPr b="0" lang="en-US" sz="1200" strike="noStrike" u="none">
              <a:solidFill>
                <a:srgbClr val="000000"/>
              </a:solidFill>
              <a:uFillTx/>
              <a:latin typeface="Arial"/>
            </a:endParaRPr>
          </a:p>
        </p:txBody>
      </p:sp>
      <p:sp>
        <p:nvSpPr>
          <p:cNvPr id="284" name="object 5"/>
          <p:cNvSpPr/>
          <p:nvPr/>
        </p:nvSpPr>
        <p:spPr>
          <a:xfrm>
            <a:off x="471600" y="1713960"/>
            <a:ext cx="10906920" cy="23450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4" strike="noStrike" u="none">
                <a:solidFill>
                  <a:srgbClr val="464646"/>
                </a:solidFill>
                <a:uFillTx/>
                <a:latin typeface="Trebuchet MS"/>
              </a:rPr>
              <a:t>Fine-</a:t>
            </a:r>
            <a:r>
              <a:rPr b="0" lang="en-US" sz="2750" spc="150" strike="noStrike" u="none">
                <a:solidFill>
                  <a:srgbClr val="464646"/>
                </a:solidFill>
                <a:uFillTx/>
                <a:latin typeface="Trebuchet MS"/>
              </a:rPr>
              <a:t>tuning</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very</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often</a:t>
            </a:r>
            <a:r>
              <a:rPr b="0" lang="en-US" sz="2750" spc="-40" strike="noStrike" u="none">
                <a:solidFill>
                  <a:srgbClr val="464646"/>
                </a:solidFill>
                <a:uFillTx/>
                <a:latin typeface="Trebuchet MS"/>
              </a:rPr>
              <a:t> </a:t>
            </a:r>
            <a:r>
              <a:rPr b="0" lang="en-US" sz="2750" spc="181" strike="noStrike" u="none">
                <a:solidFill>
                  <a:srgbClr val="464646"/>
                </a:solidFill>
                <a:uFillTx/>
                <a:latin typeface="Trebuchet MS"/>
              </a:rPr>
              <a:t>means</a:t>
            </a:r>
            <a:r>
              <a:rPr b="0" lang="en-US" sz="2750" spc="-14" strike="noStrike" u="none">
                <a:solidFill>
                  <a:srgbClr val="464646"/>
                </a:solidFill>
                <a:uFillTx/>
                <a:latin typeface="Trebuchet MS"/>
              </a:rPr>
              <a:t> </a:t>
            </a:r>
            <a:r>
              <a:rPr b="0" lang="en-US" sz="2750" spc="111" strike="noStrike" u="none">
                <a:solidFill>
                  <a:srgbClr val="4f81bc"/>
                </a:solidFill>
                <a:uFillTx/>
                <a:latin typeface="Trebuchet MS"/>
              </a:rPr>
              <a:t>instruction</a:t>
            </a:r>
            <a:r>
              <a:rPr b="0" lang="en-US" sz="2750" spc="-40" strike="noStrike" u="none">
                <a:solidFill>
                  <a:srgbClr val="4f81bc"/>
                </a:solidFill>
                <a:uFillTx/>
                <a:latin typeface="Trebuchet MS"/>
              </a:rPr>
              <a:t> </a:t>
            </a:r>
            <a:r>
              <a:rPr b="0" lang="en-US" sz="2750" strike="noStrike" u="none">
                <a:solidFill>
                  <a:srgbClr val="4f81bc"/>
                </a:solidFill>
                <a:uFillTx/>
                <a:latin typeface="Trebuchet MS"/>
              </a:rPr>
              <a:t>fine-</a:t>
            </a:r>
            <a:r>
              <a:rPr b="0" lang="en-US" sz="2750" spc="51" strike="noStrike" u="none">
                <a:solidFill>
                  <a:srgbClr val="4f81bc"/>
                </a:solidFill>
                <a:uFillTx/>
                <a:latin typeface="Trebuchet MS"/>
              </a:rPr>
              <a:t>tuning</a:t>
            </a:r>
            <a:r>
              <a:rPr b="0" lang="en-US" sz="2750" spc="51" strike="noStrike" u="none">
                <a:solidFill>
                  <a:srgbClr val="464646"/>
                </a:solidFill>
                <a:uFillTx/>
                <a:latin typeface="Trebuchet MS"/>
              </a:rPr>
              <a:t>.</a:t>
            </a:r>
            <a:endParaRPr b="0" lang="en-US" sz="2750" strike="noStrike" u="none">
              <a:solidFill>
                <a:srgbClr val="000000"/>
              </a:solidFill>
              <a:uFillTx/>
              <a:latin typeface="Arial"/>
            </a:endParaRPr>
          </a:p>
          <a:p>
            <a:pPr defTabSz="914400">
              <a:lnSpc>
                <a:spcPct val="100000"/>
              </a:lnSpc>
              <a:spcBef>
                <a:spcPts val="1644"/>
              </a:spcBef>
            </a:pPr>
            <a:endParaRPr b="0" lang="en-US" sz="2750" strike="noStrike" u="none">
              <a:solidFill>
                <a:srgbClr val="000000"/>
              </a:solidFill>
              <a:uFillTx/>
              <a:latin typeface="Arial"/>
            </a:endParaRPr>
          </a:p>
          <a:p>
            <a:pPr marL="12600" defTabSz="914400">
              <a:lnSpc>
                <a:spcPct val="102000"/>
              </a:lnSpc>
              <a:spcBef>
                <a:spcPts val="6"/>
              </a:spcBef>
            </a:pPr>
            <a:r>
              <a:rPr b="0" lang="en-US" sz="2750" spc="105" strike="noStrike" u="none">
                <a:solidFill>
                  <a:srgbClr val="464646"/>
                </a:solidFill>
                <a:uFillTx/>
                <a:latin typeface="Trebuchet MS"/>
              </a:rPr>
              <a:t>An</a:t>
            </a:r>
            <a:r>
              <a:rPr b="0" lang="en-US" sz="2750" spc="-45" strike="noStrike" u="none">
                <a:solidFill>
                  <a:srgbClr val="464646"/>
                </a:solidFill>
                <a:uFillTx/>
                <a:latin typeface="Trebuchet MS"/>
              </a:rPr>
              <a:t> </a:t>
            </a:r>
            <a:r>
              <a:rPr b="0" lang="en-US" sz="2750" spc="111" strike="noStrike" u="none">
                <a:solidFill>
                  <a:srgbClr val="c0504d"/>
                </a:solidFill>
                <a:uFillTx/>
                <a:latin typeface="Trebuchet MS"/>
              </a:rPr>
              <a:t>instruction</a:t>
            </a:r>
            <a:r>
              <a:rPr b="0" lang="en-US" sz="2750" spc="-60" strike="noStrike" u="none">
                <a:solidFill>
                  <a:srgbClr val="c0504d"/>
                </a:solidFill>
                <a:uFillTx/>
                <a:latin typeface="Trebuchet MS"/>
              </a:rPr>
              <a:t> </a:t>
            </a:r>
            <a:r>
              <a:rPr b="0" lang="en-US" sz="2750" strike="noStrike" u="none">
                <a:solidFill>
                  <a:srgbClr val="c0504d"/>
                </a:solidFill>
                <a:uFillTx/>
                <a:latin typeface="Trebuchet MS"/>
              </a:rPr>
              <a:t>dataset</a:t>
            </a:r>
            <a:r>
              <a:rPr b="0" lang="en-US" sz="2750" strike="noStrike" u="none">
                <a:solidFill>
                  <a:srgbClr val="464646"/>
                </a:solidFill>
                <a:uFillTx/>
                <a:latin typeface="Trebuchet MS"/>
              </a:rPr>
              <a:t>,</a:t>
            </a:r>
            <a:r>
              <a:rPr b="0" lang="en-US" sz="2750" spc="-51" strike="noStrike" u="none">
                <a:solidFill>
                  <a:srgbClr val="464646"/>
                </a:solidFill>
                <a:uFillTx/>
                <a:latin typeface="Trebuchet MS"/>
              </a:rPr>
              <a:t> </a:t>
            </a:r>
            <a:r>
              <a:rPr b="0" lang="en-US" sz="2750" spc="145" strike="noStrike" u="none">
                <a:solidFill>
                  <a:srgbClr val="464646"/>
                </a:solidFill>
                <a:uFillTx/>
                <a:latin typeface="Trebuchet MS"/>
              </a:rPr>
              <a:t>comprising</a:t>
            </a:r>
            <a:r>
              <a:rPr b="0" lang="en-US" sz="2750" spc="-20" strike="noStrike" u="none">
                <a:solidFill>
                  <a:srgbClr val="464646"/>
                </a:solidFill>
                <a:uFillTx/>
                <a:latin typeface="Trebuchet MS"/>
              </a:rPr>
              <a:t> </a:t>
            </a:r>
            <a:r>
              <a:rPr b="0" lang="en-US" sz="2750" spc="125" strike="noStrike" u="none">
                <a:solidFill>
                  <a:srgbClr val="464646"/>
                </a:solidFill>
                <a:uFillTx/>
                <a:latin typeface="Trebuchet MS"/>
              </a:rPr>
              <a:t>pairs</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51" strike="noStrike" u="none">
                <a:solidFill>
                  <a:srgbClr val="464646"/>
                </a:solidFill>
                <a:uFillTx/>
                <a:latin typeface="Trebuchet MS"/>
              </a:rPr>
              <a:t> </a:t>
            </a:r>
            <a:r>
              <a:rPr b="0" lang="en-US" sz="2750" spc="91" strike="noStrike" u="none">
                <a:solidFill>
                  <a:srgbClr val="4f81bc"/>
                </a:solidFill>
                <a:uFillTx/>
                <a:latin typeface="Trebuchet MS"/>
              </a:rPr>
              <a:t>instructions</a:t>
            </a:r>
            <a:r>
              <a:rPr b="0" lang="en-US" sz="2750" spc="91" strike="noStrike" u="none">
                <a:solidFill>
                  <a:srgbClr val="464646"/>
                </a:solidFill>
                <a:uFillTx/>
                <a:latin typeface="Trebuchet MS"/>
              </a:rPr>
              <a:t>,</a:t>
            </a:r>
            <a:r>
              <a:rPr b="0" lang="en-US" sz="2750" spc="-71" strike="noStrike" u="none">
                <a:solidFill>
                  <a:srgbClr val="464646"/>
                </a:solidFill>
                <a:uFillTx/>
                <a:latin typeface="Trebuchet MS"/>
              </a:rPr>
              <a:t> </a:t>
            </a:r>
            <a:r>
              <a:rPr b="0" lang="en-US" sz="2750" spc="60" strike="noStrike" u="none">
                <a:solidFill>
                  <a:srgbClr val="4f81bc"/>
                </a:solidFill>
                <a:uFillTx/>
                <a:latin typeface="Trebuchet MS"/>
              </a:rPr>
              <a:t>answers</a:t>
            </a:r>
            <a:r>
              <a:rPr b="0" lang="en-US" sz="2750" spc="60"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14" strike="noStrike" u="none">
                <a:solidFill>
                  <a:srgbClr val="464646"/>
                </a:solidFill>
                <a:uFillTx/>
                <a:latin typeface="Trebuchet MS"/>
              </a:rPr>
              <a:t> </a:t>
            </a:r>
            <a:r>
              <a:rPr b="0" lang="en-US" sz="2750" spc="150" strike="noStrike" u="none">
                <a:solidFill>
                  <a:srgbClr val="464646"/>
                </a:solidFill>
                <a:uFillTx/>
                <a:latin typeface="Trebuchet MS"/>
              </a:rPr>
              <a:t>sometimes</a:t>
            </a:r>
            <a:r>
              <a:rPr b="0" lang="en-US" sz="2750" strike="noStrike" u="none">
                <a:solidFill>
                  <a:srgbClr val="464646"/>
                </a:solidFill>
                <a:uFillTx/>
                <a:latin typeface="Trebuchet MS"/>
              </a:rPr>
              <a:t> </a:t>
            </a:r>
            <a:r>
              <a:rPr b="0" lang="en-US" sz="2750" strike="noStrike" u="none">
                <a:solidFill>
                  <a:srgbClr val="4f81bc"/>
                </a:solidFill>
                <a:uFillTx/>
                <a:latin typeface="Trebuchet MS"/>
              </a:rPr>
              <a:t>context</a:t>
            </a:r>
            <a:r>
              <a:rPr b="0" lang="en-US" sz="2750" strike="noStrike" u="none">
                <a:solidFill>
                  <a:srgbClr val="464646"/>
                </a:solidFill>
                <a:uFillTx/>
                <a:latin typeface="Trebuchet MS"/>
              </a:rPr>
              <a:t>,</a:t>
            </a:r>
            <a:r>
              <a:rPr b="0" lang="en-US" sz="2750" spc="-26" strike="noStrike" u="none">
                <a:solidFill>
                  <a:srgbClr val="464646"/>
                </a:solidFill>
                <a:uFillTx/>
                <a:latin typeface="Trebuchet MS"/>
              </a:rPr>
              <a:t> </a:t>
            </a:r>
            <a:r>
              <a:rPr b="0" lang="en-US" sz="2750" spc="184" strike="noStrike" u="none">
                <a:solidFill>
                  <a:srgbClr val="464646"/>
                </a:solidFill>
                <a:uFillTx/>
                <a:latin typeface="Trebuchet MS"/>
              </a:rPr>
              <a:t>is</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required</a:t>
            </a:r>
            <a:r>
              <a:rPr b="0" lang="en-US" sz="2750" spc="-14"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65" strike="noStrike" u="none">
                <a:solidFill>
                  <a:srgbClr val="464646"/>
                </a:solidFill>
                <a:uFillTx/>
                <a:latin typeface="Trebuchet MS"/>
              </a:rPr>
              <a:t> </a:t>
            </a:r>
            <a:r>
              <a:rPr b="0" lang="en-US" sz="2750" spc="210" strike="noStrike" u="none">
                <a:solidFill>
                  <a:srgbClr val="464646"/>
                </a:solidFill>
                <a:uFillTx/>
                <a:latin typeface="Trebuchet MS"/>
              </a:rPr>
              <a:t>such</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fine-</a:t>
            </a:r>
            <a:r>
              <a:rPr b="0" lang="en-US" sz="2750" spc="45" strike="noStrike" u="none">
                <a:solidFill>
                  <a:srgbClr val="464646"/>
                </a:solidFill>
                <a:uFillTx/>
                <a:latin typeface="Trebuchet MS"/>
              </a:rPr>
              <a:t>tuning.</a:t>
            </a:r>
            <a:endParaRPr b="0" lang="en-US" sz="2750" strike="noStrike" u="none">
              <a:solidFill>
                <a:srgbClr val="000000"/>
              </a:solidFill>
              <a:uFillTx/>
              <a:latin typeface="Arial"/>
            </a:endParaRPr>
          </a:p>
        </p:txBody>
      </p:sp>
      <p:pic>
        <p:nvPicPr>
          <p:cNvPr id="285" name="Picture 5" descr="A white background with black text&#10;&#10;AI-generated content may be incorrect."/>
          <p:cNvPicPr/>
          <p:nvPr/>
        </p:nvPicPr>
        <p:blipFill>
          <a:blip r:embed="rId1"/>
          <a:stretch/>
        </p:blipFill>
        <p:spPr>
          <a:xfrm>
            <a:off x="803520" y="4230000"/>
            <a:ext cx="11083680" cy="1942200"/>
          </a:xfrm>
          <a:prstGeom prst="rect">
            <a:avLst/>
          </a:prstGeom>
          <a:noFill/>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9" name="object 2" descr=""/>
          <p:cNvPicPr/>
          <p:nvPr/>
        </p:nvPicPr>
        <p:blipFill>
          <a:blip r:embed="rId1"/>
          <a:stretch/>
        </p:blipFill>
        <p:spPr>
          <a:xfrm>
            <a:off x="11030040" y="47520"/>
            <a:ext cx="809280" cy="809280"/>
          </a:xfrm>
          <a:prstGeom prst="rect">
            <a:avLst/>
          </a:prstGeom>
          <a:noFill/>
          <a:ln w="0">
            <a:noFill/>
          </a:ln>
        </p:spPr>
      </p:pic>
      <p:sp>
        <p:nvSpPr>
          <p:cNvPr id="2070"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2071" name="PlaceHolder 2"/>
          <p:cNvSpPr>
            <a:spLocks noGrp="1"/>
          </p:cNvSpPr>
          <p:nvPr>
            <p:ph type="ftr" idx="140"/>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072" name="PlaceHolder 3"/>
          <p:cNvSpPr>
            <a:spLocks noGrp="1"/>
          </p:cNvSpPr>
          <p:nvPr>
            <p:ph type="sldNum" idx="141"/>
          </p:nvPr>
        </p:nvSpPr>
        <p:spPr>
          <a:xfrm>
            <a:off x="8610480" y="6356160"/>
            <a:ext cx="2742840" cy="365400"/>
          </a:xfrm>
          <a:prstGeom prst="rect">
            <a:avLst/>
          </a:prstGeom>
          <a:noFill/>
          <a:ln w="0">
            <a:noFill/>
          </a:ln>
        </p:spPr>
        <p:txBody>
          <a:bodyPr lIns="0" rIns="0" tIns="0" bIns="0" anchor="ctr">
            <a:noAutofit/>
          </a:bodyPr>
          <a:lstStyle>
            <a:lvl1pPr marL="88200" indent="0" algn="r" defTabSz="914400">
              <a:lnSpc>
                <a:spcPct val="100000"/>
              </a:lnSpc>
              <a:buNone/>
              <a:defRPr b="0" lang="en-US" sz="1200" spc="65" strike="noStrike" u="none">
                <a:solidFill>
                  <a:schemeClr val="dk1">
                    <a:tint val="75000"/>
                  </a:schemeClr>
                </a:solidFill>
                <a:uFillTx/>
                <a:latin typeface="Calibri"/>
              </a:defRPr>
            </a:lvl1pPr>
          </a:lstStyle>
          <a:p>
            <a:pPr marL="88200" indent="0" algn="r" defTabSz="914400">
              <a:lnSpc>
                <a:spcPct val="100000"/>
              </a:lnSpc>
              <a:buNone/>
            </a:pPr>
            <a:r>
              <a:rPr b="0" lang="en-US" sz="1200" spc="65" strike="noStrike" u="none">
                <a:solidFill>
                  <a:schemeClr val="dk1">
                    <a:tint val="75000"/>
                  </a:schemeClr>
                </a:solidFill>
                <a:uFillTx/>
                <a:latin typeface="Calibri"/>
              </a:rPr>
              <a:t>90</a:t>
            </a:r>
            <a:endParaRPr b="0" lang="en-US" sz="1200" strike="noStrike" u="none">
              <a:solidFill>
                <a:srgbClr val="000000"/>
              </a:solidFill>
              <a:uFillTx/>
              <a:latin typeface="Times New Roman"/>
            </a:endParaRPr>
          </a:p>
        </p:txBody>
      </p:sp>
      <p:sp>
        <p:nvSpPr>
          <p:cNvPr id="2073" name="object 4"/>
          <p:cNvSpPr/>
          <p:nvPr/>
        </p:nvSpPr>
        <p:spPr>
          <a:xfrm>
            <a:off x="501120" y="984960"/>
            <a:ext cx="1316520" cy="99180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1" lang="en-US" sz="3200" spc="-11" strike="noStrike" u="none">
                <a:solidFill>
                  <a:srgbClr val="c0504d"/>
                </a:solidFill>
                <a:uFillTx/>
                <a:latin typeface="Trebuchet MS"/>
              </a:rPr>
              <a:t>Before</a:t>
            </a:r>
            <a:endParaRPr b="0" lang="en-US" sz="3200" strike="noStrike" u="none">
              <a:solidFill>
                <a:srgbClr val="000000"/>
              </a:solidFill>
              <a:uFillTx/>
              <a:latin typeface="Arial"/>
            </a:endParaRPr>
          </a:p>
        </p:txBody>
      </p:sp>
      <p:sp>
        <p:nvSpPr>
          <p:cNvPr id="2074" name="object 5"/>
          <p:cNvSpPr/>
          <p:nvPr/>
        </p:nvSpPr>
        <p:spPr>
          <a:xfrm>
            <a:off x="9295920" y="4402440"/>
            <a:ext cx="2450160" cy="32076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trike="noStrike" u="none">
                <a:solidFill>
                  <a:schemeClr val="dk1"/>
                </a:solidFill>
                <a:uFillTx/>
                <a:latin typeface="Trebuchet MS"/>
              </a:rPr>
              <a:t>Weight</a:t>
            </a:r>
            <a:r>
              <a:rPr b="0" lang="en-US" sz="1800" spc="26" strike="noStrike" u="none">
                <a:solidFill>
                  <a:schemeClr val="dk1"/>
                </a:solidFill>
                <a:uFillTx/>
                <a:latin typeface="Trebuchet MS"/>
              </a:rPr>
              <a:t> </a:t>
            </a:r>
            <a:r>
              <a:rPr b="0" lang="en-US" sz="1800" spc="-11" strike="noStrike" u="none">
                <a:solidFill>
                  <a:schemeClr val="dk1"/>
                </a:solidFill>
                <a:uFillTx/>
                <a:latin typeface="Trebuchet MS"/>
              </a:rPr>
              <a:t>Tensor</a:t>
            </a:r>
            <a:r>
              <a:rPr b="0" lang="en-US" sz="1800" spc="51" strike="noStrike" u="none">
                <a:solidFill>
                  <a:schemeClr val="dk1"/>
                </a:solidFill>
                <a:uFillTx/>
                <a:latin typeface="Trebuchet MS"/>
              </a:rPr>
              <a:t> </a:t>
            </a:r>
            <a:r>
              <a:rPr b="0" lang="en-US" sz="1800" spc="-11" strike="noStrike" u="none">
                <a:solidFill>
                  <a:schemeClr val="dk1"/>
                </a:solidFill>
                <a:uFillTx/>
                <a:latin typeface="Trebuchet MS"/>
              </a:rPr>
              <a:t>(</a:t>
            </a:r>
            <a:r>
              <a:rPr b="0" lang="en-US" sz="1800" spc="-11" strike="noStrike" u="none">
                <a:solidFill>
                  <a:srgbClr val="404040"/>
                </a:solidFill>
                <a:uFillTx/>
                <a:latin typeface="Cambria Math"/>
              </a:rPr>
              <a:t>𝑊</a:t>
            </a:r>
            <a:r>
              <a:rPr b="0" lang="en-US" sz="2018" spc="-14" strike="noStrike" u="none" baseline="26000">
                <a:solidFill>
                  <a:srgbClr val="404040"/>
                </a:solidFill>
                <a:uFillTx/>
                <a:latin typeface="Cambria Math"/>
              </a:rPr>
              <a:t>𝐹𝑃32</a:t>
            </a:r>
            <a:r>
              <a:rPr b="0" lang="en-US" sz="1800" spc="-11" strike="noStrike" u="none">
                <a:solidFill>
                  <a:schemeClr val="dk1"/>
                </a:solidFill>
                <a:uFillTx/>
                <a:latin typeface="Trebuchet MS"/>
              </a:rPr>
              <a:t>)</a:t>
            </a:r>
            <a:endParaRPr b="0" lang="en-US" sz="1800" strike="noStrike" u="none">
              <a:solidFill>
                <a:srgbClr val="000000"/>
              </a:solidFill>
              <a:uFillTx/>
              <a:latin typeface="Arial"/>
            </a:endParaRPr>
          </a:p>
        </p:txBody>
      </p:sp>
      <p:graphicFrame>
        <p:nvGraphicFramePr>
          <p:cNvPr id="2075" name="object 6"/>
          <p:cNvGraphicFramePr/>
          <p:nvPr/>
        </p:nvGraphicFramePr>
        <p:xfrm>
          <a:off x="9372600" y="2200320"/>
          <a:ext cx="2238120" cy="1999080"/>
        </p:xfrm>
        <a:graphic>
          <a:graphicData uri="http://schemas.openxmlformats.org/drawingml/2006/table">
            <a:tbl>
              <a:tblPr/>
              <a:tblGrid>
                <a:gridCol w="447480"/>
                <a:gridCol w="447480"/>
                <a:gridCol w="447480"/>
                <a:gridCol w="447480"/>
                <a:gridCol w="447480"/>
              </a:tblGrid>
              <a:tr h="399960">
                <a:tc>
                  <a:txBody>
                    <a:bodyPr lIns="0" rIns="0" tIns="108360" bIns="0" anchor="t">
                      <a:noAutofit/>
                    </a:bodyPr>
                    <a:p>
                      <a:pPr marL="1476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8360" bIns="0" anchor="t">
                      <a:noAutofit/>
                    </a:bodyPr>
                    <a:p>
                      <a:pPr marL="1512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8360" bIns="0" anchor="t">
                      <a:noAutofit/>
                    </a:bodyPr>
                    <a:p>
                      <a:pPr marL="16560" algn="ctr" defTabSz="914400">
                        <a:lnSpc>
                          <a:spcPct val="100000"/>
                        </a:lnSpc>
                        <a:spcBef>
                          <a:spcPts val="856"/>
                        </a:spcBef>
                      </a:pPr>
                      <a:r>
                        <a:rPr b="0" lang="en-US" sz="1100" spc="-26" strike="noStrike" u="none">
                          <a:solidFill>
                            <a:srgbClr val="000000"/>
                          </a:solidFill>
                          <a:uFillTx/>
                          <a:latin typeface="Trebuchet MS"/>
                        </a:rPr>
                        <a:t>0.0</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8360" bIns="0" anchor="t">
                      <a:noAutofit/>
                    </a:bodyPr>
                    <a:p>
                      <a:pPr marL="17280" algn="ctr" defTabSz="914400">
                        <a:lnSpc>
                          <a:spcPct val="100000"/>
                        </a:lnSpc>
                        <a:spcBef>
                          <a:spcPts val="85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8360" bIns="0" anchor="t">
                      <a:noAutofit/>
                    </a:bodyPr>
                    <a:p>
                      <a:pPr marL="19800" algn="ctr" defTabSz="914400">
                        <a:lnSpc>
                          <a:spcPct val="100000"/>
                        </a:lnSpc>
                        <a:spcBef>
                          <a:spcPts val="856"/>
                        </a:spcBef>
                      </a:pP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399960">
                <a:tc>
                  <a:txBody>
                    <a:bodyPr lIns="0" rIns="0" tIns="105840" bIns="0" anchor="t">
                      <a:noAutofit/>
                    </a:bodyPr>
                    <a:p>
                      <a:pPr marL="14040" algn="ctr" defTabSz="914400">
                        <a:lnSpc>
                          <a:spcPct val="100000"/>
                        </a:lnSpc>
                        <a:spcBef>
                          <a:spcPts val="83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1.0</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840" bIns="0" anchor="t">
                      <a:noAutofit/>
                    </a:bodyPr>
                    <a:p>
                      <a:pPr marL="15120" algn="ctr" defTabSz="914400">
                        <a:lnSpc>
                          <a:spcPct val="100000"/>
                        </a:lnSpc>
                        <a:spcBef>
                          <a:spcPts val="836"/>
                        </a:spcBef>
                      </a:pPr>
                      <a:r>
                        <a:rPr b="0" lang="en-US" sz="1100" spc="-26" strike="noStrike" u="none">
                          <a:solidFill>
                            <a:srgbClr val="000000"/>
                          </a:solidFill>
                          <a:uFillTx/>
                          <a:latin typeface="Trebuchet MS"/>
                        </a:rPr>
                        <a:t>0.2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840" bIns="0" anchor="t">
                      <a:noAutofit/>
                    </a:bodyPr>
                    <a:p>
                      <a:pPr marL="17280" algn="ctr" defTabSz="914400">
                        <a:lnSpc>
                          <a:spcPct val="100000"/>
                        </a:lnSpc>
                        <a:spcBef>
                          <a:spcPts val="836"/>
                        </a:spcBef>
                      </a:pP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840" bIns="0" anchor="t">
                      <a:noAutofit/>
                    </a:bodyPr>
                    <a:p>
                      <a:pPr marL="18360" algn="ctr" defTabSz="914400">
                        <a:lnSpc>
                          <a:spcPct val="100000"/>
                        </a:lnSpc>
                        <a:spcBef>
                          <a:spcPts val="836"/>
                        </a:spcBef>
                      </a:pPr>
                      <a:r>
                        <a:rPr b="0" lang="en-US" sz="1100" spc="-26" strike="noStrike" u="none">
                          <a:solidFill>
                            <a:srgbClr val="000000"/>
                          </a:solidFill>
                          <a:uFillTx/>
                          <a:latin typeface="Trebuchet MS"/>
                        </a:rPr>
                        <a:t>1.7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5840" bIns="0" anchor="t">
                      <a:noAutofit/>
                    </a:bodyPr>
                    <a:p>
                      <a:pPr marL="19800" algn="ctr" defTabSz="914400">
                        <a:lnSpc>
                          <a:spcPct val="100000"/>
                        </a:lnSpc>
                        <a:spcBef>
                          <a:spcPts val="836"/>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0.9</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390240">
                <a:tc>
                  <a:txBody>
                    <a:bodyPr lIns="0" rIns="0" tIns="104040" bIns="0" anchor="t">
                      <a:noAutofit/>
                    </a:bodyPr>
                    <a:p>
                      <a:pPr marL="13320" algn="ctr" defTabSz="914400">
                        <a:lnSpc>
                          <a:spcPct val="100000"/>
                        </a:lnSpc>
                        <a:spcBef>
                          <a:spcPts val="81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4040" bIns="0" anchor="t">
                      <a:noAutofit/>
                    </a:bodyPr>
                    <a:p>
                      <a:pPr marL="15840" algn="ctr" defTabSz="914400">
                        <a:lnSpc>
                          <a:spcPct val="100000"/>
                        </a:lnSpc>
                        <a:spcBef>
                          <a:spcPts val="81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1.5</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4040" bIns="0" anchor="t">
                      <a:noAutofit/>
                    </a:bodyPr>
                    <a:p>
                      <a:pPr marL="15840" algn="ctr" defTabSz="914400">
                        <a:lnSpc>
                          <a:spcPct val="100000"/>
                        </a:lnSpc>
                        <a:spcBef>
                          <a:spcPts val="81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4040" bIns="0" anchor="t">
                      <a:noAutofit/>
                    </a:bodyPr>
                    <a:p>
                      <a:pPr marL="17640" algn="ctr" defTabSz="914400">
                        <a:lnSpc>
                          <a:spcPct val="100000"/>
                        </a:lnSpc>
                        <a:spcBef>
                          <a:spcPts val="819"/>
                        </a:spcBef>
                      </a:pPr>
                      <a:r>
                        <a:rPr b="0" lang="en-US" sz="1100" spc="-26" strike="noStrike" u="none">
                          <a:solidFill>
                            <a:srgbClr val="000000"/>
                          </a:solidFill>
                          <a:uFillTx/>
                          <a:latin typeface="Trebuchet MS"/>
                        </a:rPr>
                        <a:t>0.8</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104040" bIns="0" anchor="t">
                      <a:noAutofit/>
                    </a:bodyPr>
                    <a:p>
                      <a:pPr marL="19800" algn="ctr" defTabSz="914400">
                        <a:lnSpc>
                          <a:spcPct val="100000"/>
                        </a:lnSpc>
                        <a:spcBef>
                          <a:spcPts val="819"/>
                        </a:spcBef>
                      </a:pPr>
                      <a:r>
                        <a:rPr b="0" lang="en-US" sz="1100" spc="-26" strike="noStrike" u="none">
                          <a:solidFill>
                            <a:srgbClr val="000000"/>
                          </a:solidFill>
                          <a:uFillTx/>
                          <a:latin typeface="Trebuchet MS"/>
                        </a:rPr>
                        <a:t>0.5</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404280">
                <a:tc>
                  <a:txBody>
                    <a:bodyPr lIns="0" rIns="0" tIns="111600" bIns="0" anchor="t">
                      <a:noAutofit/>
                    </a:bodyPr>
                    <a:p>
                      <a:pPr marL="14040" algn="ctr" defTabSz="914400">
                        <a:lnSpc>
                          <a:spcPct val="100000"/>
                        </a:lnSpc>
                        <a:spcBef>
                          <a:spcPts val="879"/>
                        </a:spcBef>
                      </a:pPr>
                      <a:r>
                        <a:rPr b="0" lang="en-US" sz="1100" spc="-26" strike="noStrike" u="none">
                          <a:solidFill>
                            <a:srgbClr val="000000"/>
                          </a:solidFill>
                          <a:uFillTx/>
                          <a:latin typeface="Trebuchet MS"/>
                        </a:rPr>
                        <a:t>1.2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11600" bIns="0" anchor="t">
                      <a:noAutofit/>
                    </a:bodyPr>
                    <a:p>
                      <a:pPr marL="15120" algn="ctr" defTabSz="914400">
                        <a:lnSpc>
                          <a:spcPct val="100000"/>
                        </a:lnSpc>
                        <a:spcBef>
                          <a:spcPts val="87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11600" bIns="0" anchor="t">
                      <a:noAutofit/>
                    </a:bodyPr>
                    <a:p>
                      <a:pPr marL="17280" algn="ctr" defTabSz="914400">
                        <a:lnSpc>
                          <a:spcPct val="100000"/>
                        </a:lnSpc>
                        <a:spcBef>
                          <a:spcPts val="87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0.9</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11600" bIns="0" anchor="t">
                      <a:noAutofit/>
                    </a:bodyPr>
                    <a:p>
                      <a:pPr marL="17640" algn="ctr" defTabSz="914400">
                        <a:lnSpc>
                          <a:spcPct val="100000"/>
                        </a:lnSpc>
                        <a:spcBef>
                          <a:spcPts val="879"/>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0.3</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111600" bIns="0" anchor="t">
                      <a:noAutofit/>
                    </a:bodyPr>
                    <a:p>
                      <a:pPr marL="19080" algn="ctr" defTabSz="914400">
                        <a:lnSpc>
                          <a:spcPct val="100000"/>
                        </a:lnSpc>
                        <a:spcBef>
                          <a:spcPts val="879"/>
                        </a:spcBef>
                      </a:pPr>
                      <a:r>
                        <a:rPr b="0" lang="en-US" sz="1100" spc="-26" strike="noStrike" u="none">
                          <a:solidFill>
                            <a:srgbClr val="000000"/>
                          </a:solidFill>
                          <a:uFillTx/>
                          <a:latin typeface="Trebuchet MS"/>
                        </a:rPr>
                        <a:t>0.7</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404280">
                <a:tc>
                  <a:txBody>
                    <a:bodyPr lIns="0" rIns="0" tIns="112680" bIns="0" anchor="t">
                      <a:noAutofit/>
                    </a:bodyPr>
                    <a:p>
                      <a:pPr marL="12600" algn="ctr" defTabSz="914400">
                        <a:lnSpc>
                          <a:spcPct val="100000"/>
                        </a:lnSpc>
                        <a:spcBef>
                          <a:spcPts val="890"/>
                        </a:spcBef>
                      </a:pPr>
                      <a:r>
                        <a:rPr b="0" lang="en-US" sz="1100" spc="-26" strike="noStrike" u="none">
                          <a:solidFill>
                            <a:srgbClr val="000000"/>
                          </a:solidFill>
                          <a:uFillTx/>
                          <a:latin typeface="Trebuchet MS"/>
                        </a:rPr>
                        <a:t>0.4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14760" algn="ctr" defTabSz="914400">
                        <a:lnSpc>
                          <a:spcPct val="100000"/>
                        </a:lnSpc>
                        <a:spcBef>
                          <a:spcPts val="890"/>
                        </a:spcBef>
                      </a:pPr>
                      <a:r>
                        <a:rPr b="0" lang="en-US" sz="1100" spc="-26" strike="noStrike" u="none">
                          <a:solidFill>
                            <a:srgbClr val="000000"/>
                          </a:solidFill>
                          <a:uFillTx/>
                          <a:latin typeface="Trebuchet MS"/>
                        </a:rPr>
                        <a:t>0.1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15120" algn="ctr" defTabSz="914400">
                        <a:lnSpc>
                          <a:spcPct val="100000"/>
                        </a:lnSpc>
                        <a:spcBef>
                          <a:spcPts val="89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1.4</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20880" algn="ctr" defTabSz="914400">
                        <a:lnSpc>
                          <a:spcPct val="100000"/>
                        </a:lnSpc>
                        <a:spcBef>
                          <a:spcPts val="890"/>
                        </a:spcBef>
                      </a:pPr>
                      <a:r>
                        <a:rPr b="0" lang="en-US" sz="1100" spc="-26" strike="noStrike" u="none">
                          <a:solidFill>
                            <a:srgbClr val="000000"/>
                          </a:solidFill>
                          <a:uFillTx/>
                          <a:latin typeface="Trebuchet MS"/>
                        </a:rPr>
                        <a:t>2.2</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112680" bIns="0" anchor="t">
                      <a:noAutofit/>
                    </a:bodyPr>
                    <a:p>
                      <a:pPr marL="18360" algn="ctr" defTabSz="914400">
                        <a:lnSpc>
                          <a:spcPct val="100000"/>
                        </a:lnSpc>
                        <a:spcBef>
                          <a:spcPts val="890"/>
                        </a:spcBef>
                      </a:pPr>
                      <a:r>
                        <a:rPr b="0" lang="en-US" sz="1100" spc="-11" strike="noStrike" u="none">
                          <a:solidFill>
                            <a:srgbClr val="000000"/>
                          </a:solidFill>
                          <a:uFillTx/>
                          <a:latin typeface="Trebuchet MS"/>
                        </a:rPr>
                        <a:t>-</a:t>
                      </a:r>
                      <a:r>
                        <a:rPr b="0" lang="en-US" sz="1100" spc="-26" strike="noStrike" u="none">
                          <a:solidFill>
                            <a:srgbClr val="000000"/>
                          </a:solidFill>
                          <a:uFillTx/>
                          <a:latin typeface="Trebuchet MS"/>
                        </a:rPr>
                        <a:t>1.1</a:t>
                      </a:r>
                      <a:endParaRPr b="0" lang="en-US" sz="11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sp>
        <p:nvSpPr>
          <p:cNvPr id="2076" name="object 7"/>
          <p:cNvSpPr/>
          <p:nvPr/>
        </p:nvSpPr>
        <p:spPr>
          <a:xfrm>
            <a:off x="3113280" y="5361480"/>
            <a:ext cx="5972400" cy="1116720"/>
          </a:xfrm>
          <a:prstGeom prst="rect">
            <a:avLst/>
          </a:prstGeom>
          <a:noFill/>
          <a:ln w="0">
            <a:noFill/>
          </a:ln>
        </p:spPr>
        <p:style>
          <a:lnRef idx="0"/>
          <a:fillRef idx="0"/>
          <a:effectRef idx="0"/>
          <a:fontRef idx="minor"/>
        </p:style>
        <p:txBody>
          <a:bodyPr lIns="0" rIns="0" tIns="13320" bIns="0" anchor="t">
            <a:spAutoFit/>
          </a:bodyPr>
          <a:p>
            <a:pPr algn="ctr" defTabSz="914400">
              <a:lnSpc>
                <a:spcPct val="100000"/>
              </a:lnSpc>
              <a:spcBef>
                <a:spcPts val="105"/>
              </a:spcBef>
            </a:pPr>
            <a:r>
              <a:rPr b="0" lang="en-US" sz="2400" spc="-51" strike="noStrike" u="none">
                <a:solidFill>
                  <a:srgbClr val="404040"/>
                </a:solidFill>
                <a:uFillTx/>
                <a:latin typeface="Trebuchet MS"/>
              </a:rPr>
              <a:t>Next, </a:t>
            </a:r>
            <a:r>
              <a:rPr b="0" lang="en-US" sz="2400" spc="-40" strike="noStrike" u="none">
                <a:solidFill>
                  <a:srgbClr val="404040"/>
                </a:solidFill>
                <a:uFillTx/>
                <a:latin typeface="Trebuchet MS"/>
              </a:rPr>
              <a:t>let’s</a:t>
            </a:r>
            <a:r>
              <a:rPr b="0" lang="en-US" sz="2400" spc="-170" strike="noStrike" u="none">
                <a:solidFill>
                  <a:srgbClr val="404040"/>
                </a:solidFill>
                <a:uFillTx/>
                <a:latin typeface="Trebuchet MS"/>
              </a:rPr>
              <a:t> </a:t>
            </a:r>
            <a:r>
              <a:rPr b="0" lang="en-US" sz="2400" spc="54" strike="noStrike" u="none">
                <a:solidFill>
                  <a:srgbClr val="404040"/>
                </a:solidFill>
                <a:uFillTx/>
                <a:latin typeface="Trebuchet MS"/>
              </a:rPr>
              <a:t>look</a:t>
            </a:r>
            <a:r>
              <a:rPr b="0" lang="en-US" sz="2400" spc="-130" strike="noStrike" u="none">
                <a:solidFill>
                  <a:srgbClr val="404040"/>
                </a:solidFill>
                <a:uFillTx/>
                <a:latin typeface="Trebuchet MS"/>
              </a:rPr>
              <a:t> </a:t>
            </a:r>
            <a:r>
              <a:rPr b="0" lang="en-US" sz="2400" strike="noStrike" u="none">
                <a:solidFill>
                  <a:srgbClr val="404040"/>
                </a:solidFill>
                <a:uFillTx/>
                <a:latin typeface="Trebuchet MS"/>
              </a:rPr>
              <a:t>at</a:t>
            </a:r>
            <a:r>
              <a:rPr b="0" lang="en-US" sz="2400" spc="-54"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150" strike="noStrike" u="none">
                <a:solidFill>
                  <a:srgbClr val="404040"/>
                </a:solidFill>
                <a:uFillTx/>
                <a:latin typeface="Trebuchet MS"/>
              </a:rPr>
              <a:t> </a:t>
            </a:r>
            <a:r>
              <a:rPr b="0" lang="en-US" sz="2400" spc="65" strike="noStrike" u="none">
                <a:solidFill>
                  <a:srgbClr val="404040"/>
                </a:solidFill>
                <a:uFillTx/>
                <a:latin typeface="Trebuchet MS"/>
              </a:rPr>
              <a:t>memory</a:t>
            </a:r>
            <a:r>
              <a:rPr b="0" lang="en-US" sz="2400" spc="-136" strike="noStrike" u="none">
                <a:solidFill>
                  <a:srgbClr val="404040"/>
                </a:solidFill>
                <a:uFillTx/>
                <a:latin typeface="Trebuchet MS"/>
              </a:rPr>
              <a:t> </a:t>
            </a:r>
            <a:r>
              <a:rPr b="0" lang="en-US" sz="2400" spc="125" strike="noStrike" u="none">
                <a:solidFill>
                  <a:srgbClr val="404040"/>
                </a:solidFill>
                <a:uFillTx/>
                <a:latin typeface="Trebuchet MS"/>
              </a:rPr>
              <a:t>usage</a:t>
            </a:r>
            <a:r>
              <a:rPr b="0" lang="en-US" sz="2400" spc="-65" strike="noStrike" u="none">
                <a:solidFill>
                  <a:srgbClr val="404040"/>
                </a:solidFill>
                <a:uFillTx/>
                <a:latin typeface="Trebuchet MS"/>
              </a:rPr>
              <a:t> </a:t>
            </a:r>
            <a:r>
              <a:rPr b="1" lang="en-US" sz="2400" spc="-11" strike="noStrike" u="none">
                <a:solidFill>
                  <a:srgbClr val="404040"/>
                </a:solidFill>
                <a:uFillTx/>
                <a:latin typeface="Trebuchet MS"/>
              </a:rPr>
              <a:t>after</a:t>
            </a:r>
            <a:endParaRPr b="0" lang="en-US" sz="2400" strike="noStrike" u="none">
              <a:solidFill>
                <a:srgbClr val="000000"/>
              </a:solidFill>
              <a:uFillTx/>
              <a:latin typeface="Arial"/>
            </a:endParaRPr>
          </a:p>
          <a:p>
            <a:pPr algn="ctr" defTabSz="914400">
              <a:lnSpc>
                <a:spcPct val="100000"/>
              </a:lnSpc>
              <a:spcBef>
                <a:spcPts val="51"/>
              </a:spcBef>
            </a:pPr>
            <a:r>
              <a:rPr b="0" lang="en-US" sz="2400" spc="54" strike="noStrike" u="none">
                <a:solidFill>
                  <a:srgbClr val="4f81bc"/>
                </a:solidFill>
                <a:uFillTx/>
                <a:latin typeface="Trebuchet MS"/>
              </a:rPr>
              <a:t>Double</a:t>
            </a:r>
            <a:r>
              <a:rPr b="0" lang="en-US" sz="2400" spc="-156" strike="noStrike" u="none">
                <a:solidFill>
                  <a:srgbClr val="4f81bc"/>
                </a:solidFill>
                <a:uFillTx/>
                <a:latin typeface="Trebuchet MS"/>
              </a:rPr>
              <a:t> </a:t>
            </a:r>
            <a:r>
              <a:rPr b="0" lang="en-US" sz="2400" spc="-11" strike="noStrike" u="none">
                <a:solidFill>
                  <a:srgbClr val="4f81bc"/>
                </a:solidFill>
                <a:uFillTx/>
                <a:latin typeface="Trebuchet MS"/>
              </a:rPr>
              <a:t>Quantization.</a:t>
            </a:r>
            <a:endParaRPr b="0" lang="en-US" sz="2400" strike="noStrike" u="none">
              <a:solidFill>
                <a:srgbClr val="000000"/>
              </a:solidFill>
              <a:uFillTx/>
              <a:latin typeface="Arial"/>
            </a:endParaRPr>
          </a:p>
        </p:txBody>
      </p:sp>
      <p:sp>
        <p:nvSpPr>
          <p:cNvPr id="2077" name="object 8"/>
          <p:cNvSpPr/>
          <p:nvPr/>
        </p:nvSpPr>
        <p:spPr>
          <a:xfrm>
            <a:off x="402840" y="2154960"/>
            <a:ext cx="7832880" cy="3040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trike="noStrike" u="none">
                <a:solidFill>
                  <a:srgbClr val="404040"/>
                </a:solidFill>
                <a:uFillTx/>
                <a:latin typeface="Trebuchet MS"/>
              </a:rPr>
              <a:t>All</a:t>
            </a:r>
            <a:r>
              <a:rPr b="0" lang="en-US" sz="2400" spc="-51" strike="noStrike" u="none">
                <a:solidFill>
                  <a:srgbClr val="404040"/>
                </a:solidFill>
                <a:uFillTx/>
                <a:latin typeface="Trebuchet MS"/>
              </a:rPr>
              <a:t> </a:t>
            </a:r>
            <a:r>
              <a:rPr b="0" lang="en-US" sz="2400" spc="-60" strike="noStrike" u="none">
                <a:solidFill>
                  <a:srgbClr val="404040"/>
                </a:solidFill>
                <a:uFillTx/>
                <a:latin typeface="Trebuchet MS"/>
              </a:rPr>
              <a:t>we</a:t>
            </a:r>
            <a:r>
              <a:rPr b="0" lang="en-US" sz="2400" spc="-74" strike="noStrike" u="none">
                <a:solidFill>
                  <a:srgbClr val="404040"/>
                </a:solidFill>
                <a:uFillTx/>
                <a:latin typeface="Trebuchet MS"/>
              </a:rPr>
              <a:t> </a:t>
            </a:r>
            <a:r>
              <a:rPr b="0" lang="en-US" sz="2400" spc="96" strike="noStrike" u="none">
                <a:solidFill>
                  <a:srgbClr val="404040"/>
                </a:solidFill>
                <a:uFillTx/>
                <a:latin typeface="Trebuchet MS"/>
              </a:rPr>
              <a:t>had</a:t>
            </a:r>
            <a:r>
              <a:rPr b="0" lang="en-US" sz="2400" spc="-119" strike="noStrike" u="none">
                <a:solidFill>
                  <a:srgbClr val="404040"/>
                </a:solidFill>
                <a:uFillTx/>
                <a:latin typeface="Trebuchet MS"/>
              </a:rPr>
              <a:t> </a:t>
            </a:r>
            <a:r>
              <a:rPr b="0" lang="en-US" sz="2400" spc="119" strike="noStrike" u="none">
                <a:solidFill>
                  <a:srgbClr val="404040"/>
                </a:solidFill>
                <a:uFillTx/>
                <a:latin typeface="Trebuchet MS"/>
              </a:rPr>
              <a:t>was</a:t>
            </a:r>
            <a:r>
              <a:rPr b="0" lang="en-US" sz="2400" spc="-91"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05" strike="noStrike" u="none">
                <a:solidFill>
                  <a:srgbClr val="404040"/>
                </a:solidFill>
                <a:uFillTx/>
                <a:latin typeface="Trebuchet MS"/>
              </a:rPr>
              <a:t> </a:t>
            </a:r>
            <a:r>
              <a:rPr b="0" lang="en-US" sz="2400" strike="noStrike" u="none">
                <a:solidFill>
                  <a:srgbClr val="404040"/>
                </a:solidFill>
                <a:uFillTx/>
                <a:latin typeface="Trebuchet MS"/>
              </a:rPr>
              <a:t>weight</a:t>
            </a:r>
            <a:r>
              <a:rPr b="0" lang="en-US" sz="2400" spc="-119" strike="noStrike" u="none">
                <a:solidFill>
                  <a:srgbClr val="404040"/>
                </a:solidFill>
                <a:uFillTx/>
                <a:latin typeface="Trebuchet MS"/>
              </a:rPr>
              <a:t> </a:t>
            </a:r>
            <a:r>
              <a:rPr b="0" lang="en-US" sz="2400" spc="71" strike="noStrike" u="none">
                <a:solidFill>
                  <a:srgbClr val="404040"/>
                </a:solidFill>
                <a:uFillTx/>
                <a:latin typeface="Trebuchet MS"/>
              </a:rPr>
              <a:t>matrix</a:t>
            </a:r>
            <a:r>
              <a:rPr b="0" lang="en-US" sz="2400" spc="-170" strike="noStrike" u="none">
                <a:solidFill>
                  <a:srgbClr val="404040"/>
                </a:solidFill>
                <a:uFillTx/>
                <a:latin typeface="Trebuchet MS"/>
              </a:rPr>
              <a:t> </a:t>
            </a:r>
            <a:r>
              <a:rPr b="0" lang="en-US" sz="2400" spc="85" strike="noStrike" u="none">
                <a:solidFill>
                  <a:srgbClr val="404040"/>
                </a:solidFill>
                <a:uFillTx/>
                <a:latin typeface="Trebuchet MS"/>
              </a:rPr>
              <a:t>containing</a:t>
            </a:r>
            <a:r>
              <a:rPr b="0" lang="en-US" sz="2400" spc="-119" strike="noStrike" u="none">
                <a:solidFill>
                  <a:srgbClr val="404040"/>
                </a:solidFill>
                <a:uFillTx/>
                <a:latin typeface="Trebuchet MS"/>
              </a:rPr>
              <a:t> </a:t>
            </a:r>
            <a:r>
              <a:rPr b="0" lang="en-US" sz="2400" spc="91" strike="noStrike" u="none">
                <a:solidFill>
                  <a:srgbClr val="404040"/>
                </a:solidFill>
                <a:uFillTx/>
                <a:latin typeface="Trebuchet MS"/>
              </a:rPr>
              <a:t>FP32</a:t>
            </a:r>
            <a:r>
              <a:rPr b="0" lang="en-US" sz="2400" spc="-170" strike="noStrike" u="none">
                <a:solidFill>
                  <a:srgbClr val="404040"/>
                </a:solidFill>
                <a:uFillTx/>
                <a:latin typeface="Trebuchet MS"/>
              </a:rPr>
              <a:t> </a:t>
            </a:r>
            <a:r>
              <a:rPr b="0" lang="en-US" sz="2400" spc="-11" strike="noStrike" u="none">
                <a:solidFill>
                  <a:srgbClr val="404040"/>
                </a:solidFill>
                <a:uFillTx/>
                <a:latin typeface="Trebuchet MS"/>
              </a:rPr>
              <a:t>values.</a:t>
            </a:r>
            <a:endParaRPr b="0" lang="en-US" sz="2400" strike="noStrike" u="none">
              <a:solidFill>
                <a:srgbClr val="000000"/>
              </a:solidFill>
              <a:uFillTx/>
              <a:latin typeface="Arial"/>
            </a:endParaRPr>
          </a:p>
          <a:p>
            <a:pPr marL="12600" defTabSz="914400">
              <a:lnSpc>
                <a:spcPct val="100000"/>
              </a:lnSpc>
              <a:spcBef>
                <a:spcPts val="2171"/>
              </a:spcBef>
            </a:pPr>
            <a:r>
              <a:rPr b="0" lang="en-US" sz="2400" spc="79" strike="noStrike" u="none">
                <a:solidFill>
                  <a:srgbClr val="404040"/>
                </a:solidFill>
                <a:uFillTx/>
                <a:latin typeface="Trebuchet MS"/>
              </a:rPr>
              <a:t>In</a:t>
            </a:r>
            <a:r>
              <a:rPr b="0" lang="en-US" sz="2400" spc="-85" strike="noStrike" u="none">
                <a:solidFill>
                  <a:srgbClr val="404040"/>
                </a:solidFill>
                <a:uFillTx/>
                <a:latin typeface="Trebuchet MS"/>
              </a:rPr>
              <a:t> </a:t>
            </a:r>
            <a:r>
              <a:rPr b="0" lang="en-US" sz="2400" strike="noStrike" u="none">
                <a:solidFill>
                  <a:srgbClr val="404040"/>
                </a:solidFill>
                <a:uFillTx/>
                <a:latin typeface="Trebuchet MS"/>
              </a:rPr>
              <a:t>our</a:t>
            </a:r>
            <a:r>
              <a:rPr b="0" lang="en-US" sz="2400" spc="-113" strike="noStrike" u="none">
                <a:solidFill>
                  <a:srgbClr val="404040"/>
                </a:solidFill>
                <a:uFillTx/>
                <a:latin typeface="Trebuchet MS"/>
              </a:rPr>
              <a:t> </a:t>
            </a:r>
            <a:r>
              <a:rPr b="0" lang="en-US" sz="2400" strike="noStrike" u="none">
                <a:solidFill>
                  <a:srgbClr val="404040"/>
                </a:solidFill>
                <a:uFillTx/>
                <a:latin typeface="Trebuchet MS"/>
              </a:rPr>
              <a:t>example,</a:t>
            </a:r>
            <a:r>
              <a:rPr b="0" lang="en-US" sz="2400" spc="-136" strike="noStrike" u="none">
                <a:solidFill>
                  <a:srgbClr val="404040"/>
                </a:solidFill>
                <a:uFillTx/>
                <a:latin typeface="Trebuchet MS"/>
              </a:rPr>
              <a:t> </a:t>
            </a:r>
            <a:r>
              <a:rPr b="0" lang="en-US" sz="2400" spc="-34" strike="noStrike" u="none">
                <a:solidFill>
                  <a:srgbClr val="404040"/>
                </a:solidFill>
                <a:uFillTx/>
                <a:latin typeface="Trebuchet MS"/>
              </a:rPr>
              <a:t>we</a:t>
            </a:r>
            <a:r>
              <a:rPr b="0" lang="en-US" sz="2400" spc="-159" strike="noStrike" u="none">
                <a:solidFill>
                  <a:srgbClr val="404040"/>
                </a:solidFill>
                <a:uFillTx/>
                <a:latin typeface="Trebuchet MS"/>
              </a:rPr>
              <a:t> </a:t>
            </a:r>
            <a:r>
              <a:rPr b="0" lang="en-US" sz="2400" spc="119" strike="noStrike" u="none">
                <a:solidFill>
                  <a:srgbClr val="404040"/>
                </a:solidFill>
                <a:uFillTx/>
                <a:latin typeface="Trebuchet MS"/>
              </a:rPr>
              <a:t>had</a:t>
            </a:r>
            <a:r>
              <a:rPr b="0" lang="en-US" sz="2400" spc="-136"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13" strike="noStrike" u="none">
                <a:solidFill>
                  <a:srgbClr val="404040"/>
                </a:solidFill>
                <a:uFillTx/>
                <a:latin typeface="Trebuchet MS"/>
              </a:rPr>
              <a:t> </a:t>
            </a:r>
            <a:r>
              <a:rPr b="0" lang="en-US" sz="2400" spc="79" strike="noStrike" u="none">
                <a:solidFill>
                  <a:srgbClr val="404040"/>
                </a:solidFill>
                <a:uFillTx/>
                <a:latin typeface="Trebuchet MS"/>
              </a:rPr>
              <a:t>5x5</a:t>
            </a:r>
            <a:r>
              <a:rPr b="0" lang="en-US" sz="2400" spc="-136" strike="noStrike" u="none">
                <a:solidFill>
                  <a:srgbClr val="404040"/>
                </a:solidFill>
                <a:uFillTx/>
                <a:latin typeface="Trebuchet MS"/>
              </a:rPr>
              <a:t> </a:t>
            </a:r>
            <a:r>
              <a:rPr b="0" lang="en-US" sz="2400" spc="-11" strike="noStrike" u="none">
                <a:solidFill>
                  <a:srgbClr val="404040"/>
                </a:solidFill>
                <a:uFillTx/>
                <a:latin typeface="Trebuchet MS"/>
              </a:rPr>
              <a:t>matrix.</a:t>
            </a:r>
            <a:endParaRPr b="0" lang="en-US" sz="2400" strike="noStrike" u="none">
              <a:solidFill>
                <a:srgbClr val="000000"/>
              </a:solidFill>
              <a:uFillTx/>
              <a:latin typeface="Arial"/>
            </a:endParaRPr>
          </a:p>
          <a:p>
            <a:pPr marL="12600" defTabSz="914400">
              <a:lnSpc>
                <a:spcPct val="100000"/>
              </a:lnSpc>
              <a:spcBef>
                <a:spcPts val="2171"/>
              </a:spcBef>
            </a:pPr>
            <a:r>
              <a:rPr b="0" lang="en-US" sz="2400" spc="85" strike="noStrike" u="none">
                <a:solidFill>
                  <a:srgbClr val="404040"/>
                </a:solidFill>
                <a:uFillTx/>
                <a:latin typeface="Trebuchet MS"/>
              </a:rPr>
              <a:t>Each</a:t>
            </a:r>
            <a:r>
              <a:rPr b="0" lang="en-US" sz="2400" spc="-40" strike="noStrike" u="none">
                <a:solidFill>
                  <a:srgbClr val="404040"/>
                </a:solidFill>
                <a:uFillTx/>
                <a:latin typeface="Trebuchet MS"/>
              </a:rPr>
              <a:t> </a:t>
            </a:r>
            <a:r>
              <a:rPr b="0" lang="en-US" sz="2400" strike="noStrike" u="none">
                <a:solidFill>
                  <a:srgbClr val="404040"/>
                </a:solidFill>
                <a:uFillTx/>
                <a:latin typeface="Trebuchet MS"/>
              </a:rPr>
              <a:t>value</a:t>
            </a:r>
            <a:r>
              <a:rPr b="0" lang="en-US" sz="2400" spc="-119" strike="noStrike" u="none">
                <a:solidFill>
                  <a:srgbClr val="404040"/>
                </a:solidFill>
                <a:uFillTx/>
                <a:latin typeface="Trebuchet MS"/>
              </a:rPr>
              <a:t> </a:t>
            </a:r>
            <a:r>
              <a:rPr b="0" lang="en-US" sz="2400" spc="119" strike="noStrike" u="none">
                <a:solidFill>
                  <a:srgbClr val="404040"/>
                </a:solidFill>
                <a:uFillTx/>
                <a:latin typeface="Trebuchet MS"/>
              </a:rPr>
              <a:t>was</a:t>
            </a:r>
            <a:r>
              <a:rPr b="0" lang="en-US" sz="2400" spc="-65" strike="noStrike" u="none">
                <a:solidFill>
                  <a:srgbClr val="404040"/>
                </a:solidFill>
                <a:uFillTx/>
                <a:latin typeface="Trebuchet MS"/>
              </a:rPr>
              <a:t> </a:t>
            </a:r>
            <a:r>
              <a:rPr b="0" lang="en-US" sz="2400" spc="111" strike="noStrike" u="none">
                <a:solidFill>
                  <a:srgbClr val="404040"/>
                </a:solidFill>
                <a:uFillTx/>
                <a:latin typeface="Trebuchet MS"/>
              </a:rPr>
              <a:t>4</a:t>
            </a:r>
            <a:r>
              <a:rPr b="0" lang="en-US" sz="2400" spc="-96" strike="noStrike" u="none">
                <a:solidFill>
                  <a:srgbClr val="404040"/>
                </a:solidFill>
                <a:uFillTx/>
                <a:latin typeface="Trebuchet MS"/>
              </a:rPr>
              <a:t> </a:t>
            </a:r>
            <a:r>
              <a:rPr b="0" lang="en-US" sz="2400" strike="noStrike" u="none">
                <a:solidFill>
                  <a:srgbClr val="404040"/>
                </a:solidFill>
                <a:uFillTx/>
                <a:latin typeface="Trebuchet MS"/>
              </a:rPr>
              <a:t>bytes</a:t>
            </a:r>
            <a:r>
              <a:rPr b="0" lang="en-US" sz="2400" spc="-60" strike="noStrike" u="none">
                <a:solidFill>
                  <a:srgbClr val="404040"/>
                </a:solidFill>
                <a:uFillTx/>
                <a:latin typeface="Trebuchet MS"/>
              </a:rPr>
              <a:t> </a:t>
            </a:r>
            <a:r>
              <a:rPr b="0" lang="en-US" sz="2400" spc="99" strike="noStrike" u="none">
                <a:solidFill>
                  <a:srgbClr val="404040"/>
                </a:solidFill>
                <a:uFillTx/>
                <a:latin typeface="Trebuchet MS"/>
              </a:rPr>
              <a:t>in</a:t>
            </a:r>
            <a:r>
              <a:rPr b="0" lang="en-US" sz="2400" spc="-34" strike="noStrike" u="none">
                <a:solidFill>
                  <a:srgbClr val="404040"/>
                </a:solidFill>
                <a:uFillTx/>
                <a:latin typeface="Trebuchet MS"/>
              </a:rPr>
              <a:t> </a:t>
            </a:r>
            <a:r>
              <a:rPr b="0" lang="en-US" sz="2400" spc="-11" strike="noStrike" u="none">
                <a:solidFill>
                  <a:srgbClr val="404040"/>
                </a:solidFill>
                <a:uFillTx/>
                <a:latin typeface="Trebuchet MS"/>
              </a:rPr>
              <a:t>size.</a:t>
            </a:r>
            <a:endParaRPr b="0" lang="en-US" sz="2400" strike="noStrike" u="none">
              <a:solidFill>
                <a:srgbClr val="000000"/>
              </a:solidFill>
              <a:uFillTx/>
              <a:latin typeface="Arial"/>
            </a:endParaRPr>
          </a:p>
          <a:p>
            <a:pPr marL="12600" defTabSz="914400">
              <a:lnSpc>
                <a:spcPct val="100000"/>
              </a:lnSpc>
              <a:spcBef>
                <a:spcPts val="2171"/>
              </a:spcBef>
              <a:tabLst>
                <a:tab algn="l" pos="4456440"/>
              </a:tabLst>
            </a:pPr>
            <a:r>
              <a:rPr b="0" lang="en-US" sz="2400" strike="noStrike" u="none">
                <a:solidFill>
                  <a:srgbClr val="404040"/>
                </a:solidFill>
                <a:uFillTx/>
                <a:latin typeface="Trebuchet MS"/>
              </a:rPr>
              <a:t>So,</a:t>
            </a:r>
            <a:r>
              <a:rPr b="0" lang="en-US" sz="2400" spc="-99"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136" strike="noStrike" u="none">
                <a:solidFill>
                  <a:srgbClr val="404040"/>
                </a:solidFill>
                <a:uFillTx/>
                <a:latin typeface="Trebuchet MS"/>
              </a:rPr>
              <a:t> </a:t>
            </a:r>
            <a:r>
              <a:rPr b="0" lang="en-US" sz="2400" strike="noStrike" u="none">
                <a:solidFill>
                  <a:srgbClr val="404040"/>
                </a:solidFill>
                <a:uFillTx/>
                <a:latin typeface="Trebuchet MS"/>
              </a:rPr>
              <a:t>total</a:t>
            </a:r>
            <a:r>
              <a:rPr b="0" lang="en-US" sz="2400" spc="-96" strike="noStrike" u="none">
                <a:solidFill>
                  <a:srgbClr val="404040"/>
                </a:solidFill>
                <a:uFillTx/>
                <a:latin typeface="Trebuchet MS"/>
              </a:rPr>
              <a:t> </a:t>
            </a:r>
            <a:r>
              <a:rPr b="0" lang="en-US" sz="2400" spc="65" strike="noStrike" u="none">
                <a:solidFill>
                  <a:srgbClr val="404040"/>
                </a:solidFill>
                <a:uFillTx/>
                <a:latin typeface="Trebuchet MS"/>
              </a:rPr>
              <a:t>memory</a:t>
            </a:r>
            <a:r>
              <a:rPr b="0" lang="en-US" sz="2400" spc="-119" strike="noStrike" u="none">
                <a:solidFill>
                  <a:srgbClr val="404040"/>
                </a:solidFill>
                <a:uFillTx/>
                <a:latin typeface="Trebuchet MS"/>
              </a:rPr>
              <a:t> </a:t>
            </a:r>
            <a:r>
              <a:rPr b="0" lang="en-US" sz="2400" spc="91" strike="noStrike" u="none">
                <a:solidFill>
                  <a:srgbClr val="404040"/>
                </a:solidFill>
                <a:uFillTx/>
                <a:latin typeface="Trebuchet MS"/>
              </a:rPr>
              <a:t>used</a:t>
            </a:r>
            <a:r>
              <a:rPr b="0" lang="en-US" sz="2400" strike="noStrike" u="none">
                <a:solidFill>
                  <a:srgbClr val="404040"/>
                </a:solidFill>
                <a:uFillTx/>
                <a:latin typeface="Trebuchet MS"/>
              </a:rPr>
              <a:t>	</a:t>
            </a:r>
            <a:r>
              <a:rPr b="0" lang="en-US" sz="2400" strike="noStrike" u="none">
                <a:solidFill>
                  <a:srgbClr val="c0504d"/>
                </a:solidFill>
                <a:uFillTx/>
                <a:latin typeface="Trebuchet MS"/>
              </a:rPr>
              <a:t>25x4=100</a:t>
            </a:r>
            <a:r>
              <a:rPr b="0" lang="en-US" sz="2400" spc="145" strike="noStrike" u="none">
                <a:solidFill>
                  <a:srgbClr val="c0504d"/>
                </a:solidFill>
                <a:uFillTx/>
                <a:latin typeface="Trebuchet MS"/>
              </a:rPr>
              <a:t> </a:t>
            </a:r>
            <a:r>
              <a:rPr b="0" lang="en-US" sz="2400" spc="45" strike="noStrike" u="none">
                <a:solidFill>
                  <a:srgbClr val="c0504d"/>
                </a:solidFill>
                <a:uFillTx/>
                <a:latin typeface="Trebuchet MS"/>
              </a:rPr>
              <a:t>bytes</a:t>
            </a:r>
            <a:endParaRPr b="0" lang="en-US" sz="2400" strike="noStrike" u="none">
              <a:solidFill>
                <a:srgbClr val="000000"/>
              </a:solidFill>
              <a:uFillTx/>
              <a:latin typeface="Arial"/>
            </a:endParaRPr>
          </a:p>
          <a:p>
            <a:pPr marL="12600" defTabSz="914400">
              <a:lnSpc>
                <a:spcPct val="100000"/>
              </a:lnSpc>
              <a:spcBef>
                <a:spcPts val="51"/>
              </a:spcBef>
              <a:tabLst>
                <a:tab algn="l" pos="4456440"/>
              </a:tabLst>
            </a:pPr>
            <a:r>
              <a:rPr b="0" lang="en-US" sz="2400" spc="-20" strike="noStrike" u="none">
                <a:solidFill>
                  <a:srgbClr val="404040"/>
                </a:solidFill>
                <a:uFillTx/>
                <a:latin typeface="Trebuchet MS"/>
              </a:rPr>
              <a:t>was: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8"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2079" name="object 3"/>
          <p:cNvSpPr/>
          <p:nvPr/>
        </p:nvSpPr>
        <p:spPr>
          <a:xfrm>
            <a:off x="9183960" y="767880"/>
            <a:ext cx="992160" cy="744480"/>
          </a:xfrm>
          <a:prstGeom prst="rect">
            <a:avLst/>
          </a:prstGeom>
          <a:noFill/>
          <a:ln w="0">
            <a:noFill/>
          </a:ln>
        </p:spPr>
        <p:style>
          <a:lnRef idx="0"/>
          <a:fillRef idx="0"/>
          <a:effectRef idx="0"/>
          <a:fontRef idx="minor"/>
        </p:style>
        <p:txBody>
          <a:bodyPr lIns="0" rIns="0" tIns="13320" bIns="0" anchor="t">
            <a:spAutoFit/>
          </a:bodyPr>
          <a:p>
            <a:pPr marL="12600" defTabSz="914400">
              <a:lnSpc>
                <a:spcPct val="100000"/>
              </a:lnSpc>
              <a:spcBef>
                <a:spcPts val="105"/>
              </a:spcBef>
            </a:pPr>
            <a:r>
              <a:rPr b="1" lang="en-US" sz="2400" spc="-11" strike="noStrike" u="none">
                <a:solidFill>
                  <a:srgbClr val="c0504d"/>
                </a:solidFill>
                <a:uFillTx/>
                <a:latin typeface="Trebuchet MS"/>
              </a:rPr>
              <a:t>Before</a:t>
            </a:r>
            <a:endParaRPr b="0" lang="en-US" sz="2400" strike="noStrike" u="none">
              <a:solidFill>
                <a:srgbClr val="000000"/>
              </a:solidFill>
              <a:uFillTx/>
              <a:latin typeface="Arial"/>
            </a:endParaRPr>
          </a:p>
        </p:txBody>
      </p:sp>
      <p:sp>
        <p:nvSpPr>
          <p:cNvPr id="2080" name="object 4"/>
          <p:cNvSpPr/>
          <p:nvPr/>
        </p:nvSpPr>
        <p:spPr>
          <a:xfrm>
            <a:off x="10470600" y="824040"/>
            <a:ext cx="16398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rgbClr val="c0504d"/>
                </a:solidFill>
                <a:uFillTx/>
                <a:latin typeface="Trebuchet MS"/>
              </a:rPr>
              <a:t>25x4=100</a:t>
            </a:r>
            <a:r>
              <a:rPr b="0" lang="en-US" sz="1800" spc="91" strike="noStrike" u="none">
                <a:solidFill>
                  <a:srgbClr val="c0504d"/>
                </a:solidFill>
                <a:uFillTx/>
                <a:latin typeface="Trebuchet MS"/>
              </a:rPr>
              <a:t> </a:t>
            </a:r>
            <a:r>
              <a:rPr b="0" lang="en-US" sz="1800" spc="-20" strike="noStrike" u="none">
                <a:solidFill>
                  <a:srgbClr val="c0504d"/>
                </a:solidFill>
                <a:uFillTx/>
                <a:latin typeface="Trebuchet MS"/>
              </a:rPr>
              <a:t>bytes</a:t>
            </a:r>
            <a:endParaRPr b="0" lang="en-US" sz="1800" strike="noStrike" u="none">
              <a:solidFill>
                <a:srgbClr val="000000"/>
              </a:solidFill>
              <a:uFillTx/>
              <a:latin typeface="Arial"/>
            </a:endParaRPr>
          </a:p>
        </p:txBody>
      </p:sp>
      <p:sp>
        <p:nvSpPr>
          <p:cNvPr id="2081" name="object 5"/>
          <p:cNvSpPr/>
          <p:nvPr/>
        </p:nvSpPr>
        <p:spPr>
          <a:xfrm>
            <a:off x="444960" y="1174320"/>
            <a:ext cx="1028880" cy="99180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1" lang="en-US" sz="3200" spc="-11" strike="noStrike" u="none">
                <a:solidFill>
                  <a:srgbClr val="9bba58"/>
                </a:solidFill>
                <a:uFillTx/>
                <a:latin typeface="Trebuchet MS"/>
              </a:rPr>
              <a:t>After</a:t>
            </a:r>
            <a:endParaRPr b="0" lang="en-US" sz="3200" strike="noStrike" u="none">
              <a:solidFill>
                <a:srgbClr val="000000"/>
              </a:solidFill>
              <a:uFillTx/>
              <a:latin typeface="Arial"/>
            </a:endParaRPr>
          </a:p>
        </p:txBody>
      </p:sp>
      <p:graphicFrame>
        <p:nvGraphicFramePr>
          <p:cNvPr id="2082" name="object 6"/>
          <p:cNvGraphicFramePr/>
          <p:nvPr/>
        </p:nvGraphicFramePr>
        <p:xfrm>
          <a:off x="819000" y="1933560"/>
          <a:ext cx="2238120" cy="1971360"/>
        </p:xfrm>
        <a:graphic>
          <a:graphicData uri="http://schemas.openxmlformats.org/drawingml/2006/table">
            <a:tbl>
              <a:tblPr/>
              <a:tblGrid>
                <a:gridCol w="447480"/>
                <a:gridCol w="447480"/>
                <a:gridCol w="447480"/>
                <a:gridCol w="447480"/>
                <a:gridCol w="447480"/>
              </a:tblGrid>
              <a:tr h="399960">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54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54" strike="noStrike" u="none">
                          <a:solidFill>
                            <a:srgbClr val="ffffff"/>
                          </a:solidFill>
                          <a:uFillTx/>
                          <a:latin typeface="Trebuchet MS"/>
                        </a:rPr>
                        <a:t>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73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26" strike="noStrike" u="none">
                          <a:solidFill>
                            <a:srgbClr val="ffffff"/>
                          </a:solidFill>
                          <a:uFillTx/>
                          <a:latin typeface="Trebuchet MS"/>
                        </a:rPr>
                        <a:t>54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390240">
                <a:tc>
                  <a:txBody>
                    <a:bodyPr lIns="0" rIns="0" tIns="102600" bIns="0" anchor="t">
                      <a:noAutofit/>
                    </a:bodyPr>
                    <a:p>
                      <a:pPr algn="ctr" defTabSz="914400">
                        <a:lnSpc>
                          <a:spcPct val="100000"/>
                        </a:lnSpc>
                        <a:spcBef>
                          <a:spcPts val="811"/>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77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2600" bIns="0" anchor="t">
                      <a:noAutofit/>
                    </a:bodyPr>
                    <a:p>
                      <a:pPr algn="ctr" defTabSz="914400">
                        <a:lnSpc>
                          <a:spcPct val="100000"/>
                        </a:lnSpc>
                        <a:spcBef>
                          <a:spcPts val="811"/>
                        </a:spcBef>
                      </a:pPr>
                      <a:r>
                        <a:rPr b="0" lang="en-US" sz="1100" spc="-26" strike="noStrike" u="none">
                          <a:solidFill>
                            <a:srgbClr val="ffffff"/>
                          </a:solidFill>
                          <a:uFillTx/>
                          <a:latin typeface="Trebuchet MS"/>
                        </a:rPr>
                        <a:t>13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2600" bIns="0" anchor="t">
                      <a:noAutofit/>
                    </a:bodyPr>
                    <a:p>
                      <a:pPr algn="ctr" defTabSz="914400">
                        <a:lnSpc>
                          <a:spcPct val="100000"/>
                        </a:lnSpc>
                        <a:spcBef>
                          <a:spcPts val="811"/>
                        </a:spcBef>
                      </a:pPr>
                      <a:r>
                        <a:rPr b="0" lang="en-US" sz="1100" spc="-26" strike="noStrike" u="none">
                          <a:solidFill>
                            <a:srgbClr val="ffffff"/>
                          </a:solidFill>
                          <a:uFillTx/>
                          <a:latin typeface="Trebuchet MS"/>
                        </a:rPr>
                        <a:t>51</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2600" bIns="0" anchor="t">
                      <a:noAutofit/>
                    </a:bodyPr>
                    <a:p>
                      <a:pPr marL="1800" algn="ctr" defTabSz="914400">
                        <a:lnSpc>
                          <a:spcPct val="100000"/>
                        </a:lnSpc>
                        <a:spcBef>
                          <a:spcPts val="811"/>
                        </a:spcBef>
                      </a:pP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2600" bIns="0" anchor="t">
                      <a:noAutofit/>
                    </a:bodyPr>
                    <a:p>
                      <a:pPr algn="ctr" defTabSz="914400">
                        <a:lnSpc>
                          <a:spcPct val="100000"/>
                        </a:lnSpc>
                        <a:spcBef>
                          <a:spcPts val="811"/>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74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390240">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40" strike="noStrike" u="none">
                          <a:solidFill>
                            <a:srgbClr val="ffffff"/>
                          </a:solidFill>
                          <a:uFillTx/>
                          <a:latin typeface="Trebuchet MS"/>
                        </a:rPr>
                        <a:t>9</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algn="ctr" defTabSz="914400">
                        <a:lnSpc>
                          <a:spcPct val="100000"/>
                        </a:lnSpc>
                        <a:spcBef>
                          <a:spcPts val="870"/>
                        </a:spcBef>
                      </a:pPr>
                      <a:r>
                        <a:rPr b="0" lang="en-US" sz="1100" spc="-26" strike="noStrike" u="none">
                          <a:solidFill>
                            <a:srgbClr val="ffffff"/>
                          </a:solidFill>
                          <a:uFillTx/>
                          <a:latin typeface="Trebuchet MS"/>
                        </a:rPr>
                        <a:t>70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0160" bIns="0" anchor="t">
                      <a:noAutofit/>
                    </a:bodyPr>
                    <a:p>
                      <a:pPr marL="6840" algn="ctr" defTabSz="914400">
                        <a:lnSpc>
                          <a:spcPct val="100000"/>
                        </a:lnSpc>
                        <a:spcBef>
                          <a:spcPts val="870"/>
                        </a:spcBef>
                      </a:pPr>
                      <a:r>
                        <a:rPr b="0" lang="en-US" sz="1100" spc="91" strike="noStrike" u="none">
                          <a:solidFill>
                            <a:srgbClr val="ffffff"/>
                          </a:solidFill>
                          <a:uFillTx/>
                          <a:latin typeface="Trebuchet MS"/>
                        </a:rPr>
                        <a:t>40</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399960">
                <a:tc>
                  <a:txBody>
                    <a:bodyPr lIns="0" rIns="0" tIns="112320" bIns="0" anchor="t">
                      <a:noAutofit/>
                    </a:bodyPr>
                    <a:p>
                      <a:pPr algn="ctr" defTabSz="914400">
                        <a:lnSpc>
                          <a:spcPct val="100000"/>
                        </a:lnSpc>
                        <a:spcBef>
                          <a:spcPts val="884"/>
                        </a:spcBef>
                      </a:pPr>
                      <a:r>
                        <a:rPr b="0" lang="en-US" sz="1100" spc="74" strike="noStrike" u="none">
                          <a:solidFill>
                            <a:srgbClr val="ffffff"/>
                          </a:solidFill>
                          <a:uFillTx/>
                          <a:latin typeface="Trebuchet MS"/>
                        </a:rPr>
                        <a:t>93</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2320" bIns="0" anchor="t">
                      <a:noAutofit/>
                    </a:bodyPr>
                    <a:p>
                      <a:pPr algn="ctr" defTabSz="914400">
                        <a:lnSpc>
                          <a:spcPct val="100000"/>
                        </a:lnSpc>
                        <a:spcBef>
                          <a:spcPts val="884"/>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2320" bIns="0" anchor="t">
                      <a:noAutofit/>
                    </a:bodyPr>
                    <a:p>
                      <a:pPr marL="1800" algn="ctr" defTabSz="914400">
                        <a:lnSpc>
                          <a:spcPct val="100000"/>
                        </a:lnSpc>
                        <a:spcBef>
                          <a:spcPts val="884"/>
                        </a:spcBef>
                      </a:pPr>
                      <a:r>
                        <a:rPr b="0" lang="en-US" sz="1100" spc="-11" strike="noStrike" u="none">
                          <a:solidFill>
                            <a:srgbClr val="ffffff"/>
                          </a:solidFill>
                          <a:uFillTx/>
                          <a:latin typeface="Trebuchet MS"/>
                        </a:rPr>
                        <a:t>-</a:t>
                      </a:r>
                      <a:r>
                        <a:rPr b="0" lang="en-US" sz="1100" spc="60" strike="noStrike" u="none">
                          <a:solidFill>
                            <a:srgbClr val="ffffff"/>
                          </a:solidFill>
                          <a:uFillTx/>
                          <a:latin typeface="Trebuchet MS"/>
                        </a:rPr>
                        <a:t>64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2320" bIns="0" anchor="t">
                      <a:noAutofit/>
                    </a:bodyPr>
                    <a:p>
                      <a:pPr marL="1800" algn="ctr" defTabSz="914400">
                        <a:lnSpc>
                          <a:spcPct val="100000"/>
                        </a:lnSpc>
                        <a:spcBef>
                          <a:spcPts val="884"/>
                        </a:spcBef>
                      </a:pPr>
                      <a:r>
                        <a:rPr b="0" lang="en-US" sz="1100" spc="-11" strike="noStrike" u="none">
                          <a:solidFill>
                            <a:srgbClr val="ffffff"/>
                          </a:solidFill>
                          <a:uFillTx/>
                          <a:latin typeface="Trebuchet MS"/>
                        </a:rPr>
                        <a:t>-</a:t>
                      </a:r>
                      <a:r>
                        <a:rPr b="0" lang="en-US" sz="1100" spc="54" strike="noStrike" u="none">
                          <a:solidFill>
                            <a:srgbClr val="ffffff"/>
                          </a:solidFill>
                          <a:uFillTx/>
                          <a:latin typeface="Trebuchet MS"/>
                        </a:rPr>
                        <a:t>24</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12320" bIns="0" anchor="t">
                      <a:noAutofit/>
                    </a:bodyPr>
                    <a:p>
                      <a:pPr algn="ctr" defTabSz="914400">
                        <a:lnSpc>
                          <a:spcPct val="100000"/>
                        </a:lnSpc>
                        <a:spcBef>
                          <a:spcPts val="884"/>
                        </a:spcBef>
                      </a:pPr>
                      <a:r>
                        <a:rPr b="0" lang="en-US" sz="1100" spc="-26" strike="noStrike" u="none">
                          <a:solidFill>
                            <a:srgbClr val="ffffff"/>
                          </a:solidFill>
                          <a:uFillTx/>
                          <a:latin typeface="Trebuchet MS"/>
                        </a:rPr>
                        <a:t>52</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390240">
                <a:tc>
                  <a:txBody>
                    <a:bodyPr lIns="0" rIns="0" tIns="106560" bIns="0" anchor="t">
                      <a:noAutofit/>
                    </a:bodyPr>
                    <a:p>
                      <a:pPr algn="ctr" defTabSz="914400">
                        <a:lnSpc>
                          <a:spcPct val="100000"/>
                        </a:lnSpc>
                        <a:spcBef>
                          <a:spcPts val="839"/>
                        </a:spcBef>
                      </a:pPr>
                      <a:r>
                        <a:rPr b="0" lang="en-US" sz="1100" spc="65" strike="noStrike" u="none">
                          <a:solidFill>
                            <a:srgbClr val="ffffff"/>
                          </a:solidFill>
                          <a:uFillTx/>
                          <a:latin typeface="Trebuchet MS"/>
                        </a:rPr>
                        <a:t>22</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6560" bIns="0" anchor="t">
                      <a:noAutofit/>
                    </a:bodyPr>
                    <a:p>
                      <a:pPr algn="ctr" defTabSz="914400">
                        <a:lnSpc>
                          <a:spcPct val="100000"/>
                        </a:lnSpc>
                        <a:spcBef>
                          <a:spcPts val="839"/>
                        </a:spcBef>
                      </a:pPr>
                      <a:r>
                        <a:rPr b="0" lang="en-US" sz="1100" spc="79" strike="noStrike" u="none">
                          <a:solidFill>
                            <a:srgbClr val="ffffff"/>
                          </a:solidFill>
                          <a:uFillTx/>
                          <a:latin typeface="Trebuchet MS"/>
                        </a:rPr>
                        <a:t>8</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6560" bIns="0" anchor="t">
                      <a:noAutofit/>
                    </a:bodyPr>
                    <a:p>
                      <a:pPr algn="ctr" defTabSz="914400">
                        <a:lnSpc>
                          <a:spcPct val="100000"/>
                        </a:lnSpc>
                        <a:spcBef>
                          <a:spcPts val="839"/>
                        </a:spcBef>
                      </a:pPr>
                      <a:r>
                        <a:rPr b="0" lang="en-US" sz="1100" spc="-11" strike="noStrike" u="none">
                          <a:solidFill>
                            <a:srgbClr val="ffffff"/>
                          </a:solidFill>
                          <a:uFillTx/>
                          <a:latin typeface="Trebuchet MS"/>
                        </a:rPr>
                        <a:t>-</a:t>
                      </a:r>
                      <a:r>
                        <a:rPr b="0" lang="en-US" sz="1100" spc="-26" strike="noStrike" u="none">
                          <a:solidFill>
                            <a:srgbClr val="ffffff"/>
                          </a:solidFill>
                          <a:uFillTx/>
                          <a:latin typeface="Trebuchet MS"/>
                        </a:rPr>
                        <a:t>81</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6560" bIns="0" anchor="t">
                      <a:noAutofit/>
                    </a:bodyPr>
                    <a:p>
                      <a:pPr marL="1800" algn="ctr" defTabSz="914400">
                        <a:lnSpc>
                          <a:spcPct val="100000"/>
                        </a:lnSpc>
                        <a:spcBef>
                          <a:spcPts val="839"/>
                        </a:spcBef>
                      </a:pPr>
                      <a:r>
                        <a:rPr b="0" lang="en-US" sz="1100" spc="-26" strike="noStrike" u="none">
                          <a:solidFill>
                            <a:srgbClr val="ffffff"/>
                          </a:solidFill>
                          <a:uFillTx/>
                          <a:latin typeface="Trebuchet MS"/>
                        </a:rPr>
                        <a:t>127</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6560" bIns="0" anchor="t">
                      <a:noAutofit/>
                    </a:bodyPr>
                    <a:p>
                      <a:pPr marL="4320" algn="ctr" defTabSz="914400">
                        <a:lnSpc>
                          <a:spcPct val="100000"/>
                        </a:lnSpc>
                        <a:spcBef>
                          <a:spcPts val="839"/>
                        </a:spcBef>
                      </a:pPr>
                      <a:r>
                        <a:rPr b="0" lang="en-US" sz="1100" spc="-11" strike="noStrike" u="none">
                          <a:solidFill>
                            <a:srgbClr val="ffffff"/>
                          </a:solidFill>
                          <a:uFillTx/>
                          <a:latin typeface="Trebuchet MS"/>
                        </a:rPr>
                        <a:t>-</a:t>
                      </a:r>
                      <a:r>
                        <a:rPr b="0" lang="en-US" sz="1100" spc="71" strike="noStrike" u="none">
                          <a:solidFill>
                            <a:srgbClr val="ffffff"/>
                          </a:solidFill>
                          <a:uFillTx/>
                          <a:latin typeface="Trebuchet MS"/>
                        </a:rPr>
                        <a:t>66</a:t>
                      </a:r>
                      <a:endParaRPr b="0" lang="en-US" sz="11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bl>
          </a:graphicData>
        </a:graphic>
      </p:graphicFrame>
      <p:sp>
        <p:nvSpPr>
          <p:cNvPr id="2083" name="object 7"/>
          <p:cNvSpPr/>
          <p:nvPr/>
        </p:nvSpPr>
        <p:spPr>
          <a:xfrm>
            <a:off x="635760" y="4083840"/>
            <a:ext cx="2613960" cy="1212120"/>
          </a:xfrm>
          <a:prstGeom prst="rect">
            <a:avLst/>
          </a:prstGeom>
          <a:noFill/>
          <a:ln w="0">
            <a:noFill/>
          </a:ln>
        </p:spPr>
        <p:style>
          <a:lnRef idx="0"/>
          <a:fillRef idx="0"/>
          <a:effectRef idx="0"/>
          <a:fontRef idx="minor"/>
        </p:style>
        <p:txBody>
          <a:bodyPr lIns="0" rIns="0" tIns="94680" bIns="0" anchor="t">
            <a:spAutoFit/>
          </a:bodyPr>
          <a:p>
            <a:pPr marL="37440" algn="ctr" defTabSz="914400">
              <a:lnSpc>
                <a:spcPct val="70000"/>
              </a:lnSpc>
              <a:spcBef>
                <a:spcPts val="746"/>
              </a:spcBef>
            </a:pPr>
            <a:r>
              <a:rPr b="0" lang="en-US" sz="1800" spc="45" strike="noStrike" u="none">
                <a:solidFill>
                  <a:schemeClr val="dk1"/>
                </a:solidFill>
                <a:uFillTx/>
                <a:latin typeface="Trebuchet MS"/>
              </a:rPr>
              <a:t>Rescaled</a:t>
            </a:r>
            <a:r>
              <a:rPr b="0" lang="en-US" sz="1800" spc="14" strike="noStrike" u="none">
                <a:solidFill>
                  <a:schemeClr val="dk1"/>
                </a:solidFill>
                <a:uFillTx/>
                <a:latin typeface="Trebuchet MS"/>
              </a:rPr>
              <a:t> </a:t>
            </a:r>
            <a:r>
              <a:rPr b="0" lang="en-US" sz="1800" strike="noStrike" u="none">
                <a:solidFill>
                  <a:schemeClr val="dk1"/>
                </a:solidFill>
                <a:uFillTx/>
                <a:latin typeface="Trebuchet MS"/>
              </a:rPr>
              <a:t>Weight</a:t>
            </a:r>
            <a:r>
              <a:rPr b="0" lang="en-US" sz="1800" spc="40" strike="noStrike" u="none">
                <a:solidFill>
                  <a:schemeClr val="dk1"/>
                </a:solidFill>
                <a:uFillTx/>
                <a:latin typeface="Trebuchet MS"/>
              </a:rPr>
              <a:t> </a:t>
            </a:r>
            <a:r>
              <a:rPr b="0" lang="en-US" sz="1800" spc="-11" strike="noStrike" u="none">
                <a:solidFill>
                  <a:schemeClr val="dk1"/>
                </a:solidFill>
                <a:uFillTx/>
                <a:latin typeface="Trebuchet MS"/>
              </a:rPr>
              <a:t>Tensor </a:t>
            </a:r>
            <a:r>
              <a:rPr b="0" lang="en-US" sz="2700" spc="-14" strike="noStrike" u="none" baseline="-20000">
                <a:solidFill>
                  <a:schemeClr val="dk1"/>
                </a:solidFill>
                <a:uFillTx/>
                <a:latin typeface="Trebuchet MS"/>
              </a:rPr>
              <a:t>(</a:t>
            </a:r>
            <a:r>
              <a:rPr b="0" lang="en-US" sz="2700" spc="-14" strike="noStrike" u="none" baseline="-20000">
                <a:solidFill>
                  <a:srgbClr val="404040"/>
                </a:solidFill>
                <a:uFillTx/>
                <a:latin typeface="Cambria Math"/>
              </a:rPr>
              <a:t>𝑊</a:t>
            </a:r>
            <a:r>
              <a:rPr b="0" lang="en-US" sz="1350" spc="-11" strike="noStrike" u="none">
                <a:solidFill>
                  <a:srgbClr val="404040"/>
                </a:solidFill>
                <a:uFillTx/>
                <a:latin typeface="Cambria Math"/>
              </a:rPr>
              <a:t>𝐼𝑛𝑡8</a:t>
            </a:r>
            <a:r>
              <a:rPr b="0" lang="en-US" sz="2700" spc="-14" strike="noStrike" u="none" baseline="-20000">
                <a:solidFill>
                  <a:schemeClr val="dk1"/>
                </a:solidFill>
                <a:uFillTx/>
                <a:latin typeface="Trebuchet MS"/>
              </a:rPr>
              <a:t>)</a:t>
            </a:r>
            <a:endParaRPr b="0" lang="en-US" sz="2700" strike="noStrike" u="none">
              <a:solidFill>
                <a:srgbClr val="000000"/>
              </a:solidFill>
              <a:uFillTx/>
              <a:latin typeface="Arial"/>
            </a:endParaRPr>
          </a:p>
          <a:p>
            <a:pPr defTabSz="914400">
              <a:lnSpc>
                <a:spcPct val="100000"/>
              </a:lnSpc>
              <a:spcBef>
                <a:spcPts val="244"/>
              </a:spcBef>
            </a:pPr>
            <a:endParaRPr b="0" lang="en-US" sz="1800" strike="noStrike" u="none">
              <a:solidFill>
                <a:srgbClr val="000000"/>
              </a:solidFill>
              <a:uFillTx/>
              <a:latin typeface="Arial"/>
            </a:endParaRPr>
          </a:p>
          <a:p>
            <a:pPr algn="ctr" defTabSz="914400">
              <a:lnSpc>
                <a:spcPct val="100000"/>
              </a:lnSpc>
            </a:pPr>
            <a:r>
              <a:rPr b="0" lang="en-US" sz="2000" strike="noStrike" u="none">
                <a:solidFill>
                  <a:srgbClr val="9bba58"/>
                </a:solidFill>
                <a:uFillTx/>
                <a:latin typeface="Trebuchet MS"/>
              </a:rPr>
              <a:t>25x1=25</a:t>
            </a:r>
            <a:r>
              <a:rPr b="0" lang="en-US" sz="2000" spc="-74" strike="noStrike" u="none">
                <a:solidFill>
                  <a:srgbClr val="9bba58"/>
                </a:solidFill>
                <a:uFillTx/>
                <a:latin typeface="Trebuchet MS"/>
              </a:rPr>
              <a:t> </a:t>
            </a:r>
            <a:r>
              <a:rPr b="0" lang="en-US" sz="2000" spc="-11" strike="noStrike" u="none">
                <a:solidFill>
                  <a:srgbClr val="9bba58"/>
                </a:solidFill>
                <a:uFillTx/>
                <a:latin typeface="Trebuchet MS"/>
              </a:rPr>
              <a:t>bytes.</a:t>
            </a:r>
            <a:endParaRPr b="0" lang="en-US" sz="2000" strike="noStrike" u="none">
              <a:solidFill>
                <a:srgbClr val="000000"/>
              </a:solidFill>
              <a:uFillTx/>
              <a:latin typeface="Arial"/>
            </a:endParaRPr>
          </a:p>
        </p:txBody>
      </p:sp>
      <p:graphicFrame>
        <p:nvGraphicFramePr>
          <p:cNvPr id="2084" name="object 8"/>
          <p:cNvGraphicFramePr/>
          <p:nvPr/>
        </p:nvGraphicFramePr>
        <p:xfrm>
          <a:off x="5124600" y="2648160"/>
          <a:ext cx="3028680" cy="466560"/>
        </p:xfrm>
        <a:graphic>
          <a:graphicData uri="http://schemas.openxmlformats.org/drawingml/2006/table">
            <a:tbl>
              <a:tblPr/>
              <a:tblGrid>
                <a:gridCol w="599760"/>
                <a:gridCol w="609480"/>
                <a:gridCol w="609480"/>
                <a:gridCol w="599760"/>
                <a:gridCol w="609480"/>
              </a:tblGrid>
              <a:tr h="466560">
                <a:tc>
                  <a:txBody>
                    <a:bodyPr lIns="0" rIns="0" tIns="51840" bIns="0" anchor="t">
                      <a:noAutofit/>
                    </a:bodyPr>
                    <a:p>
                      <a:pPr marL="32400" algn="ctr" defTabSz="914400">
                        <a:lnSpc>
                          <a:spcPct val="100000"/>
                        </a:lnSpc>
                        <a:spcBef>
                          <a:spcPts val="408"/>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𝑖</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1840" bIns="0" anchor="t">
                      <a:noAutofit/>
                    </a:bodyPr>
                    <a:p>
                      <a:pPr algn="ctr" defTabSz="914400">
                        <a:lnSpc>
                          <a:spcPct val="100000"/>
                        </a:lnSpc>
                        <a:spcBef>
                          <a:spcPts val="408"/>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𝑗</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46800" bIns="0" anchor="t">
                      <a:noAutofit/>
                    </a:bodyPr>
                    <a:p>
                      <a:pPr algn="ctr" defTabSz="914400">
                        <a:lnSpc>
                          <a:spcPct val="100000"/>
                        </a:lnSpc>
                        <a:spcBef>
                          <a:spcPts val="371"/>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𝑘</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46800" bIns="0" anchor="t">
                      <a:noAutofit/>
                    </a:bodyPr>
                    <a:p>
                      <a:pPr algn="ctr" defTabSz="914400">
                        <a:lnSpc>
                          <a:spcPct val="100000"/>
                        </a:lnSpc>
                        <a:spcBef>
                          <a:spcPts val="371"/>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𝑙</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1840" bIns="0" anchor="t">
                      <a:noAutofit/>
                    </a:bodyPr>
                    <a:p>
                      <a:pPr marL="217080" defTabSz="914400">
                        <a:lnSpc>
                          <a:spcPct val="100000"/>
                        </a:lnSpc>
                        <a:spcBef>
                          <a:spcPts val="408"/>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𝑚</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bl>
          </a:graphicData>
        </a:graphic>
      </p:graphicFrame>
      <p:sp>
        <p:nvSpPr>
          <p:cNvPr id="2085" name="object 9"/>
          <p:cNvSpPr/>
          <p:nvPr/>
        </p:nvSpPr>
        <p:spPr>
          <a:xfrm>
            <a:off x="6582960" y="3344400"/>
            <a:ext cx="135360" cy="24084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500" spc="-51" strike="noStrike" u="none">
                <a:solidFill>
                  <a:schemeClr val="dk1"/>
                </a:solidFill>
                <a:uFillTx/>
                <a:latin typeface="Cambria Math"/>
              </a:rPr>
              <a:t>1</a:t>
            </a:r>
            <a:endParaRPr b="0" lang="en-US" sz="1500" strike="noStrike" u="none">
              <a:solidFill>
                <a:srgbClr val="000000"/>
              </a:solidFill>
              <a:uFillTx/>
              <a:latin typeface="Arial"/>
            </a:endParaRPr>
          </a:p>
        </p:txBody>
      </p:sp>
      <p:sp>
        <p:nvSpPr>
          <p:cNvPr id="2086" name="object 10"/>
          <p:cNvSpPr/>
          <p:nvPr/>
        </p:nvSpPr>
        <p:spPr>
          <a:xfrm>
            <a:off x="6452280" y="3121560"/>
            <a:ext cx="591480" cy="52380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3000" spc="60" strike="noStrike" u="none" baseline="-22000">
                <a:solidFill>
                  <a:schemeClr val="dk1"/>
                </a:solidFill>
                <a:uFillTx/>
                <a:latin typeface="Cambria Math"/>
              </a:rPr>
              <a:t>𝑐</a:t>
            </a:r>
            <a:r>
              <a:rPr b="0" lang="en-US" sz="1500" spc="40" strike="noStrike" u="none">
                <a:solidFill>
                  <a:schemeClr val="dk1"/>
                </a:solidFill>
                <a:uFillTx/>
                <a:latin typeface="Cambria Math"/>
              </a:rPr>
              <a:t>𝐼𝑛𝑡</a:t>
            </a:r>
            <a:r>
              <a:rPr b="0" lang="en-US" sz="1500" spc="40" strike="noStrike" u="none">
                <a:solidFill>
                  <a:schemeClr val="dk1"/>
                </a:solidFill>
                <a:uFillTx/>
                <a:latin typeface="Cambria Math"/>
              </a:rPr>
              <a:t>8</a:t>
            </a:r>
            <a:endParaRPr b="0" lang="en-US" sz="1500" strike="noStrike" u="none">
              <a:solidFill>
                <a:srgbClr val="000000"/>
              </a:solidFill>
              <a:uFillTx/>
              <a:latin typeface="Arial"/>
            </a:endParaRPr>
          </a:p>
        </p:txBody>
      </p:sp>
      <p:sp>
        <p:nvSpPr>
          <p:cNvPr id="2087" name="object 11"/>
          <p:cNvSpPr/>
          <p:nvPr/>
        </p:nvSpPr>
        <p:spPr>
          <a:xfrm>
            <a:off x="6076440" y="3873600"/>
            <a:ext cx="1351080" cy="6260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000" spc="-31" strike="noStrike" u="none">
                <a:solidFill>
                  <a:srgbClr val="9bba58"/>
                </a:solidFill>
                <a:uFillTx/>
                <a:latin typeface="Trebuchet MS"/>
              </a:rPr>
              <a:t>5x1=5bytes.</a:t>
            </a:r>
            <a:endParaRPr b="0" lang="en-US" sz="2000" strike="noStrike" u="none">
              <a:solidFill>
                <a:srgbClr val="000000"/>
              </a:solidFill>
              <a:uFillTx/>
              <a:latin typeface="Arial"/>
            </a:endParaRPr>
          </a:p>
        </p:txBody>
      </p:sp>
      <p:sp>
        <p:nvSpPr>
          <p:cNvPr id="2088" name="object 12"/>
          <p:cNvSpPr/>
          <p:nvPr/>
        </p:nvSpPr>
        <p:spPr>
          <a:xfrm>
            <a:off x="10579680" y="2774160"/>
            <a:ext cx="1742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6" strike="noStrike" u="none">
                <a:solidFill>
                  <a:schemeClr val="dk1"/>
                </a:solidFill>
                <a:uFillTx/>
                <a:latin typeface="Cambria Math"/>
              </a:rPr>
              <a:t>2</a:t>
            </a:r>
            <a:endParaRPr b="0" lang="en-US" sz="2000" strike="noStrike" u="none">
              <a:solidFill>
                <a:srgbClr val="000000"/>
              </a:solidFill>
              <a:uFillTx/>
              <a:latin typeface="Arial"/>
            </a:endParaRPr>
          </a:p>
        </p:txBody>
      </p:sp>
      <p:sp>
        <p:nvSpPr>
          <p:cNvPr id="2089" name="object 13"/>
          <p:cNvSpPr/>
          <p:nvPr/>
        </p:nvSpPr>
        <p:spPr>
          <a:xfrm>
            <a:off x="10399320" y="2459880"/>
            <a:ext cx="892440" cy="71568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4118" spc="113" strike="noStrike" u="none" baseline="-22000">
                <a:solidFill>
                  <a:schemeClr val="dk1"/>
                </a:solidFill>
                <a:uFillTx/>
                <a:latin typeface="Cambria Math"/>
              </a:rPr>
              <a:t>𝑐</a:t>
            </a:r>
            <a:r>
              <a:rPr b="0" lang="en-US" sz="2000" spc="74" strike="noStrike" u="none">
                <a:solidFill>
                  <a:schemeClr val="dk1"/>
                </a:solidFill>
                <a:uFillTx/>
                <a:latin typeface="Cambria Math"/>
              </a:rPr>
              <a:t>𝐹𝑃</a:t>
            </a:r>
            <a:r>
              <a:rPr b="0" lang="en-US" sz="2000" spc="74" strike="noStrike" u="none">
                <a:solidFill>
                  <a:schemeClr val="dk1"/>
                </a:solidFill>
                <a:uFillTx/>
                <a:latin typeface="Cambria Math"/>
              </a:rPr>
              <a:t>32</a:t>
            </a:r>
            <a:endParaRPr b="0" lang="en-US" sz="2000" strike="noStrike" u="none">
              <a:solidFill>
                <a:srgbClr val="000000"/>
              </a:solidFill>
              <a:uFillTx/>
              <a:latin typeface="Arial"/>
            </a:endParaRPr>
          </a:p>
        </p:txBody>
      </p:sp>
      <p:sp>
        <p:nvSpPr>
          <p:cNvPr id="2090" name="object 14"/>
          <p:cNvSpPr/>
          <p:nvPr/>
        </p:nvSpPr>
        <p:spPr>
          <a:xfrm>
            <a:off x="10416600" y="3873960"/>
            <a:ext cx="87732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105" strike="noStrike" u="none">
                <a:solidFill>
                  <a:srgbClr val="9bba58"/>
                </a:solidFill>
                <a:uFillTx/>
                <a:latin typeface="Trebuchet MS"/>
              </a:rPr>
              <a:t>4</a:t>
            </a:r>
            <a:r>
              <a:rPr b="0" lang="en-US" sz="2000" spc="-125" strike="noStrike" u="none">
                <a:solidFill>
                  <a:srgbClr val="9bba58"/>
                </a:solidFill>
                <a:uFillTx/>
                <a:latin typeface="Trebuchet MS"/>
              </a:rPr>
              <a:t> </a:t>
            </a:r>
            <a:r>
              <a:rPr b="0" lang="en-US" sz="2000" spc="-11" strike="noStrike" u="none">
                <a:solidFill>
                  <a:srgbClr val="9bba58"/>
                </a:solidFill>
                <a:uFillTx/>
                <a:latin typeface="Trebuchet MS"/>
              </a:rPr>
              <a:t>bytes</a:t>
            </a:r>
            <a:endParaRPr b="0" lang="en-US" sz="2000" strike="noStrike" u="none">
              <a:solidFill>
                <a:srgbClr val="000000"/>
              </a:solidFill>
              <a:uFillTx/>
              <a:latin typeface="Arial"/>
            </a:endParaRPr>
          </a:p>
        </p:txBody>
      </p:sp>
      <p:sp>
        <p:nvSpPr>
          <p:cNvPr id="2091" name="object 15"/>
          <p:cNvSpPr/>
          <p:nvPr/>
        </p:nvSpPr>
        <p:spPr>
          <a:xfrm>
            <a:off x="3739320" y="5079960"/>
            <a:ext cx="4389480" cy="13960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585858"/>
                </a:solidFill>
                <a:uFillTx/>
                <a:latin typeface="Trebuchet MS"/>
              </a:rPr>
              <a:t>So,</a:t>
            </a:r>
            <a:r>
              <a:rPr b="0" lang="en-US" sz="2750" spc="-65" strike="noStrike" u="none">
                <a:solidFill>
                  <a:srgbClr val="585858"/>
                </a:solidFill>
                <a:uFillTx/>
                <a:latin typeface="Trebuchet MS"/>
              </a:rPr>
              <a:t> </a:t>
            </a:r>
            <a:r>
              <a:rPr b="0" lang="en-US" sz="2750" spc="111" strike="noStrike" u="none">
                <a:solidFill>
                  <a:srgbClr val="585858"/>
                </a:solidFill>
                <a:uFillTx/>
                <a:latin typeface="Trebuchet MS"/>
              </a:rPr>
              <a:t>in</a:t>
            </a:r>
            <a:r>
              <a:rPr b="0" lang="en-US" sz="2750" spc="-79" strike="noStrike" u="none">
                <a:solidFill>
                  <a:srgbClr val="585858"/>
                </a:solidFill>
                <a:uFillTx/>
                <a:latin typeface="Trebuchet MS"/>
              </a:rPr>
              <a:t> </a:t>
            </a:r>
            <a:r>
              <a:rPr b="0" lang="en-US" sz="2750" spc="-11" strike="noStrike" u="none">
                <a:solidFill>
                  <a:srgbClr val="585858"/>
                </a:solidFill>
                <a:uFillTx/>
                <a:latin typeface="Trebuchet MS"/>
              </a:rPr>
              <a:t>total:</a:t>
            </a:r>
            <a:endParaRPr b="0" lang="en-US" sz="2750" strike="noStrike" u="none">
              <a:solidFill>
                <a:srgbClr val="000000"/>
              </a:solidFill>
              <a:uFillTx/>
              <a:latin typeface="Arial"/>
            </a:endParaRPr>
          </a:p>
          <a:p>
            <a:pPr marL="1461240" defTabSz="914400">
              <a:lnSpc>
                <a:spcPct val="100000"/>
              </a:lnSpc>
              <a:spcBef>
                <a:spcPts val="1806"/>
              </a:spcBef>
            </a:pPr>
            <a:r>
              <a:rPr b="0" lang="en-US" sz="2400" spc="125" strike="noStrike" u="none">
                <a:solidFill>
                  <a:srgbClr val="9bba58"/>
                </a:solidFill>
                <a:uFillTx/>
                <a:latin typeface="Trebuchet MS"/>
              </a:rPr>
              <a:t>25</a:t>
            </a:r>
            <a:r>
              <a:rPr b="0" lang="en-US" sz="2400" spc="-156" strike="noStrike" u="none">
                <a:solidFill>
                  <a:srgbClr val="9bba58"/>
                </a:solidFill>
                <a:uFillTx/>
                <a:latin typeface="Trebuchet MS"/>
              </a:rPr>
              <a:t> </a:t>
            </a:r>
            <a:r>
              <a:rPr b="0" lang="en-US" sz="2400" strike="noStrike" u="none">
                <a:solidFill>
                  <a:srgbClr val="9bba58"/>
                </a:solidFill>
                <a:uFillTx/>
                <a:latin typeface="Trebuchet MS"/>
              </a:rPr>
              <a:t>+</a:t>
            </a:r>
            <a:r>
              <a:rPr b="0" lang="en-US" sz="2400" spc="-139" strike="noStrike" u="none">
                <a:solidFill>
                  <a:srgbClr val="9bba58"/>
                </a:solidFill>
                <a:uFillTx/>
                <a:latin typeface="Trebuchet MS"/>
              </a:rPr>
              <a:t> </a:t>
            </a:r>
            <a:r>
              <a:rPr b="0" lang="en-US" sz="2400" spc="99" strike="noStrike" u="none">
                <a:solidFill>
                  <a:srgbClr val="9bba58"/>
                </a:solidFill>
                <a:uFillTx/>
                <a:latin typeface="Trebuchet MS"/>
              </a:rPr>
              <a:t>5</a:t>
            </a:r>
            <a:r>
              <a:rPr b="0" lang="en-US" sz="2400" spc="-156" strike="noStrike" u="none">
                <a:solidFill>
                  <a:srgbClr val="9bba58"/>
                </a:solidFill>
                <a:uFillTx/>
                <a:latin typeface="Trebuchet MS"/>
              </a:rPr>
              <a:t> </a:t>
            </a:r>
            <a:r>
              <a:rPr b="0" lang="en-US" sz="2400" strike="noStrike" u="none">
                <a:solidFill>
                  <a:srgbClr val="9bba58"/>
                </a:solidFill>
                <a:uFillTx/>
                <a:latin typeface="Trebuchet MS"/>
              </a:rPr>
              <a:t>+</a:t>
            </a:r>
            <a:r>
              <a:rPr b="0" lang="en-US" sz="2400" spc="-139" strike="noStrike" u="none">
                <a:solidFill>
                  <a:srgbClr val="9bba58"/>
                </a:solidFill>
                <a:uFillTx/>
                <a:latin typeface="Trebuchet MS"/>
              </a:rPr>
              <a:t> </a:t>
            </a:r>
            <a:r>
              <a:rPr b="0" lang="en-US" sz="2400" spc="111" strike="noStrike" u="none">
                <a:solidFill>
                  <a:srgbClr val="9bba58"/>
                </a:solidFill>
                <a:uFillTx/>
                <a:latin typeface="Trebuchet MS"/>
              </a:rPr>
              <a:t>4</a:t>
            </a:r>
            <a:r>
              <a:rPr b="0" lang="en-US" sz="2400" spc="-159" strike="noStrike" u="none">
                <a:solidFill>
                  <a:srgbClr val="9bba58"/>
                </a:solidFill>
                <a:uFillTx/>
                <a:latin typeface="Trebuchet MS"/>
              </a:rPr>
              <a:t> </a:t>
            </a:r>
            <a:r>
              <a:rPr b="0" lang="en-US" sz="2400" strike="noStrike" u="none">
                <a:solidFill>
                  <a:srgbClr val="9bba58"/>
                </a:solidFill>
                <a:uFillTx/>
                <a:latin typeface="Trebuchet MS"/>
              </a:rPr>
              <a:t>=</a:t>
            </a:r>
            <a:r>
              <a:rPr b="0" lang="en-US" sz="2400" spc="-99" strike="noStrike" u="none">
                <a:solidFill>
                  <a:srgbClr val="9bba58"/>
                </a:solidFill>
                <a:uFillTx/>
                <a:latin typeface="Trebuchet MS"/>
              </a:rPr>
              <a:t> </a:t>
            </a:r>
            <a:r>
              <a:rPr b="1" lang="en-US" sz="2400" spc="125" strike="noStrike" u="none">
                <a:solidFill>
                  <a:srgbClr val="9bba58"/>
                </a:solidFill>
                <a:uFillTx/>
                <a:latin typeface="Trebuchet MS"/>
              </a:rPr>
              <a:t>34</a:t>
            </a:r>
            <a:r>
              <a:rPr b="1" lang="en-US" sz="2400" spc="-79" strike="noStrike" u="none">
                <a:solidFill>
                  <a:srgbClr val="9bba58"/>
                </a:solidFill>
                <a:uFillTx/>
                <a:latin typeface="Trebuchet MS"/>
              </a:rPr>
              <a:t> </a:t>
            </a:r>
            <a:r>
              <a:rPr b="1" lang="en-US" sz="2400" spc="45" strike="noStrike" u="none">
                <a:solidFill>
                  <a:srgbClr val="9bba58"/>
                </a:solidFill>
                <a:uFillTx/>
                <a:latin typeface="Trebuchet MS"/>
              </a:rPr>
              <a:t>bytes</a:t>
            </a:r>
            <a:endParaRPr b="0" lang="en-US" sz="2400" strike="noStrike" u="none">
              <a:solidFill>
                <a:srgbClr val="000000"/>
              </a:solidFill>
              <a:uFillTx/>
              <a:latin typeface="Arial"/>
            </a:endParaRPr>
          </a:p>
        </p:txBody>
      </p:sp>
      <p:pic>
        <p:nvPicPr>
          <p:cNvPr id="2092" name="object 16" descr=""/>
          <p:cNvPicPr/>
          <p:nvPr/>
        </p:nvPicPr>
        <p:blipFill>
          <a:blip r:embed="rId1"/>
          <a:stretch/>
        </p:blipFill>
        <p:spPr>
          <a:xfrm>
            <a:off x="11030040" y="47520"/>
            <a:ext cx="809280" cy="809280"/>
          </a:xfrm>
          <a:prstGeom prst="rect">
            <a:avLst/>
          </a:prstGeom>
          <a:noFill/>
          <a:ln w="0">
            <a:noFill/>
          </a:ln>
        </p:spPr>
      </p:pic>
      <p:sp>
        <p:nvSpPr>
          <p:cNvPr id="2093" name="PlaceHolder 2"/>
          <p:cNvSpPr>
            <a:spLocks noGrp="1"/>
          </p:cNvSpPr>
          <p:nvPr>
            <p:ph type="ftr" idx="142"/>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094" name="PlaceHolder 3"/>
          <p:cNvSpPr>
            <a:spLocks noGrp="1"/>
          </p:cNvSpPr>
          <p:nvPr>
            <p:ph type="sldNum" idx="143"/>
          </p:nvPr>
        </p:nvSpPr>
        <p:spPr>
          <a:xfrm>
            <a:off x="8610480" y="6356160"/>
            <a:ext cx="2742840" cy="365400"/>
          </a:xfrm>
          <a:prstGeom prst="rect">
            <a:avLst/>
          </a:prstGeom>
          <a:noFill/>
          <a:ln w="0">
            <a:noFill/>
          </a:ln>
        </p:spPr>
        <p:txBody>
          <a:bodyPr lIns="0" rIns="0" tIns="0" bIns="0" anchor="ctr">
            <a:noAutofit/>
          </a:bodyPr>
          <a:lstStyle>
            <a:lvl1pPr marL="88200" indent="0" algn="r" defTabSz="914400">
              <a:lnSpc>
                <a:spcPct val="100000"/>
              </a:lnSpc>
              <a:buNone/>
              <a:defRPr b="0" lang="en-US" sz="1200" spc="65" strike="noStrike" u="none">
                <a:solidFill>
                  <a:schemeClr val="dk1">
                    <a:tint val="75000"/>
                  </a:schemeClr>
                </a:solidFill>
                <a:uFillTx/>
                <a:latin typeface="Calibri"/>
              </a:defRPr>
            </a:lvl1pPr>
          </a:lstStyle>
          <a:p>
            <a:pPr marL="88200" indent="0" algn="r" defTabSz="914400">
              <a:lnSpc>
                <a:spcPct val="100000"/>
              </a:lnSpc>
              <a:buNone/>
            </a:pPr>
            <a:r>
              <a:rPr b="0" lang="en-US" sz="1200" spc="65" strike="noStrike" u="none">
                <a:solidFill>
                  <a:schemeClr val="dk1">
                    <a:tint val="75000"/>
                  </a:schemeClr>
                </a:solidFill>
                <a:uFillTx/>
                <a:latin typeface="Calibri"/>
              </a:rPr>
              <a:t>91</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5" name="object 2" descr=""/>
          <p:cNvPicPr/>
          <p:nvPr/>
        </p:nvPicPr>
        <p:blipFill>
          <a:blip r:embed="rId1"/>
          <a:stretch/>
        </p:blipFill>
        <p:spPr>
          <a:xfrm>
            <a:off x="11030040" y="47520"/>
            <a:ext cx="809280" cy="809280"/>
          </a:xfrm>
          <a:prstGeom prst="rect">
            <a:avLst/>
          </a:prstGeom>
          <a:noFill/>
          <a:ln w="0">
            <a:noFill/>
          </a:ln>
        </p:spPr>
      </p:pic>
      <p:sp>
        <p:nvSpPr>
          <p:cNvPr id="2096"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90"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70" strike="noStrike" u="none">
                <a:solidFill>
                  <a:schemeClr val="dk1"/>
                </a:solidFill>
                <a:uFillTx/>
                <a:latin typeface="Calibri Light"/>
              </a:rPr>
              <a:t> </a:t>
            </a:r>
            <a:r>
              <a:rPr b="0" lang="en-US" sz="4400" spc="215" strike="noStrike" u="none">
                <a:solidFill>
                  <a:schemeClr val="dk1"/>
                </a:solidFill>
                <a:uFillTx/>
                <a:latin typeface="Calibri Light"/>
              </a:rPr>
              <a:t>2</a:t>
            </a:r>
            <a:r>
              <a:rPr b="0" lang="en-US" sz="4400" spc="-156"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221" strike="noStrike" u="none">
                <a:solidFill>
                  <a:schemeClr val="dk1"/>
                </a:solidFill>
                <a:uFillTx/>
                <a:latin typeface="Calibri Light"/>
              </a:rPr>
              <a:t> </a:t>
            </a:r>
            <a:r>
              <a:rPr b="0" lang="en-US" sz="4400" spc="79" strike="noStrike" u="none">
                <a:solidFill>
                  <a:srgbClr val="c0504d"/>
                </a:solidFill>
                <a:uFillTx/>
                <a:latin typeface="Calibri Light"/>
              </a:rPr>
              <a:t>Double</a:t>
            </a:r>
            <a:r>
              <a:rPr b="0" lang="en-US" sz="4400" spc="-224" strike="noStrike" u="none">
                <a:solidFill>
                  <a:srgbClr val="c0504d"/>
                </a:solidFill>
                <a:uFillTx/>
                <a:latin typeface="Calibri Light"/>
              </a:rPr>
              <a:t> </a:t>
            </a:r>
            <a:r>
              <a:rPr b="0" lang="en-US" sz="4400" spc="71" strike="noStrike" u="none">
                <a:solidFill>
                  <a:srgbClr val="c0504d"/>
                </a:solidFill>
                <a:uFillTx/>
                <a:latin typeface="Calibri Light"/>
              </a:rPr>
              <a:t>Quantization</a:t>
            </a:r>
            <a:endParaRPr b="0" lang="en-US" sz="4400" strike="noStrike" u="none">
              <a:solidFill>
                <a:schemeClr val="dk1"/>
              </a:solidFill>
              <a:uFillTx/>
              <a:latin typeface="Calibri"/>
            </a:endParaRPr>
          </a:p>
        </p:txBody>
      </p:sp>
      <p:sp>
        <p:nvSpPr>
          <p:cNvPr id="2097" name="PlaceHolder 2"/>
          <p:cNvSpPr>
            <a:spLocks noGrp="1"/>
          </p:cNvSpPr>
          <p:nvPr>
            <p:ph type="ftr" idx="144"/>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098" name="PlaceHolder 3"/>
          <p:cNvSpPr>
            <a:spLocks noGrp="1"/>
          </p:cNvSpPr>
          <p:nvPr>
            <p:ph type="sldNum" idx="145"/>
          </p:nvPr>
        </p:nvSpPr>
        <p:spPr>
          <a:xfrm>
            <a:off x="8610480" y="6356160"/>
            <a:ext cx="2742840" cy="365400"/>
          </a:xfrm>
          <a:prstGeom prst="rect">
            <a:avLst/>
          </a:prstGeom>
          <a:noFill/>
          <a:ln w="0">
            <a:noFill/>
          </a:ln>
        </p:spPr>
        <p:txBody>
          <a:bodyPr lIns="0" rIns="0" tIns="0" bIns="0" anchor="ctr">
            <a:noAutofit/>
          </a:bodyPr>
          <a:lstStyle>
            <a:lvl1pPr marL="88200" indent="0" algn="r" defTabSz="914400">
              <a:lnSpc>
                <a:spcPct val="100000"/>
              </a:lnSpc>
              <a:buNone/>
              <a:defRPr b="0" lang="en-US" sz="1200" spc="65" strike="noStrike" u="none">
                <a:solidFill>
                  <a:schemeClr val="dk1">
                    <a:tint val="75000"/>
                  </a:schemeClr>
                </a:solidFill>
                <a:uFillTx/>
                <a:latin typeface="Calibri"/>
              </a:defRPr>
            </a:lvl1pPr>
          </a:lstStyle>
          <a:p>
            <a:pPr marL="88200" indent="0" algn="r" defTabSz="914400">
              <a:lnSpc>
                <a:spcPct val="100000"/>
              </a:lnSpc>
              <a:buNone/>
            </a:pPr>
            <a:r>
              <a:rPr b="0" lang="en-US" sz="1200" spc="65" strike="noStrike" u="none">
                <a:solidFill>
                  <a:schemeClr val="dk1">
                    <a:tint val="75000"/>
                  </a:schemeClr>
                </a:solidFill>
                <a:uFillTx/>
                <a:latin typeface="Calibri"/>
              </a:rPr>
              <a:t>92</a:t>
            </a:r>
            <a:endParaRPr b="0" lang="en-US" sz="1200" strike="noStrike" u="none">
              <a:solidFill>
                <a:srgbClr val="000000"/>
              </a:solidFill>
              <a:uFillTx/>
              <a:latin typeface="Times New Roman"/>
            </a:endParaRPr>
          </a:p>
        </p:txBody>
      </p:sp>
      <p:sp>
        <p:nvSpPr>
          <p:cNvPr id="2099" name="object 4"/>
          <p:cNvSpPr/>
          <p:nvPr/>
        </p:nvSpPr>
        <p:spPr>
          <a:xfrm>
            <a:off x="9039600" y="1054800"/>
            <a:ext cx="1318680" cy="9910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1" lang="en-US" sz="3200" spc="-11" strike="noStrike" u="none">
                <a:solidFill>
                  <a:srgbClr val="c0504d"/>
                </a:solidFill>
                <a:uFillTx/>
                <a:latin typeface="Trebuchet MS"/>
              </a:rPr>
              <a:t>Before</a:t>
            </a:r>
            <a:endParaRPr b="0" lang="en-US" sz="3200" strike="noStrike" u="none">
              <a:solidFill>
                <a:srgbClr val="000000"/>
              </a:solidFill>
              <a:uFillTx/>
              <a:latin typeface="Arial"/>
            </a:endParaRPr>
          </a:p>
        </p:txBody>
      </p:sp>
      <p:sp>
        <p:nvSpPr>
          <p:cNvPr id="2100" name="object 5"/>
          <p:cNvSpPr/>
          <p:nvPr/>
        </p:nvSpPr>
        <p:spPr>
          <a:xfrm>
            <a:off x="8353440" y="3695760"/>
            <a:ext cx="25426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c0504d"/>
                </a:solidFill>
                <a:uFillTx/>
                <a:latin typeface="Trebuchet MS"/>
              </a:rPr>
              <a:t>25x4=100</a:t>
            </a:r>
            <a:r>
              <a:rPr b="0" lang="en-US" sz="2750" spc="-130" strike="noStrike" u="none">
                <a:solidFill>
                  <a:srgbClr val="c0504d"/>
                </a:solidFill>
                <a:uFillTx/>
                <a:latin typeface="Trebuchet MS"/>
              </a:rPr>
              <a:t> </a:t>
            </a:r>
            <a:r>
              <a:rPr b="0" lang="en-US" sz="2750" spc="65" strike="noStrike" u="none">
                <a:solidFill>
                  <a:srgbClr val="c0504d"/>
                </a:solidFill>
                <a:uFillTx/>
                <a:latin typeface="Trebuchet MS"/>
              </a:rPr>
              <a:t>bytes</a:t>
            </a:r>
            <a:endParaRPr b="0" lang="en-US" sz="2750" strike="noStrike" u="none">
              <a:solidFill>
                <a:srgbClr val="000000"/>
              </a:solidFill>
              <a:uFillTx/>
              <a:latin typeface="Arial"/>
            </a:endParaRPr>
          </a:p>
        </p:txBody>
      </p:sp>
      <p:sp>
        <p:nvSpPr>
          <p:cNvPr id="2101" name="object 6"/>
          <p:cNvSpPr/>
          <p:nvPr/>
        </p:nvSpPr>
        <p:spPr>
          <a:xfrm>
            <a:off x="2619000" y="1054800"/>
            <a:ext cx="1027800" cy="9910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1" lang="en-US" sz="3200" spc="-11" strike="noStrike" u="none">
                <a:solidFill>
                  <a:srgbClr val="9bba58"/>
                </a:solidFill>
                <a:uFillTx/>
                <a:latin typeface="Trebuchet MS"/>
              </a:rPr>
              <a:t>After</a:t>
            </a:r>
            <a:endParaRPr b="0" lang="en-US" sz="3200" strike="noStrike" u="none">
              <a:solidFill>
                <a:srgbClr val="000000"/>
              </a:solidFill>
              <a:uFillTx/>
              <a:latin typeface="Arial"/>
            </a:endParaRPr>
          </a:p>
        </p:txBody>
      </p:sp>
      <p:sp>
        <p:nvSpPr>
          <p:cNvPr id="2102" name="object 7"/>
          <p:cNvSpPr/>
          <p:nvPr/>
        </p:nvSpPr>
        <p:spPr>
          <a:xfrm>
            <a:off x="1653120" y="3695760"/>
            <a:ext cx="343044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70" strike="noStrike" u="none">
                <a:solidFill>
                  <a:srgbClr val="9bba58"/>
                </a:solidFill>
                <a:uFillTx/>
                <a:latin typeface="Trebuchet MS"/>
              </a:rPr>
              <a:t>25</a:t>
            </a:r>
            <a:r>
              <a:rPr b="0" lang="en-US" sz="2750" spc="-85" strike="noStrike" u="none">
                <a:solidFill>
                  <a:srgbClr val="9bba58"/>
                </a:solidFill>
                <a:uFillTx/>
                <a:latin typeface="Trebuchet MS"/>
              </a:rPr>
              <a:t> </a:t>
            </a:r>
            <a:r>
              <a:rPr b="0" lang="en-US" sz="2750" strike="noStrike" u="none">
                <a:solidFill>
                  <a:srgbClr val="9bba58"/>
                </a:solidFill>
                <a:uFillTx/>
                <a:latin typeface="Trebuchet MS"/>
              </a:rPr>
              <a:t>+</a:t>
            </a:r>
            <a:r>
              <a:rPr b="0" lang="en-US" sz="2750" spc="-136" strike="noStrike" u="none">
                <a:solidFill>
                  <a:srgbClr val="9bba58"/>
                </a:solidFill>
                <a:uFillTx/>
                <a:latin typeface="Trebuchet MS"/>
              </a:rPr>
              <a:t> </a:t>
            </a:r>
            <a:r>
              <a:rPr b="0" lang="en-US" sz="2750" spc="139" strike="noStrike" u="none">
                <a:solidFill>
                  <a:srgbClr val="9bba58"/>
                </a:solidFill>
                <a:uFillTx/>
                <a:latin typeface="Trebuchet MS"/>
              </a:rPr>
              <a:t>5</a:t>
            </a:r>
            <a:r>
              <a:rPr b="0" lang="en-US" sz="2750" spc="-170" strike="noStrike" u="none">
                <a:solidFill>
                  <a:srgbClr val="9bba58"/>
                </a:solidFill>
                <a:uFillTx/>
                <a:latin typeface="Trebuchet MS"/>
              </a:rPr>
              <a:t> </a:t>
            </a:r>
            <a:r>
              <a:rPr b="0" lang="en-US" sz="2750" strike="noStrike" u="none">
                <a:solidFill>
                  <a:srgbClr val="9bba58"/>
                </a:solidFill>
                <a:uFillTx/>
                <a:latin typeface="Trebuchet MS"/>
              </a:rPr>
              <a:t>+</a:t>
            </a:r>
            <a:r>
              <a:rPr b="0" lang="en-US" sz="2750" spc="-139" strike="noStrike" u="none">
                <a:solidFill>
                  <a:srgbClr val="9bba58"/>
                </a:solidFill>
                <a:uFillTx/>
                <a:latin typeface="Trebuchet MS"/>
              </a:rPr>
              <a:t> </a:t>
            </a:r>
            <a:r>
              <a:rPr b="0" lang="en-US" sz="2750" spc="156" strike="noStrike" u="none">
                <a:solidFill>
                  <a:srgbClr val="9bba58"/>
                </a:solidFill>
                <a:uFillTx/>
                <a:latin typeface="Trebuchet MS"/>
              </a:rPr>
              <a:t>4</a:t>
            </a:r>
            <a:r>
              <a:rPr b="0" lang="en-US" sz="2750" spc="-99" strike="noStrike" u="none">
                <a:solidFill>
                  <a:srgbClr val="9bba58"/>
                </a:solidFill>
                <a:uFillTx/>
                <a:latin typeface="Trebuchet MS"/>
              </a:rPr>
              <a:t> </a:t>
            </a:r>
            <a:r>
              <a:rPr b="0" lang="en-US" sz="2750" strike="noStrike" u="none">
                <a:solidFill>
                  <a:srgbClr val="9bba58"/>
                </a:solidFill>
                <a:uFillTx/>
                <a:latin typeface="Trebuchet MS"/>
              </a:rPr>
              <a:t>=</a:t>
            </a:r>
            <a:r>
              <a:rPr b="0" lang="en-US" sz="2750" spc="-111" strike="noStrike" u="none">
                <a:solidFill>
                  <a:srgbClr val="9bba58"/>
                </a:solidFill>
                <a:uFillTx/>
                <a:latin typeface="Trebuchet MS"/>
              </a:rPr>
              <a:t> </a:t>
            </a:r>
            <a:r>
              <a:rPr b="1" lang="en-US" sz="2750" spc="190" strike="noStrike" u="none">
                <a:solidFill>
                  <a:srgbClr val="9bba58"/>
                </a:solidFill>
                <a:uFillTx/>
                <a:latin typeface="Trebuchet MS"/>
              </a:rPr>
              <a:t>34</a:t>
            </a:r>
            <a:r>
              <a:rPr b="1" lang="en-US" sz="2750" spc="-111" strike="noStrike" u="none">
                <a:solidFill>
                  <a:srgbClr val="9bba58"/>
                </a:solidFill>
                <a:uFillTx/>
                <a:latin typeface="Trebuchet MS"/>
              </a:rPr>
              <a:t> </a:t>
            </a:r>
            <a:r>
              <a:rPr b="1" lang="en-US" sz="2750" spc="79" strike="noStrike" u="none">
                <a:solidFill>
                  <a:srgbClr val="9bba58"/>
                </a:solidFill>
                <a:uFillTx/>
                <a:latin typeface="Trebuchet MS"/>
              </a:rPr>
              <a:t>bytes</a:t>
            </a:r>
            <a:endParaRPr b="0" lang="en-US" sz="2750" strike="noStrike" u="none">
              <a:solidFill>
                <a:srgbClr val="000000"/>
              </a:solidFill>
              <a:uFillTx/>
              <a:latin typeface="Arial"/>
            </a:endParaRPr>
          </a:p>
        </p:txBody>
      </p:sp>
      <p:sp>
        <p:nvSpPr>
          <p:cNvPr id="2103" name="object 8"/>
          <p:cNvSpPr/>
          <p:nvPr/>
        </p:nvSpPr>
        <p:spPr>
          <a:xfrm>
            <a:off x="2457360" y="4809960"/>
            <a:ext cx="7276680" cy="1135800"/>
          </a:xfrm>
          <a:prstGeom prst="rect">
            <a:avLst/>
          </a:prstGeom>
          <a:solidFill>
            <a:srgbClr val="4f81bc"/>
          </a:solidFill>
          <a:ln w="38100">
            <a:solidFill>
              <a:srgbClr val="0f243e"/>
            </a:solidFill>
            <a:round/>
          </a:ln>
        </p:spPr>
        <p:style>
          <a:lnRef idx="0"/>
          <a:fillRef idx="0"/>
          <a:effectRef idx="0"/>
          <a:fontRef idx="minor"/>
        </p:style>
        <p:txBody>
          <a:bodyPr lIns="0" rIns="0" tIns="32400" bIns="0" anchor="t">
            <a:spAutoFit/>
          </a:bodyPr>
          <a:p>
            <a:pPr marL="2520" algn="ctr" defTabSz="914400">
              <a:lnSpc>
                <a:spcPct val="100000"/>
              </a:lnSpc>
              <a:spcBef>
                <a:spcPts val="255"/>
              </a:spcBef>
            </a:pPr>
            <a:r>
              <a:rPr b="0" lang="en-US" sz="2400" strike="noStrike" u="none">
                <a:solidFill>
                  <a:srgbClr val="ffffff"/>
                </a:solidFill>
                <a:uFillTx/>
                <a:latin typeface="Trebuchet MS"/>
              </a:rPr>
              <a:t>That</a:t>
            </a:r>
            <a:r>
              <a:rPr b="0" lang="en-US" sz="2400" spc="-91" strike="noStrike" u="none">
                <a:solidFill>
                  <a:srgbClr val="ffffff"/>
                </a:solidFill>
                <a:uFillTx/>
                <a:latin typeface="Trebuchet MS"/>
              </a:rPr>
              <a:t> </a:t>
            </a:r>
            <a:r>
              <a:rPr b="0" lang="en-US" sz="2400" spc="170" strike="noStrike" u="none">
                <a:solidFill>
                  <a:srgbClr val="ffffff"/>
                </a:solidFill>
                <a:uFillTx/>
                <a:latin typeface="Trebuchet MS"/>
              </a:rPr>
              <a:t>is</a:t>
            </a:r>
            <a:r>
              <a:rPr b="0" lang="en-US" sz="2400" spc="-51" strike="noStrike" u="none">
                <a:solidFill>
                  <a:srgbClr val="ffffff"/>
                </a:solidFill>
                <a:uFillTx/>
                <a:latin typeface="Trebuchet MS"/>
              </a:rPr>
              <a:t> </a:t>
            </a:r>
            <a:r>
              <a:rPr b="0" lang="en-US" sz="2400" spc="113" strike="noStrike" u="none">
                <a:solidFill>
                  <a:srgbClr val="ffffff"/>
                </a:solidFill>
                <a:uFillTx/>
                <a:latin typeface="Trebuchet MS"/>
              </a:rPr>
              <a:t>an</a:t>
            </a:r>
            <a:r>
              <a:rPr b="0" lang="en-US" sz="2400" spc="-31" strike="noStrike" u="none">
                <a:solidFill>
                  <a:srgbClr val="ffffff"/>
                </a:solidFill>
                <a:uFillTx/>
                <a:latin typeface="Trebuchet MS"/>
              </a:rPr>
              <a:t> </a:t>
            </a:r>
            <a:r>
              <a:rPr b="0" lang="en-US" sz="2400" spc="51" strike="noStrike" u="none">
                <a:solidFill>
                  <a:srgbClr val="ffffff"/>
                </a:solidFill>
                <a:uFillTx/>
                <a:latin typeface="Trebuchet MS"/>
              </a:rPr>
              <a:t>approximate</a:t>
            </a:r>
            <a:r>
              <a:rPr b="0" lang="en-US" sz="2400" spc="-113" strike="noStrike" u="none">
                <a:solidFill>
                  <a:srgbClr val="ffffff"/>
                </a:solidFill>
                <a:uFillTx/>
                <a:latin typeface="Trebuchet MS"/>
              </a:rPr>
              <a:t> </a:t>
            </a:r>
            <a:r>
              <a:rPr b="0" lang="en-US" sz="2400" spc="139" strike="noStrike" u="none">
                <a:solidFill>
                  <a:srgbClr val="ffffff"/>
                </a:solidFill>
                <a:uFillTx/>
                <a:latin typeface="Trebuchet MS"/>
              </a:rPr>
              <a:t>70%</a:t>
            </a:r>
            <a:r>
              <a:rPr b="0" lang="en-US" sz="2400" spc="-51" strike="noStrike" u="none">
                <a:solidFill>
                  <a:srgbClr val="ffffff"/>
                </a:solidFill>
                <a:uFillTx/>
                <a:latin typeface="Trebuchet MS"/>
              </a:rPr>
              <a:t> </a:t>
            </a:r>
            <a:r>
              <a:rPr b="0" lang="en-US" sz="2400" strike="noStrike" u="none">
                <a:solidFill>
                  <a:srgbClr val="ffffff"/>
                </a:solidFill>
                <a:uFillTx/>
                <a:latin typeface="Trebuchet MS"/>
              </a:rPr>
              <a:t>reduction</a:t>
            </a:r>
            <a:r>
              <a:rPr b="0" lang="en-US" sz="2400" spc="-31" strike="noStrike" u="none">
                <a:solidFill>
                  <a:srgbClr val="ffffff"/>
                </a:solidFill>
                <a:uFillTx/>
                <a:latin typeface="Trebuchet MS"/>
              </a:rPr>
              <a:t> </a:t>
            </a:r>
            <a:r>
              <a:rPr b="0" lang="en-US" sz="2400" spc="99" strike="noStrike" u="none">
                <a:solidFill>
                  <a:srgbClr val="ffffff"/>
                </a:solidFill>
                <a:uFillTx/>
                <a:latin typeface="Trebuchet MS"/>
              </a:rPr>
              <a:t>in</a:t>
            </a:r>
            <a:r>
              <a:rPr b="0" lang="en-US" sz="2400" spc="-111" strike="noStrike" u="none">
                <a:solidFill>
                  <a:srgbClr val="ffffff"/>
                </a:solidFill>
                <a:uFillTx/>
                <a:latin typeface="Trebuchet MS"/>
              </a:rPr>
              <a:t> </a:t>
            </a:r>
            <a:r>
              <a:rPr b="0" lang="en-US" sz="2400" spc="54" strike="noStrike" u="none">
                <a:solidFill>
                  <a:srgbClr val="ffffff"/>
                </a:solidFill>
                <a:uFillTx/>
                <a:latin typeface="Trebuchet MS"/>
              </a:rPr>
              <a:t>memory</a:t>
            </a:r>
            <a:endParaRPr b="0" lang="en-US" sz="2400" strike="noStrike" u="none">
              <a:solidFill>
                <a:srgbClr val="ffffff"/>
              </a:solidFill>
              <a:uFillTx/>
              <a:latin typeface="Arial"/>
            </a:endParaRPr>
          </a:p>
          <a:p>
            <a:pPr marL="10080" algn="ctr" defTabSz="914400">
              <a:lnSpc>
                <a:spcPct val="100000"/>
              </a:lnSpc>
              <a:spcBef>
                <a:spcPts val="51"/>
              </a:spcBef>
            </a:pPr>
            <a:r>
              <a:rPr b="0" lang="en-US" sz="2400" spc="-11" strike="noStrike" u="none">
                <a:solidFill>
                  <a:srgbClr val="ffffff"/>
                </a:solidFill>
                <a:uFillTx/>
                <a:latin typeface="Trebuchet MS"/>
              </a:rPr>
              <a:t>usage!!</a:t>
            </a:r>
            <a:endParaRPr b="0" lang="en-US" sz="2400" strike="noStrike" u="none">
              <a:solidFill>
                <a:srgbClr val="ffffff"/>
              </a:solidFill>
              <a:uFillTx/>
              <a:latin typeface="Arial"/>
            </a:endParaRPr>
          </a:p>
        </p:txBody>
      </p:sp>
      <p:graphicFrame>
        <p:nvGraphicFramePr>
          <p:cNvPr id="2104" name="object 9"/>
          <p:cNvGraphicFramePr/>
          <p:nvPr/>
        </p:nvGraphicFramePr>
        <p:xfrm>
          <a:off x="885960" y="1924200"/>
          <a:ext cx="1618920" cy="1333080"/>
        </p:xfrm>
        <a:graphic>
          <a:graphicData uri="http://schemas.openxmlformats.org/drawingml/2006/table">
            <a:tbl>
              <a:tblPr/>
              <a:tblGrid>
                <a:gridCol w="323640"/>
                <a:gridCol w="323640"/>
                <a:gridCol w="323640"/>
                <a:gridCol w="323640"/>
                <a:gridCol w="323640"/>
              </a:tblGrid>
              <a:tr h="266400">
                <a:tc>
                  <a:txBody>
                    <a:bodyPr lIns="0" rIns="0" tIns="86040" bIns="0" anchor="t">
                      <a:noAutofit/>
                    </a:bodyPr>
                    <a:p>
                      <a:pPr marL="92160" defTabSz="914400">
                        <a:lnSpc>
                          <a:spcPct val="100000"/>
                        </a:lnSpc>
                        <a:spcBef>
                          <a:spcPts val="680"/>
                        </a:spcBef>
                      </a:pPr>
                      <a:r>
                        <a:rPr b="0" lang="en-US" sz="600" spc="-26" strike="noStrike" u="none">
                          <a:solidFill>
                            <a:srgbClr val="ffffff"/>
                          </a:solidFill>
                          <a:uFillTx/>
                          <a:latin typeface="Trebuchet MS"/>
                        </a:rPr>
                        <a:t>-127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6040" bIns="0" anchor="t">
                      <a:noAutofit/>
                    </a:bodyPr>
                    <a:p>
                      <a:pPr marL="3240" algn="ctr" defTabSz="914400">
                        <a:lnSpc>
                          <a:spcPct val="100000"/>
                        </a:lnSpc>
                        <a:spcBef>
                          <a:spcPts val="680"/>
                        </a:spcBef>
                      </a:pPr>
                      <a:r>
                        <a:rPr b="0" lang="en-US" sz="600" spc="-26" strike="noStrike" u="none">
                          <a:solidFill>
                            <a:srgbClr val="ffffff"/>
                          </a:solidFill>
                          <a:uFillTx/>
                          <a:latin typeface="Trebuchet MS"/>
                        </a:rPr>
                        <a:t>-</a:t>
                      </a:r>
                      <a:r>
                        <a:rPr b="0" lang="en-US" sz="600" spc="34" strike="noStrike" u="none">
                          <a:solidFill>
                            <a:srgbClr val="ffffff"/>
                          </a:solidFill>
                          <a:uFillTx/>
                          <a:latin typeface="Trebuchet MS"/>
                        </a:rPr>
                        <a:t>54</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6040" bIns="0" anchor="t">
                      <a:noAutofit/>
                    </a:bodyPr>
                    <a:p>
                      <a:pPr algn="ctr" defTabSz="914400">
                        <a:lnSpc>
                          <a:spcPct val="100000"/>
                        </a:lnSpc>
                        <a:spcBef>
                          <a:spcPts val="680"/>
                        </a:spcBef>
                      </a:pPr>
                      <a:r>
                        <a:rPr b="0" lang="en-US" sz="600" strike="noStrike" u="none">
                          <a:solidFill>
                            <a:srgbClr val="ffffff"/>
                          </a:solidFill>
                          <a:uFillTx/>
                          <a:latin typeface="Trebuchet MS"/>
                        </a:rPr>
                        <a:t>0</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6040" bIns="0" anchor="t">
                      <a:noAutofit/>
                    </a:bodyPr>
                    <a:p>
                      <a:pPr algn="ctr" defTabSz="914400">
                        <a:lnSpc>
                          <a:spcPct val="100000"/>
                        </a:lnSpc>
                        <a:spcBef>
                          <a:spcPts val="680"/>
                        </a:spcBef>
                      </a:pPr>
                      <a:r>
                        <a:rPr b="0" lang="en-US" sz="600" spc="-26" strike="noStrike" u="none">
                          <a:solidFill>
                            <a:srgbClr val="ffffff"/>
                          </a:solidFill>
                          <a:uFillTx/>
                          <a:latin typeface="Trebuchet MS"/>
                        </a:rPr>
                        <a:t>-73</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6040" bIns="0" anchor="t">
                      <a:noAutofit/>
                    </a:bodyPr>
                    <a:p>
                      <a:pPr marL="3240" algn="ctr" defTabSz="914400">
                        <a:lnSpc>
                          <a:spcPct val="100000"/>
                        </a:lnSpc>
                        <a:spcBef>
                          <a:spcPts val="680"/>
                        </a:spcBef>
                      </a:pPr>
                      <a:r>
                        <a:rPr b="0" lang="en-US" sz="600" spc="34" strike="noStrike" u="none">
                          <a:solidFill>
                            <a:srgbClr val="ffffff"/>
                          </a:solidFill>
                          <a:uFillTx/>
                          <a:latin typeface="Trebuchet MS"/>
                        </a:rPr>
                        <a:t>54</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266400">
                <a:tc>
                  <a:txBody>
                    <a:bodyPr lIns="0" rIns="0" tIns="85680" bIns="0" anchor="t">
                      <a:noAutofit/>
                    </a:bodyPr>
                    <a:p>
                      <a:pPr marL="109080" defTabSz="914400">
                        <a:lnSpc>
                          <a:spcPct val="100000"/>
                        </a:lnSpc>
                        <a:spcBef>
                          <a:spcPts val="675"/>
                        </a:spcBef>
                      </a:pPr>
                      <a:r>
                        <a:rPr b="0" lang="en-US" sz="600" spc="-20" strike="noStrike" u="none">
                          <a:solidFill>
                            <a:srgbClr val="ffffff"/>
                          </a:solidFill>
                          <a:uFillTx/>
                          <a:latin typeface="Trebuchet MS"/>
                        </a:rPr>
                        <a:t>-</a:t>
                      </a:r>
                      <a:r>
                        <a:rPr b="0" lang="en-US" sz="600" spc="-34" strike="noStrike" u="none">
                          <a:solidFill>
                            <a:srgbClr val="ffffff"/>
                          </a:solidFill>
                          <a:uFillTx/>
                          <a:latin typeface="Trebuchet MS"/>
                        </a:rPr>
                        <a:t>77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5680" bIns="0" anchor="t">
                      <a:noAutofit/>
                    </a:bodyPr>
                    <a:p>
                      <a:pPr marL="720" algn="ctr" defTabSz="914400">
                        <a:lnSpc>
                          <a:spcPct val="100000"/>
                        </a:lnSpc>
                        <a:spcBef>
                          <a:spcPts val="675"/>
                        </a:spcBef>
                      </a:pPr>
                      <a:r>
                        <a:rPr b="0" lang="en-US" sz="600" spc="-26" strike="noStrike" u="none">
                          <a:solidFill>
                            <a:srgbClr val="ffffff"/>
                          </a:solidFill>
                          <a:uFillTx/>
                          <a:latin typeface="Trebuchet MS"/>
                        </a:rPr>
                        <a:t>13</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5680" bIns="0" anchor="t">
                      <a:noAutofit/>
                    </a:bodyPr>
                    <a:p>
                      <a:pPr marL="5040" algn="ctr" defTabSz="914400">
                        <a:lnSpc>
                          <a:spcPct val="100000"/>
                        </a:lnSpc>
                        <a:spcBef>
                          <a:spcPts val="675"/>
                        </a:spcBef>
                      </a:pPr>
                      <a:r>
                        <a:rPr b="0" lang="en-US" sz="600" spc="-26" strike="noStrike" u="none">
                          <a:solidFill>
                            <a:srgbClr val="ffffff"/>
                          </a:solidFill>
                          <a:uFillTx/>
                          <a:latin typeface="Trebuchet MS"/>
                        </a:rPr>
                        <a:t>51</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5680" bIns="0" anchor="t">
                      <a:noAutofit/>
                    </a:bodyPr>
                    <a:p>
                      <a:pPr algn="ctr" defTabSz="914400">
                        <a:lnSpc>
                          <a:spcPct val="100000"/>
                        </a:lnSpc>
                        <a:spcBef>
                          <a:spcPts val="675"/>
                        </a:spcBef>
                      </a:pPr>
                      <a:r>
                        <a:rPr b="0" lang="en-US" sz="600" spc="-26" strike="noStrike" u="none">
                          <a:solidFill>
                            <a:srgbClr val="ffffff"/>
                          </a:solidFill>
                          <a:uFillTx/>
                          <a:latin typeface="Trebuchet MS"/>
                        </a:rPr>
                        <a:t>127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85680" bIns="0" anchor="t">
                      <a:noAutofit/>
                    </a:bodyPr>
                    <a:p>
                      <a:pPr algn="ctr" defTabSz="914400">
                        <a:lnSpc>
                          <a:spcPct val="100000"/>
                        </a:lnSpc>
                        <a:spcBef>
                          <a:spcPts val="675"/>
                        </a:spcBef>
                      </a:pPr>
                      <a:r>
                        <a:rPr b="0" lang="en-US" sz="600" spc="-20" strike="noStrike" u="none">
                          <a:solidFill>
                            <a:srgbClr val="ffffff"/>
                          </a:solidFill>
                          <a:uFillTx/>
                          <a:latin typeface="Trebuchet MS"/>
                        </a:rPr>
                        <a:t>-</a:t>
                      </a:r>
                      <a:r>
                        <a:rPr b="0" lang="en-US" sz="600" spc="-34" strike="noStrike" u="none">
                          <a:solidFill>
                            <a:srgbClr val="ffffff"/>
                          </a:solidFill>
                          <a:uFillTx/>
                          <a:latin typeface="Trebuchet MS"/>
                        </a:rPr>
                        <a:t>74</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266400">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123840" defTabSz="914400">
                        <a:lnSpc>
                          <a:spcPct val="100000"/>
                        </a:lnSpc>
                        <a:spcBef>
                          <a:spcPts val="6"/>
                        </a:spcBef>
                      </a:pPr>
                      <a:r>
                        <a:rPr b="0" lang="en-US" sz="600" spc="-20" strike="noStrike" u="none">
                          <a:solidFill>
                            <a:srgbClr val="ffffff"/>
                          </a:solidFill>
                          <a:uFillTx/>
                          <a:latin typeface="Trebuchet MS"/>
                        </a:rPr>
                        <a:t>-</a:t>
                      </a:r>
                      <a:r>
                        <a:rPr b="0" lang="en-US" sz="600" spc="-51" strike="noStrike" u="none">
                          <a:solidFill>
                            <a:srgbClr val="ffffff"/>
                          </a:solidFill>
                          <a:uFillTx/>
                          <a:latin typeface="Trebuchet MS"/>
                        </a:rPr>
                        <a:t>9</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algn="ctr" defTabSz="914400">
                        <a:lnSpc>
                          <a:spcPct val="100000"/>
                        </a:lnSpc>
                        <a:spcBef>
                          <a:spcPts val="6"/>
                        </a:spcBef>
                      </a:pPr>
                      <a:r>
                        <a:rPr b="0" lang="en-US" sz="600" spc="-20" strike="noStrike" u="none">
                          <a:solidFill>
                            <a:srgbClr val="ffffff"/>
                          </a:solidFill>
                          <a:uFillTx/>
                          <a:latin typeface="Trebuchet MS"/>
                        </a:rPr>
                        <a:t>-</a:t>
                      </a:r>
                      <a:r>
                        <a:rPr b="0" lang="en-US" sz="600" spc="-26" strike="noStrike" u="none">
                          <a:solidFill>
                            <a:srgbClr val="ffffff"/>
                          </a:solidFill>
                          <a:uFillTx/>
                          <a:latin typeface="Trebuchet MS"/>
                        </a:rPr>
                        <a:t>127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1440" algn="ctr" defTabSz="914400">
                        <a:lnSpc>
                          <a:spcPct val="100000"/>
                        </a:lnSpc>
                        <a:spcBef>
                          <a:spcPts val="6"/>
                        </a:spcBef>
                      </a:pPr>
                      <a:r>
                        <a:rPr b="0" lang="en-US" sz="600" spc="-20" strike="noStrike" u="none">
                          <a:solidFill>
                            <a:srgbClr val="ffffff"/>
                          </a:solidFill>
                          <a:uFillTx/>
                          <a:latin typeface="Trebuchet MS"/>
                        </a:rPr>
                        <a:t>-</a:t>
                      </a:r>
                      <a:r>
                        <a:rPr b="0" lang="en-US" sz="600" spc="-34" strike="noStrike" u="none">
                          <a:solidFill>
                            <a:srgbClr val="ffffff"/>
                          </a:solidFill>
                          <a:uFillTx/>
                          <a:latin typeface="Trebuchet MS"/>
                        </a:rPr>
                        <a:t>12</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algn="ctr" defTabSz="914400">
                        <a:lnSpc>
                          <a:spcPct val="100000"/>
                        </a:lnSpc>
                        <a:spcBef>
                          <a:spcPts val="6"/>
                        </a:spcBef>
                      </a:pPr>
                      <a:r>
                        <a:rPr b="0" lang="en-US" sz="600" spc="-26" strike="noStrike" u="none">
                          <a:solidFill>
                            <a:srgbClr val="ffffff"/>
                          </a:solidFill>
                          <a:uFillTx/>
                          <a:latin typeface="Trebuchet MS"/>
                        </a:rPr>
                        <a:t>70</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3240" algn="ctr" defTabSz="914400">
                        <a:lnSpc>
                          <a:spcPct val="100000"/>
                        </a:lnSpc>
                        <a:spcBef>
                          <a:spcPts val="6"/>
                        </a:spcBef>
                      </a:pPr>
                      <a:r>
                        <a:rPr b="0" lang="en-US" sz="600" spc="40" strike="noStrike" u="none">
                          <a:solidFill>
                            <a:srgbClr val="ffffff"/>
                          </a:solidFill>
                          <a:uFillTx/>
                          <a:latin typeface="Trebuchet MS"/>
                        </a:rPr>
                        <a:t>40</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266400">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114480" defTabSz="914400">
                        <a:lnSpc>
                          <a:spcPct val="100000"/>
                        </a:lnSpc>
                      </a:pPr>
                      <a:r>
                        <a:rPr b="0" lang="en-US" sz="600" spc="31" strike="noStrike" u="none">
                          <a:solidFill>
                            <a:srgbClr val="ffffff"/>
                          </a:solidFill>
                          <a:uFillTx/>
                          <a:latin typeface="Trebuchet MS"/>
                        </a:rPr>
                        <a:t>93</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algn="ctr" defTabSz="914400">
                        <a:lnSpc>
                          <a:spcPct val="100000"/>
                        </a:lnSpc>
                      </a:pPr>
                      <a:r>
                        <a:rPr b="0" lang="en-US" sz="600" spc="-26" strike="noStrike" u="none">
                          <a:solidFill>
                            <a:srgbClr val="ffffff"/>
                          </a:solidFill>
                          <a:uFillTx/>
                          <a:latin typeface="Trebuchet MS"/>
                        </a:rPr>
                        <a:t>-127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720" algn="ctr" defTabSz="914400">
                        <a:lnSpc>
                          <a:spcPct val="100000"/>
                        </a:lnSpc>
                      </a:pPr>
                      <a:r>
                        <a:rPr b="0" lang="en-US" sz="600" spc="-26" strike="noStrike" u="none">
                          <a:solidFill>
                            <a:srgbClr val="ffffff"/>
                          </a:solidFill>
                          <a:uFillTx/>
                          <a:latin typeface="Trebuchet MS"/>
                        </a:rPr>
                        <a:t>-</a:t>
                      </a:r>
                      <a:r>
                        <a:rPr b="0" lang="en-US" sz="600" spc="31" strike="noStrike" u="none">
                          <a:solidFill>
                            <a:srgbClr val="ffffff"/>
                          </a:solidFill>
                          <a:uFillTx/>
                          <a:latin typeface="Trebuchet MS"/>
                        </a:rPr>
                        <a:t>64</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720" algn="ctr" defTabSz="914400">
                        <a:lnSpc>
                          <a:spcPct val="100000"/>
                        </a:lnSpc>
                      </a:pPr>
                      <a:r>
                        <a:rPr b="0" lang="en-US" sz="600" spc="-26" strike="noStrike" u="none">
                          <a:solidFill>
                            <a:srgbClr val="ffffff"/>
                          </a:solidFill>
                          <a:uFillTx/>
                          <a:latin typeface="Trebuchet MS"/>
                        </a:rPr>
                        <a:t>-</a:t>
                      </a:r>
                      <a:r>
                        <a:rPr b="0" lang="en-US" sz="600" spc="26" strike="noStrike" u="none">
                          <a:solidFill>
                            <a:srgbClr val="ffffff"/>
                          </a:solidFill>
                          <a:uFillTx/>
                          <a:latin typeface="Trebuchet MS"/>
                        </a:rPr>
                        <a:t>24</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1080" bIns="0" anchor="t">
                      <a:noAutofit/>
                    </a:bodyPr>
                    <a:p>
                      <a:pPr defTabSz="914400">
                        <a:lnSpc>
                          <a:spcPct val="100000"/>
                        </a:lnSpc>
                        <a:spcBef>
                          <a:spcPts val="11"/>
                        </a:spcBef>
                      </a:pPr>
                      <a:endParaRPr b="0" lang="en-US" sz="600" strike="noStrike" u="none">
                        <a:solidFill>
                          <a:srgbClr val="ffffff"/>
                        </a:solidFill>
                        <a:uFillTx/>
                        <a:latin typeface="Arial"/>
                      </a:endParaRPr>
                    </a:p>
                    <a:p>
                      <a:pPr marL="4320" algn="ctr" defTabSz="914400">
                        <a:lnSpc>
                          <a:spcPct val="100000"/>
                        </a:lnSpc>
                      </a:pPr>
                      <a:r>
                        <a:rPr b="0" lang="en-US" sz="600" spc="34" strike="noStrike" u="none">
                          <a:solidFill>
                            <a:srgbClr val="ffffff"/>
                          </a:solidFill>
                          <a:uFillTx/>
                          <a:latin typeface="Trebuchet MS"/>
                        </a:rPr>
                        <a:t>52</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r h="266400">
                <a:tc>
                  <a:txBody>
                    <a:bodyPr lIns="0" rIns="0" tIns="2520" bIns="0" anchor="t">
                      <a:noAutofit/>
                    </a:bodyPr>
                    <a:p>
                      <a:pPr defTabSz="914400">
                        <a:lnSpc>
                          <a:spcPct val="100000"/>
                        </a:lnSpc>
                        <a:spcBef>
                          <a:spcPts val="20"/>
                        </a:spcBef>
                      </a:pPr>
                      <a:endParaRPr b="0" lang="en-US" sz="600" strike="noStrike" u="none">
                        <a:solidFill>
                          <a:srgbClr val="ffffff"/>
                        </a:solidFill>
                        <a:uFillTx/>
                        <a:latin typeface="Arial"/>
                      </a:endParaRPr>
                    </a:p>
                    <a:p>
                      <a:pPr marL="114480" defTabSz="914400">
                        <a:lnSpc>
                          <a:spcPct val="100000"/>
                        </a:lnSpc>
                      </a:pPr>
                      <a:r>
                        <a:rPr b="0" lang="en-US" sz="600" spc="34" strike="noStrike" u="none">
                          <a:solidFill>
                            <a:srgbClr val="ffffff"/>
                          </a:solidFill>
                          <a:uFillTx/>
                          <a:latin typeface="Trebuchet MS"/>
                        </a:rPr>
                        <a:t>22</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2520" bIns="0" anchor="t">
                      <a:noAutofit/>
                    </a:bodyPr>
                    <a:p>
                      <a:pPr defTabSz="914400">
                        <a:lnSpc>
                          <a:spcPct val="100000"/>
                        </a:lnSpc>
                        <a:spcBef>
                          <a:spcPts val="20"/>
                        </a:spcBef>
                      </a:pPr>
                      <a:endParaRPr b="0" lang="en-US" sz="600" strike="noStrike" u="none">
                        <a:solidFill>
                          <a:srgbClr val="ffffff"/>
                        </a:solidFill>
                        <a:uFillTx/>
                        <a:latin typeface="Arial"/>
                      </a:endParaRPr>
                    </a:p>
                    <a:p>
                      <a:pPr algn="ctr" defTabSz="914400">
                        <a:lnSpc>
                          <a:spcPct val="100000"/>
                        </a:lnSpc>
                      </a:pPr>
                      <a:r>
                        <a:rPr b="0" lang="en-US" sz="600" spc="11" strike="noStrike" u="none">
                          <a:solidFill>
                            <a:srgbClr val="ffffff"/>
                          </a:solidFill>
                          <a:uFillTx/>
                          <a:latin typeface="Trebuchet MS"/>
                        </a:rPr>
                        <a:t>8</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2520" bIns="0" anchor="t">
                      <a:noAutofit/>
                    </a:bodyPr>
                    <a:p>
                      <a:pPr defTabSz="914400">
                        <a:lnSpc>
                          <a:spcPct val="100000"/>
                        </a:lnSpc>
                        <a:spcBef>
                          <a:spcPts val="20"/>
                        </a:spcBef>
                      </a:pPr>
                      <a:endParaRPr b="0" lang="en-US" sz="600" strike="noStrike" u="none">
                        <a:solidFill>
                          <a:srgbClr val="ffffff"/>
                        </a:solidFill>
                        <a:uFillTx/>
                        <a:latin typeface="Arial"/>
                      </a:endParaRPr>
                    </a:p>
                    <a:p>
                      <a:pPr algn="ctr" defTabSz="914400">
                        <a:lnSpc>
                          <a:spcPct val="100000"/>
                        </a:lnSpc>
                      </a:pPr>
                      <a:r>
                        <a:rPr b="0" lang="en-US" sz="600" spc="-26" strike="noStrike" u="none">
                          <a:solidFill>
                            <a:srgbClr val="ffffff"/>
                          </a:solidFill>
                          <a:uFillTx/>
                          <a:latin typeface="Trebuchet MS"/>
                        </a:rPr>
                        <a:t>-81</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2520" bIns="0" anchor="t">
                      <a:noAutofit/>
                    </a:bodyPr>
                    <a:p>
                      <a:pPr defTabSz="914400">
                        <a:lnSpc>
                          <a:spcPct val="100000"/>
                        </a:lnSpc>
                        <a:spcBef>
                          <a:spcPts val="20"/>
                        </a:spcBef>
                      </a:pPr>
                      <a:endParaRPr b="0" lang="en-US" sz="600" strike="noStrike" u="none">
                        <a:solidFill>
                          <a:srgbClr val="ffffff"/>
                        </a:solidFill>
                        <a:uFillTx/>
                        <a:latin typeface="Arial"/>
                      </a:endParaRPr>
                    </a:p>
                    <a:p>
                      <a:pPr algn="ctr" defTabSz="914400">
                        <a:lnSpc>
                          <a:spcPct val="100000"/>
                        </a:lnSpc>
                      </a:pPr>
                      <a:r>
                        <a:rPr b="0" lang="en-US" sz="600" spc="-26" strike="noStrike" u="none">
                          <a:solidFill>
                            <a:srgbClr val="ffffff"/>
                          </a:solidFill>
                          <a:uFillTx/>
                          <a:latin typeface="Trebuchet MS"/>
                        </a:rPr>
                        <a:t>127</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c>
                  <a:txBody>
                    <a:bodyPr lIns="0" rIns="0" tIns="2520" bIns="0" anchor="t">
                      <a:noAutofit/>
                    </a:bodyPr>
                    <a:p>
                      <a:pPr defTabSz="914400">
                        <a:lnSpc>
                          <a:spcPct val="100000"/>
                        </a:lnSpc>
                        <a:spcBef>
                          <a:spcPts val="20"/>
                        </a:spcBef>
                      </a:pPr>
                      <a:endParaRPr b="0" lang="en-US" sz="600" strike="noStrike" u="none">
                        <a:solidFill>
                          <a:srgbClr val="ffffff"/>
                        </a:solidFill>
                        <a:uFillTx/>
                        <a:latin typeface="Arial"/>
                      </a:endParaRPr>
                    </a:p>
                    <a:p>
                      <a:pPr marL="1800" algn="ctr" defTabSz="914400">
                        <a:lnSpc>
                          <a:spcPct val="100000"/>
                        </a:lnSpc>
                      </a:pPr>
                      <a:r>
                        <a:rPr b="0" lang="en-US" sz="600" spc="-26" strike="noStrike" u="none">
                          <a:solidFill>
                            <a:srgbClr val="ffffff"/>
                          </a:solidFill>
                          <a:uFillTx/>
                          <a:latin typeface="Trebuchet MS"/>
                        </a:rPr>
                        <a:t>-</a:t>
                      </a:r>
                      <a:r>
                        <a:rPr b="0" lang="en-US" sz="600" spc="31" strike="noStrike" u="none">
                          <a:solidFill>
                            <a:srgbClr val="ffffff"/>
                          </a:solidFill>
                          <a:uFillTx/>
                          <a:latin typeface="Trebuchet MS"/>
                        </a:rPr>
                        <a:t>66</a:t>
                      </a:r>
                      <a:endParaRPr b="0" lang="en-US" sz="600" strike="noStrike" u="none">
                        <a:solidFill>
                          <a:srgbClr val="ffffff"/>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4f81bc"/>
                    </a:solidFill>
                  </a:tcPr>
                </a:tc>
              </a:tr>
            </a:tbl>
          </a:graphicData>
        </a:graphic>
      </p:graphicFrame>
      <p:graphicFrame>
        <p:nvGraphicFramePr>
          <p:cNvPr id="2105" name="object 10"/>
          <p:cNvGraphicFramePr/>
          <p:nvPr/>
        </p:nvGraphicFramePr>
        <p:xfrm>
          <a:off x="3286080" y="1905120"/>
          <a:ext cx="2085480" cy="419040"/>
        </p:xfrm>
        <a:graphic>
          <a:graphicData uri="http://schemas.openxmlformats.org/drawingml/2006/table">
            <a:tbl>
              <a:tblPr/>
              <a:tblGrid>
                <a:gridCol w="419040"/>
                <a:gridCol w="409320"/>
                <a:gridCol w="419040"/>
                <a:gridCol w="419040"/>
                <a:gridCol w="419040"/>
              </a:tblGrid>
              <a:tr h="419040">
                <a:tc>
                  <a:txBody>
                    <a:bodyPr lIns="0" rIns="0" tIns="50760" bIns="0" anchor="t">
                      <a:noAutofit/>
                    </a:bodyPr>
                    <a:p>
                      <a:pPr marL="195120" defTabSz="914400">
                        <a:lnSpc>
                          <a:spcPct val="100000"/>
                        </a:lnSpc>
                        <a:spcBef>
                          <a:spcPts val="400"/>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𝑖</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0760" bIns="0" anchor="t">
                      <a:noAutofit/>
                    </a:bodyPr>
                    <a:p>
                      <a:pPr marL="160200" defTabSz="914400">
                        <a:lnSpc>
                          <a:spcPct val="100000"/>
                        </a:lnSpc>
                        <a:spcBef>
                          <a:spcPts val="400"/>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𝑗</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bIns="0" anchor="t">
                      <a:noAutofit/>
                    </a:bodyPr>
                    <a:p>
                      <a:pPr marL="176400" defTabSz="914400">
                        <a:lnSpc>
                          <a:spcPct val="100000"/>
                        </a:lnSpc>
                        <a:spcBef>
                          <a:spcPts val="360"/>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𝑘</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bIns="0" anchor="t">
                      <a:noAutofit/>
                    </a:bodyPr>
                    <a:p>
                      <a:pPr marL="174600" defTabSz="914400">
                        <a:lnSpc>
                          <a:spcPct val="100000"/>
                        </a:lnSpc>
                        <a:spcBef>
                          <a:spcPts val="360"/>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𝑙</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c>
                  <a:txBody>
                    <a:bodyPr lIns="0" rIns="0" tIns="50760" bIns="0" anchor="t">
                      <a:noAutofit/>
                    </a:bodyPr>
                    <a:p>
                      <a:pPr marL="172800" defTabSz="914400">
                        <a:lnSpc>
                          <a:spcPct val="100000"/>
                        </a:lnSpc>
                        <a:spcBef>
                          <a:spcPts val="400"/>
                        </a:spcBef>
                      </a:pPr>
                      <a:r>
                        <a:rPr b="0" lang="en-US" sz="1550" spc="-26" strike="noStrike" u="none">
                          <a:solidFill>
                            <a:srgbClr val="464646"/>
                          </a:solidFill>
                          <a:uFillTx/>
                          <a:latin typeface="Cambria Math"/>
                        </a:rPr>
                        <a:t>𝑐</a:t>
                      </a:r>
                      <a:r>
                        <a:rPr b="0" lang="en-US" sz="1650" spc="-37" strike="noStrike" u="none" baseline="-17000">
                          <a:solidFill>
                            <a:srgbClr val="464646"/>
                          </a:solidFill>
                          <a:uFillTx/>
                          <a:latin typeface="Cambria Math"/>
                        </a:rPr>
                        <a:t>𝑚</a:t>
                      </a:r>
                      <a:endParaRPr b="0" lang="en-US" sz="165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c3d59b"/>
                    </a:solidFill>
                  </a:tcPr>
                </a:tc>
              </a:tr>
            </a:tbl>
          </a:graphicData>
        </a:graphic>
      </p:graphicFrame>
      <p:sp>
        <p:nvSpPr>
          <p:cNvPr id="2106" name="object 11"/>
          <p:cNvSpPr/>
          <p:nvPr/>
        </p:nvSpPr>
        <p:spPr>
          <a:xfrm>
            <a:off x="4132800" y="2835000"/>
            <a:ext cx="1742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6" strike="noStrike" u="none">
                <a:solidFill>
                  <a:schemeClr val="dk1"/>
                </a:solidFill>
                <a:uFillTx/>
                <a:latin typeface="Cambria Math"/>
              </a:rPr>
              <a:t>2</a:t>
            </a:r>
            <a:endParaRPr b="0" lang="en-US" sz="2000" strike="noStrike" u="none">
              <a:solidFill>
                <a:srgbClr val="000000"/>
              </a:solidFill>
              <a:uFillTx/>
              <a:latin typeface="Arial"/>
            </a:endParaRPr>
          </a:p>
        </p:txBody>
      </p:sp>
      <p:sp>
        <p:nvSpPr>
          <p:cNvPr id="2107" name="object 12"/>
          <p:cNvSpPr/>
          <p:nvPr/>
        </p:nvSpPr>
        <p:spPr>
          <a:xfrm>
            <a:off x="3952440" y="2520720"/>
            <a:ext cx="891720" cy="71568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4118" spc="113" strike="noStrike" u="none" baseline="-22000">
                <a:solidFill>
                  <a:schemeClr val="dk1"/>
                </a:solidFill>
                <a:uFillTx/>
                <a:latin typeface="Cambria Math"/>
              </a:rPr>
              <a:t>𝑐</a:t>
            </a:r>
            <a:r>
              <a:rPr b="0" lang="en-US" sz="2000" spc="74" strike="noStrike" u="none">
                <a:solidFill>
                  <a:schemeClr val="dk1"/>
                </a:solidFill>
                <a:uFillTx/>
                <a:latin typeface="Cambria Math"/>
              </a:rPr>
              <a:t>𝐹𝑃</a:t>
            </a:r>
            <a:r>
              <a:rPr b="0" lang="en-US" sz="2000" spc="74" strike="noStrike" u="none">
                <a:solidFill>
                  <a:schemeClr val="dk1"/>
                </a:solidFill>
                <a:uFillTx/>
                <a:latin typeface="Cambria Math"/>
              </a:rPr>
              <a:t>32</a:t>
            </a:r>
            <a:endParaRPr b="0" lang="en-US" sz="2000" strike="noStrike" u="none">
              <a:solidFill>
                <a:srgbClr val="000000"/>
              </a:solidFill>
              <a:uFillTx/>
              <a:latin typeface="Arial"/>
            </a:endParaRPr>
          </a:p>
        </p:txBody>
      </p:sp>
      <p:graphicFrame>
        <p:nvGraphicFramePr>
          <p:cNvPr id="2108" name="object 13"/>
          <p:cNvGraphicFramePr/>
          <p:nvPr/>
        </p:nvGraphicFramePr>
        <p:xfrm>
          <a:off x="8810640" y="1905120"/>
          <a:ext cx="1609200" cy="1351440"/>
        </p:xfrm>
        <a:graphic>
          <a:graphicData uri="http://schemas.openxmlformats.org/drawingml/2006/table">
            <a:tbl>
              <a:tblPr/>
              <a:tblGrid>
                <a:gridCol w="323640"/>
                <a:gridCol w="314280"/>
                <a:gridCol w="323640"/>
                <a:gridCol w="323640"/>
                <a:gridCol w="323640"/>
              </a:tblGrid>
              <a:tr h="266400">
                <a:tc>
                  <a:txBody>
                    <a:bodyPr lIns="0" rIns="0" tIns="86760" bIns="0" anchor="t">
                      <a:noAutofit/>
                    </a:bodyPr>
                    <a:p>
                      <a:pPr algn="ctr" defTabSz="914400">
                        <a:lnSpc>
                          <a:spcPct val="100000"/>
                        </a:lnSpc>
                        <a:spcBef>
                          <a:spcPts val="686"/>
                        </a:spcBef>
                      </a:pPr>
                      <a:r>
                        <a:rPr b="0" lang="en-US" sz="600" spc="-26" strike="noStrike" u="none">
                          <a:solidFill>
                            <a:srgbClr val="000000"/>
                          </a:solidFill>
                          <a:uFillTx/>
                          <a:latin typeface="Trebuchet MS"/>
                        </a:rPr>
                        <a:t>-0.7</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6760" bIns="0" anchor="t">
                      <a:noAutofit/>
                    </a:bodyPr>
                    <a:p>
                      <a:pPr marL="720" algn="ctr" defTabSz="914400">
                        <a:lnSpc>
                          <a:spcPct val="100000"/>
                        </a:lnSpc>
                        <a:spcBef>
                          <a:spcPts val="686"/>
                        </a:spcBef>
                      </a:pPr>
                      <a:r>
                        <a:rPr b="0" lang="en-US" sz="600" spc="-26" strike="noStrike" u="none">
                          <a:solidFill>
                            <a:srgbClr val="000000"/>
                          </a:solidFill>
                          <a:uFillTx/>
                          <a:latin typeface="Trebuchet MS"/>
                        </a:rPr>
                        <a:t>-0.3</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6760" bIns="0" anchor="t">
                      <a:noAutofit/>
                    </a:bodyPr>
                    <a:p>
                      <a:pPr marL="6840" algn="ctr" defTabSz="914400">
                        <a:lnSpc>
                          <a:spcPct val="100000"/>
                        </a:lnSpc>
                        <a:spcBef>
                          <a:spcPts val="686"/>
                        </a:spcBef>
                      </a:pPr>
                      <a:r>
                        <a:rPr b="0" lang="en-US" sz="600" spc="-26" strike="noStrike" u="none">
                          <a:solidFill>
                            <a:srgbClr val="000000"/>
                          </a:solidFill>
                          <a:uFillTx/>
                          <a:latin typeface="Trebuchet MS"/>
                        </a:rPr>
                        <a:t>0.0</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6760" bIns="0" anchor="t">
                      <a:noAutofit/>
                    </a:bodyPr>
                    <a:p>
                      <a:pPr marL="2520" algn="ctr" defTabSz="914400">
                        <a:lnSpc>
                          <a:spcPct val="100000"/>
                        </a:lnSpc>
                        <a:spcBef>
                          <a:spcPts val="686"/>
                        </a:spcBef>
                      </a:pPr>
                      <a:r>
                        <a:rPr b="0" lang="en-US" sz="600" spc="-26" strike="noStrike" u="none">
                          <a:solidFill>
                            <a:srgbClr val="000000"/>
                          </a:solidFill>
                          <a:uFillTx/>
                          <a:latin typeface="Trebuchet MS"/>
                        </a:rPr>
                        <a:t>-0.4</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6760" bIns="0" anchor="t">
                      <a:noAutofit/>
                    </a:bodyPr>
                    <a:p>
                      <a:pPr algn="ctr" defTabSz="914400">
                        <a:lnSpc>
                          <a:spcPct val="100000"/>
                        </a:lnSpc>
                        <a:spcBef>
                          <a:spcPts val="686"/>
                        </a:spcBef>
                      </a:pPr>
                      <a:r>
                        <a:rPr b="0" lang="en-US" sz="600" spc="-26" strike="noStrike" u="none">
                          <a:solidFill>
                            <a:srgbClr val="000000"/>
                          </a:solidFill>
                          <a:uFillTx/>
                          <a:latin typeface="Trebuchet MS"/>
                        </a:rPr>
                        <a:t>0.3</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276120">
                <a:tc>
                  <a:txBody>
                    <a:bodyPr lIns="0" rIns="0" tIns="2520" bIns="0" anchor="t">
                      <a:noAutofit/>
                    </a:bodyPr>
                    <a:p>
                      <a:pPr defTabSz="914400">
                        <a:lnSpc>
                          <a:spcPct val="100000"/>
                        </a:lnSpc>
                        <a:spcBef>
                          <a:spcPts val="20"/>
                        </a:spcBef>
                      </a:pPr>
                      <a:endParaRPr b="0" lang="en-US" sz="600" strike="noStrike" u="none">
                        <a:solidFill>
                          <a:srgbClr val="000000"/>
                        </a:solidFill>
                        <a:uFillTx/>
                        <a:latin typeface="Arial"/>
                      </a:endParaRPr>
                    </a:p>
                    <a:p>
                      <a:pPr algn="ctr" defTabSz="914400">
                        <a:lnSpc>
                          <a:spcPct val="100000"/>
                        </a:lnSpc>
                        <a:spcBef>
                          <a:spcPts val="6"/>
                        </a:spcBef>
                      </a:pPr>
                      <a:r>
                        <a:rPr b="0" lang="en-US" sz="600" spc="-26" strike="noStrike" u="none">
                          <a:solidFill>
                            <a:srgbClr val="000000"/>
                          </a:solidFill>
                          <a:uFillTx/>
                          <a:latin typeface="Trebuchet MS"/>
                        </a:rPr>
                        <a:t>-1.0</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2520" bIns="0" anchor="t">
                      <a:noAutofit/>
                    </a:bodyPr>
                    <a:p>
                      <a:pPr defTabSz="914400">
                        <a:lnSpc>
                          <a:spcPct val="100000"/>
                        </a:lnSpc>
                        <a:spcBef>
                          <a:spcPts val="20"/>
                        </a:spcBef>
                      </a:pPr>
                      <a:endParaRPr b="0" lang="en-US" sz="600" strike="noStrike" u="none">
                        <a:solidFill>
                          <a:srgbClr val="000000"/>
                        </a:solidFill>
                        <a:uFillTx/>
                        <a:latin typeface="Arial"/>
                      </a:endParaRPr>
                    </a:p>
                    <a:p>
                      <a:pPr marL="1440" algn="ctr" defTabSz="914400">
                        <a:lnSpc>
                          <a:spcPct val="100000"/>
                        </a:lnSpc>
                        <a:spcBef>
                          <a:spcPts val="6"/>
                        </a:spcBef>
                      </a:pPr>
                      <a:r>
                        <a:rPr b="0" lang="en-US" sz="600" spc="-26" strike="noStrike" u="none">
                          <a:solidFill>
                            <a:srgbClr val="000000"/>
                          </a:solidFill>
                          <a:uFillTx/>
                          <a:latin typeface="Trebuchet MS"/>
                        </a:rPr>
                        <a:t>0.2</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2520" bIns="0" anchor="t">
                      <a:noAutofit/>
                    </a:bodyPr>
                    <a:p>
                      <a:pPr defTabSz="914400">
                        <a:lnSpc>
                          <a:spcPct val="100000"/>
                        </a:lnSpc>
                        <a:spcBef>
                          <a:spcPts val="20"/>
                        </a:spcBef>
                      </a:pPr>
                      <a:endParaRPr b="0" lang="en-US" sz="600" strike="noStrike" u="none">
                        <a:solidFill>
                          <a:srgbClr val="000000"/>
                        </a:solidFill>
                        <a:uFillTx/>
                        <a:latin typeface="Arial"/>
                      </a:endParaRPr>
                    </a:p>
                    <a:p>
                      <a:pPr marL="6840" algn="ctr" defTabSz="914400">
                        <a:lnSpc>
                          <a:spcPct val="100000"/>
                        </a:lnSpc>
                        <a:spcBef>
                          <a:spcPts val="6"/>
                        </a:spcBef>
                      </a:pPr>
                      <a:r>
                        <a:rPr b="0" lang="en-US" sz="600" spc="-26" strike="noStrike" u="none">
                          <a:solidFill>
                            <a:srgbClr val="000000"/>
                          </a:solidFill>
                          <a:uFillTx/>
                          <a:latin typeface="Trebuchet MS"/>
                        </a:rPr>
                        <a:t>0.7</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2520" bIns="0" anchor="t">
                      <a:noAutofit/>
                    </a:bodyPr>
                    <a:p>
                      <a:pPr defTabSz="914400">
                        <a:lnSpc>
                          <a:spcPct val="100000"/>
                        </a:lnSpc>
                        <a:spcBef>
                          <a:spcPts val="20"/>
                        </a:spcBef>
                      </a:pPr>
                      <a:endParaRPr b="0" lang="en-US" sz="600" strike="noStrike" u="none">
                        <a:solidFill>
                          <a:srgbClr val="000000"/>
                        </a:solidFill>
                        <a:uFillTx/>
                        <a:latin typeface="Arial"/>
                      </a:endParaRPr>
                    </a:p>
                    <a:p>
                      <a:pPr marL="5040" algn="ctr" defTabSz="914400">
                        <a:lnSpc>
                          <a:spcPct val="100000"/>
                        </a:lnSpc>
                        <a:spcBef>
                          <a:spcPts val="6"/>
                        </a:spcBef>
                      </a:pPr>
                      <a:r>
                        <a:rPr b="0" lang="en-US" sz="600" spc="-26" strike="noStrike" u="none">
                          <a:solidFill>
                            <a:srgbClr val="000000"/>
                          </a:solidFill>
                          <a:uFillTx/>
                          <a:latin typeface="Trebuchet MS"/>
                        </a:rPr>
                        <a:t>1.7</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2520" bIns="0" anchor="t">
                      <a:noAutofit/>
                    </a:bodyPr>
                    <a:p>
                      <a:pPr defTabSz="914400">
                        <a:lnSpc>
                          <a:spcPct val="100000"/>
                        </a:lnSpc>
                        <a:spcBef>
                          <a:spcPts val="20"/>
                        </a:spcBef>
                      </a:pPr>
                      <a:endParaRPr b="0" lang="en-US" sz="600" strike="noStrike" u="none">
                        <a:solidFill>
                          <a:srgbClr val="000000"/>
                        </a:solidFill>
                        <a:uFillTx/>
                        <a:latin typeface="Arial"/>
                      </a:endParaRPr>
                    </a:p>
                    <a:p>
                      <a:pPr marL="720" algn="ctr" defTabSz="914400">
                        <a:lnSpc>
                          <a:spcPct val="100000"/>
                        </a:lnSpc>
                        <a:spcBef>
                          <a:spcPts val="6"/>
                        </a:spcBef>
                      </a:pPr>
                      <a:r>
                        <a:rPr b="0" lang="en-US" sz="600" spc="-26" strike="noStrike" u="none">
                          <a:solidFill>
                            <a:srgbClr val="000000"/>
                          </a:solidFill>
                          <a:uFillTx/>
                          <a:latin typeface="Trebuchet MS"/>
                        </a:rPr>
                        <a:t>-0.9</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266400">
                <a:tc>
                  <a:txBody>
                    <a:bodyPr lIns="0" rIns="0" tIns="84240" bIns="0" anchor="t">
                      <a:noAutofit/>
                    </a:bodyPr>
                    <a:p>
                      <a:pPr algn="ctr" defTabSz="914400">
                        <a:lnSpc>
                          <a:spcPct val="100000"/>
                        </a:lnSpc>
                        <a:spcBef>
                          <a:spcPts val="666"/>
                        </a:spcBef>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0.1</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4240" bIns="0" anchor="t">
                      <a:noAutofit/>
                    </a:bodyPr>
                    <a:p>
                      <a:pPr marL="2520" algn="ctr" defTabSz="914400">
                        <a:lnSpc>
                          <a:spcPct val="100000"/>
                        </a:lnSpc>
                        <a:spcBef>
                          <a:spcPts val="666"/>
                        </a:spcBef>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1.5</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4240" bIns="0" anchor="t">
                      <a:noAutofit/>
                    </a:bodyPr>
                    <a:p>
                      <a:pPr marL="7560" algn="ctr" defTabSz="914400">
                        <a:lnSpc>
                          <a:spcPct val="100000"/>
                        </a:lnSpc>
                        <a:spcBef>
                          <a:spcPts val="666"/>
                        </a:spcBef>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0.1</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4240" bIns="0" anchor="t">
                      <a:noAutofit/>
                    </a:bodyPr>
                    <a:p>
                      <a:pPr marL="3960" algn="ctr" defTabSz="914400">
                        <a:lnSpc>
                          <a:spcPct val="100000"/>
                        </a:lnSpc>
                        <a:spcBef>
                          <a:spcPts val="666"/>
                        </a:spcBef>
                      </a:pPr>
                      <a:r>
                        <a:rPr b="0" lang="en-US" sz="600" spc="-26" strike="noStrike" u="none">
                          <a:solidFill>
                            <a:srgbClr val="000000"/>
                          </a:solidFill>
                          <a:uFillTx/>
                          <a:latin typeface="Trebuchet MS"/>
                        </a:rPr>
                        <a:t>0.8</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c>
                  <a:txBody>
                    <a:bodyPr lIns="0" rIns="0" tIns="84240" bIns="0" anchor="t">
                      <a:noAutofit/>
                    </a:bodyPr>
                    <a:p>
                      <a:pPr marL="720" algn="ctr" defTabSz="914400">
                        <a:lnSpc>
                          <a:spcPct val="100000"/>
                        </a:lnSpc>
                        <a:spcBef>
                          <a:spcPts val="666"/>
                        </a:spcBef>
                      </a:pPr>
                      <a:r>
                        <a:rPr b="0" lang="en-US" sz="600" spc="-26" strike="noStrike" u="none">
                          <a:solidFill>
                            <a:srgbClr val="000000"/>
                          </a:solidFill>
                          <a:uFillTx/>
                          <a:latin typeface="Trebuchet MS"/>
                        </a:rPr>
                        <a:t>0.5</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solidFill>
                      <a:srgbClr val="d99593"/>
                    </a:solidFill>
                  </a:tcPr>
                </a:tc>
              </a:tr>
              <a:tr h="271080">
                <a:tc>
                  <a:txBody>
                    <a:bodyPr lIns="0" rIns="0" tIns="0" bIns="0" anchor="t">
                      <a:noAutofit/>
                    </a:bodyPr>
                    <a:p>
                      <a:pPr defTabSz="914400">
                        <a:lnSpc>
                          <a:spcPct val="100000"/>
                        </a:lnSpc>
                      </a:pPr>
                      <a:endParaRPr b="0" lang="en-US" sz="600" strike="noStrike" u="none">
                        <a:solidFill>
                          <a:srgbClr val="000000"/>
                        </a:solidFill>
                        <a:uFillTx/>
                        <a:latin typeface="Arial"/>
                      </a:endParaRPr>
                    </a:p>
                    <a:p>
                      <a:pPr algn="ctr" defTabSz="914400">
                        <a:lnSpc>
                          <a:spcPct val="100000"/>
                        </a:lnSpc>
                      </a:pPr>
                      <a:r>
                        <a:rPr b="0" lang="en-US" sz="600" spc="-26" strike="noStrike" u="none">
                          <a:solidFill>
                            <a:srgbClr val="000000"/>
                          </a:solidFill>
                          <a:uFillTx/>
                          <a:latin typeface="Trebuchet MS"/>
                        </a:rPr>
                        <a:t>1.2</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0" bIns="0" anchor="t">
                      <a:noAutofit/>
                    </a:bodyPr>
                    <a:p>
                      <a:pPr defTabSz="914400">
                        <a:lnSpc>
                          <a:spcPct val="100000"/>
                        </a:lnSpc>
                      </a:pPr>
                      <a:endParaRPr b="0" lang="en-US" sz="600" strike="noStrike" u="none">
                        <a:solidFill>
                          <a:srgbClr val="000000"/>
                        </a:solidFill>
                        <a:uFillTx/>
                        <a:latin typeface="Arial"/>
                      </a:endParaRPr>
                    </a:p>
                    <a:p>
                      <a:pPr marL="1800" algn="ctr" defTabSz="914400">
                        <a:lnSpc>
                          <a:spcPct val="100000"/>
                        </a:lnSpc>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1.7</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0" bIns="0" anchor="t">
                      <a:noAutofit/>
                    </a:bodyPr>
                    <a:p>
                      <a:pPr defTabSz="914400">
                        <a:lnSpc>
                          <a:spcPct val="100000"/>
                        </a:lnSpc>
                      </a:pPr>
                      <a:endParaRPr b="0" lang="en-US" sz="600" strike="noStrike" u="none">
                        <a:solidFill>
                          <a:srgbClr val="000000"/>
                        </a:solidFill>
                        <a:uFillTx/>
                        <a:latin typeface="Arial"/>
                      </a:endParaRPr>
                    </a:p>
                    <a:p>
                      <a:pPr marL="7560" algn="ctr" defTabSz="914400">
                        <a:lnSpc>
                          <a:spcPct val="100000"/>
                        </a:lnSpc>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0.9</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0" bIns="0" anchor="t">
                      <a:noAutofit/>
                    </a:bodyPr>
                    <a:p>
                      <a:pPr defTabSz="914400">
                        <a:lnSpc>
                          <a:spcPct val="100000"/>
                        </a:lnSpc>
                      </a:pPr>
                      <a:endParaRPr b="0" lang="en-US" sz="600" strike="noStrike" u="none">
                        <a:solidFill>
                          <a:srgbClr val="000000"/>
                        </a:solidFill>
                        <a:uFillTx/>
                        <a:latin typeface="Arial"/>
                      </a:endParaRPr>
                    </a:p>
                    <a:p>
                      <a:pPr marL="3240" algn="ctr" defTabSz="914400">
                        <a:lnSpc>
                          <a:spcPct val="100000"/>
                        </a:lnSpc>
                      </a:pPr>
                      <a:r>
                        <a:rPr b="0" lang="en-US" sz="600" spc="-20" strike="noStrike" u="none">
                          <a:solidFill>
                            <a:srgbClr val="000000"/>
                          </a:solidFill>
                          <a:uFillTx/>
                          <a:latin typeface="Trebuchet MS"/>
                        </a:rPr>
                        <a:t>-</a:t>
                      </a:r>
                      <a:r>
                        <a:rPr b="0" lang="en-US" sz="600" spc="-26" strike="noStrike" u="none">
                          <a:solidFill>
                            <a:srgbClr val="000000"/>
                          </a:solidFill>
                          <a:uFillTx/>
                          <a:latin typeface="Trebuchet MS"/>
                        </a:rPr>
                        <a:t>0.3</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c>
                  <a:txBody>
                    <a:bodyPr lIns="0" rIns="0" tIns="0" bIns="0" anchor="t">
                      <a:noAutofit/>
                    </a:bodyPr>
                    <a:p>
                      <a:pPr defTabSz="914400">
                        <a:lnSpc>
                          <a:spcPct val="100000"/>
                        </a:lnSpc>
                      </a:pPr>
                      <a:endParaRPr b="0" lang="en-US" sz="600" strike="noStrike" u="none">
                        <a:solidFill>
                          <a:srgbClr val="000000"/>
                        </a:solidFill>
                        <a:uFillTx/>
                        <a:latin typeface="Arial"/>
                      </a:endParaRPr>
                    </a:p>
                    <a:p>
                      <a:pPr algn="ctr" defTabSz="914400">
                        <a:lnSpc>
                          <a:spcPct val="100000"/>
                        </a:lnSpc>
                      </a:pPr>
                      <a:r>
                        <a:rPr b="0" lang="en-US" sz="600" spc="-26" strike="noStrike" u="none">
                          <a:solidFill>
                            <a:srgbClr val="000000"/>
                          </a:solidFill>
                          <a:uFillTx/>
                          <a:latin typeface="Trebuchet MS"/>
                        </a:rPr>
                        <a:t>0.7</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9360">
                      <a:solidFill>
                        <a:srgbClr val="000000"/>
                      </a:solidFill>
                      <a:prstDash val="solid"/>
                    </a:lnT>
                    <a:lnB w="18720">
                      <a:solidFill>
                        <a:srgbClr val="000000"/>
                      </a:solidFill>
                      <a:prstDash val="solid"/>
                    </a:lnB>
                    <a:solidFill>
                      <a:srgbClr val="d99593"/>
                    </a:solidFill>
                  </a:tcPr>
                </a:tc>
              </a:tr>
              <a:tr h="271080">
                <a:tc>
                  <a:txBody>
                    <a:bodyPr lIns="0" rIns="0" tIns="3600" bIns="0" anchor="t">
                      <a:noAutofit/>
                    </a:bodyPr>
                    <a:p>
                      <a:pPr defTabSz="914400">
                        <a:lnSpc>
                          <a:spcPct val="100000"/>
                        </a:lnSpc>
                        <a:spcBef>
                          <a:spcPts val="31"/>
                        </a:spcBef>
                      </a:pPr>
                      <a:endParaRPr b="0" lang="en-US" sz="600" strike="noStrike" u="none">
                        <a:solidFill>
                          <a:srgbClr val="000000"/>
                        </a:solidFill>
                        <a:uFillTx/>
                        <a:latin typeface="Arial"/>
                      </a:endParaRPr>
                    </a:p>
                    <a:p>
                      <a:pPr algn="ctr" defTabSz="914400">
                        <a:lnSpc>
                          <a:spcPct val="100000"/>
                        </a:lnSpc>
                        <a:spcBef>
                          <a:spcPts val="6"/>
                        </a:spcBef>
                      </a:pPr>
                      <a:r>
                        <a:rPr b="0" lang="en-US" sz="600" spc="-26" strike="noStrike" u="none">
                          <a:solidFill>
                            <a:srgbClr val="000000"/>
                          </a:solidFill>
                          <a:uFillTx/>
                          <a:latin typeface="Trebuchet MS"/>
                        </a:rPr>
                        <a:t>0.4</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3600" bIns="0" anchor="t">
                      <a:noAutofit/>
                    </a:bodyPr>
                    <a:p>
                      <a:pPr defTabSz="914400">
                        <a:lnSpc>
                          <a:spcPct val="100000"/>
                        </a:lnSpc>
                        <a:spcBef>
                          <a:spcPts val="31"/>
                        </a:spcBef>
                      </a:pPr>
                      <a:endParaRPr b="0" lang="en-US" sz="600" strike="noStrike" u="none">
                        <a:solidFill>
                          <a:srgbClr val="000000"/>
                        </a:solidFill>
                        <a:uFillTx/>
                        <a:latin typeface="Arial"/>
                      </a:endParaRPr>
                    </a:p>
                    <a:p>
                      <a:pPr marL="1440" algn="ctr" defTabSz="914400">
                        <a:lnSpc>
                          <a:spcPct val="100000"/>
                        </a:lnSpc>
                        <a:spcBef>
                          <a:spcPts val="6"/>
                        </a:spcBef>
                      </a:pPr>
                      <a:r>
                        <a:rPr b="0" lang="en-US" sz="600" spc="-26" strike="noStrike" u="none">
                          <a:solidFill>
                            <a:srgbClr val="000000"/>
                          </a:solidFill>
                          <a:uFillTx/>
                          <a:latin typeface="Trebuchet MS"/>
                        </a:rPr>
                        <a:t>0.1</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3600" bIns="0" anchor="t">
                      <a:noAutofit/>
                    </a:bodyPr>
                    <a:p>
                      <a:pPr defTabSz="914400">
                        <a:lnSpc>
                          <a:spcPct val="100000"/>
                        </a:lnSpc>
                        <a:spcBef>
                          <a:spcPts val="31"/>
                        </a:spcBef>
                      </a:pPr>
                      <a:endParaRPr b="0" lang="en-US" sz="600" strike="noStrike" u="none">
                        <a:solidFill>
                          <a:srgbClr val="000000"/>
                        </a:solidFill>
                        <a:uFillTx/>
                        <a:latin typeface="Arial"/>
                      </a:endParaRPr>
                    </a:p>
                    <a:p>
                      <a:pPr marL="6840" algn="ctr" defTabSz="914400">
                        <a:lnSpc>
                          <a:spcPct val="100000"/>
                        </a:lnSpc>
                        <a:spcBef>
                          <a:spcPts val="6"/>
                        </a:spcBef>
                      </a:pPr>
                      <a:r>
                        <a:rPr b="0" lang="en-US" sz="600" spc="-26" strike="noStrike" u="none">
                          <a:solidFill>
                            <a:srgbClr val="000000"/>
                          </a:solidFill>
                          <a:uFillTx/>
                          <a:latin typeface="Trebuchet MS"/>
                        </a:rPr>
                        <a:t>-1.4</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3600" bIns="0" anchor="t">
                      <a:noAutofit/>
                    </a:bodyPr>
                    <a:p>
                      <a:pPr defTabSz="914400">
                        <a:lnSpc>
                          <a:spcPct val="100000"/>
                        </a:lnSpc>
                        <a:spcBef>
                          <a:spcPts val="31"/>
                        </a:spcBef>
                      </a:pPr>
                      <a:endParaRPr b="0" lang="en-US" sz="600" strike="noStrike" u="none">
                        <a:solidFill>
                          <a:srgbClr val="000000"/>
                        </a:solidFill>
                        <a:uFillTx/>
                        <a:latin typeface="Arial"/>
                      </a:endParaRPr>
                    </a:p>
                    <a:p>
                      <a:pPr marL="5040" algn="ctr" defTabSz="914400">
                        <a:lnSpc>
                          <a:spcPct val="100000"/>
                        </a:lnSpc>
                        <a:spcBef>
                          <a:spcPts val="6"/>
                        </a:spcBef>
                      </a:pPr>
                      <a:r>
                        <a:rPr b="0" lang="en-US" sz="600" spc="-26" strike="noStrike" u="none">
                          <a:solidFill>
                            <a:srgbClr val="000000"/>
                          </a:solidFill>
                          <a:uFillTx/>
                          <a:latin typeface="Trebuchet MS"/>
                        </a:rPr>
                        <a:t>2.2</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c>
                  <a:txBody>
                    <a:bodyPr lIns="0" rIns="0" tIns="3600" bIns="0" anchor="t">
                      <a:noAutofit/>
                    </a:bodyPr>
                    <a:p>
                      <a:pPr defTabSz="914400">
                        <a:lnSpc>
                          <a:spcPct val="100000"/>
                        </a:lnSpc>
                        <a:spcBef>
                          <a:spcPts val="31"/>
                        </a:spcBef>
                      </a:pPr>
                      <a:endParaRPr b="0" lang="en-US" sz="600" strike="noStrike" u="none">
                        <a:solidFill>
                          <a:srgbClr val="000000"/>
                        </a:solidFill>
                        <a:uFillTx/>
                        <a:latin typeface="Arial"/>
                      </a:endParaRPr>
                    </a:p>
                    <a:p>
                      <a:pPr marL="1800" algn="ctr" defTabSz="914400">
                        <a:lnSpc>
                          <a:spcPct val="100000"/>
                        </a:lnSpc>
                        <a:spcBef>
                          <a:spcPts val="6"/>
                        </a:spcBef>
                      </a:pPr>
                      <a:r>
                        <a:rPr b="0" lang="en-US" sz="600" spc="-26" strike="noStrike" u="none">
                          <a:solidFill>
                            <a:srgbClr val="000000"/>
                          </a:solidFill>
                          <a:uFillTx/>
                          <a:latin typeface="Trebuchet MS"/>
                        </a:rPr>
                        <a:t>-1.1</a:t>
                      </a:r>
                      <a:endParaRPr b="0" lang="en-US" sz="600" strike="noStrike" u="none">
                        <a:solidFill>
                          <a:srgbClr val="000000"/>
                        </a:solidFill>
                        <a:uFillTx/>
                        <a:latin typeface="Arial"/>
                      </a:endParaRPr>
                    </a:p>
                  </a:txBody>
                  <a:tcPr anchor="t">
                    <a:lnL w="9360">
                      <a:solidFill>
                        <a:srgbClr val="000000"/>
                      </a:solidFill>
                      <a:prstDash val="solid"/>
                    </a:lnL>
                    <a:lnR w="9360">
                      <a:solidFill>
                        <a:srgbClr val="000000"/>
                      </a:solidFill>
                      <a:prstDash val="solid"/>
                    </a:lnR>
                    <a:lnT w="18720">
                      <a:solidFill>
                        <a:srgbClr val="000000"/>
                      </a:solidFill>
                      <a:prstDash val="solid"/>
                    </a:lnT>
                    <a:lnB w="9360">
                      <a:solidFill>
                        <a:srgbClr val="000000"/>
                      </a:solidFill>
                      <a:prstDash val="solid"/>
                    </a:lnB>
                    <a:solidFill>
                      <a:srgbClr val="d99593"/>
                    </a:solidFill>
                  </a:tcPr>
                </a:tc>
              </a:tr>
            </a:tbl>
          </a:graphicData>
        </a:graphic>
      </p:graphicFrame>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9" name="object 2" descr=""/>
          <p:cNvPicPr/>
          <p:nvPr/>
        </p:nvPicPr>
        <p:blipFill>
          <a:blip r:embed="rId1"/>
          <a:stretch/>
        </p:blipFill>
        <p:spPr>
          <a:xfrm>
            <a:off x="9144000" y="2428920"/>
            <a:ext cx="2209320" cy="2199960"/>
          </a:xfrm>
          <a:prstGeom prst="rect">
            <a:avLst/>
          </a:prstGeom>
          <a:noFill/>
          <a:ln w="0">
            <a:noFill/>
          </a:ln>
        </p:spPr>
      </p:pic>
      <p:pic>
        <p:nvPicPr>
          <p:cNvPr id="2110" name="object 3" descr=""/>
          <p:cNvPicPr/>
          <p:nvPr/>
        </p:nvPicPr>
        <p:blipFill>
          <a:blip r:embed="rId2"/>
          <a:stretch/>
        </p:blipFill>
        <p:spPr>
          <a:xfrm>
            <a:off x="4943520" y="2428920"/>
            <a:ext cx="2457000" cy="2457000"/>
          </a:xfrm>
          <a:prstGeom prst="rect">
            <a:avLst/>
          </a:prstGeom>
          <a:noFill/>
          <a:ln w="0">
            <a:noFill/>
          </a:ln>
        </p:spPr>
      </p:pic>
      <p:sp>
        <p:nvSpPr>
          <p:cNvPr id="2111" name="object 4"/>
          <p:cNvSpPr/>
          <p:nvPr/>
        </p:nvSpPr>
        <p:spPr>
          <a:xfrm>
            <a:off x="487800" y="4884840"/>
            <a:ext cx="29682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4-Bit</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NormalFloat</a:t>
            </a:r>
            <a:endParaRPr b="0" lang="en-US" sz="2750" strike="noStrike" u="none">
              <a:solidFill>
                <a:srgbClr val="000000"/>
              </a:solidFill>
              <a:uFillTx/>
              <a:latin typeface="Arial"/>
            </a:endParaRPr>
          </a:p>
        </p:txBody>
      </p:sp>
      <p:sp>
        <p:nvSpPr>
          <p:cNvPr id="2112" name="object 5"/>
          <p:cNvSpPr/>
          <p:nvPr/>
        </p:nvSpPr>
        <p:spPr>
          <a:xfrm>
            <a:off x="428400" y="1337400"/>
            <a:ext cx="928080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There</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85" strike="noStrike" u="none">
                <a:solidFill>
                  <a:srgbClr val="464646"/>
                </a:solidFill>
                <a:uFillTx/>
                <a:latin typeface="Trebuchet MS"/>
              </a:rPr>
              <a:t> </a:t>
            </a:r>
            <a:r>
              <a:rPr b="0" lang="en-US" sz="2750" spc="230" strike="noStrike" u="none">
                <a:solidFill>
                  <a:srgbClr val="464646"/>
                </a:solidFill>
                <a:uFillTx/>
                <a:latin typeface="Trebuchet MS"/>
              </a:rPr>
              <a:t>3</a:t>
            </a:r>
            <a:r>
              <a:rPr b="0" lang="en-US" sz="2750" spc="-113"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130" strike="noStrike" u="none">
                <a:solidFill>
                  <a:srgbClr val="464646"/>
                </a:solidFill>
                <a:uFillTx/>
                <a:latin typeface="Trebuchet MS"/>
              </a:rPr>
              <a:t> </a:t>
            </a:r>
            <a:r>
              <a:rPr b="0" lang="en-US" sz="2750" spc="96" strike="noStrike" u="none">
                <a:solidFill>
                  <a:srgbClr val="464646"/>
                </a:solidFill>
                <a:uFillTx/>
                <a:latin typeface="Trebuchet MS"/>
              </a:rPr>
              <a:t>ingredients</a:t>
            </a:r>
            <a:r>
              <a:rPr b="0" lang="en-US" sz="2750" spc="-105" strike="noStrike" u="none">
                <a:solidFill>
                  <a:srgbClr val="464646"/>
                </a:solidFill>
                <a:uFillTx/>
                <a:latin typeface="Trebuchet MS"/>
              </a:rPr>
              <a:t> </a:t>
            </a:r>
            <a:r>
              <a:rPr b="0" lang="en-US" sz="2750" spc="119" strike="noStrike" u="none">
                <a:solidFill>
                  <a:srgbClr val="464646"/>
                </a:solidFill>
                <a:uFillTx/>
                <a:latin typeface="Trebuchet MS"/>
              </a:rPr>
              <a:t>which</a:t>
            </a:r>
            <a:r>
              <a:rPr b="0" lang="en-US" sz="2750" spc="-113" strike="noStrike" u="none">
                <a:solidFill>
                  <a:srgbClr val="464646"/>
                </a:solidFill>
                <a:uFillTx/>
                <a:latin typeface="Trebuchet MS"/>
              </a:rPr>
              <a:t> </a:t>
            </a:r>
            <a:r>
              <a:rPr b="0" lang="en-US" sz="2750" spc="113" strike="noStrike" u="none">
                <a:solidFill>
                  <a:srgbClr val="464646"/>
                </a:solidFill>
                <a:uFillTx/>
                <a:latin typeface="Trebuchet MS"/>
              </a:rPr>
              <a:t>helps</a:t>
            </a:r>
            <a:r>
              <a:rPr b="0" lang="en-US" sz="2750" spc="-111" strike="noStrike" u="none">
                <a:solidFill>
                  <a:srgbClr val="464646"/>
                </a:solidFill>
                <a:uFillTx/>
                <a:latin typeface="Trebuchet MS"/>
              </a:rPr>
              <a:t> </a:t>
            </a:r>
            <a:r>
              <a:rPr b="0" lang="en-US" sz="2750" spc="269" strike="noStrike" u="none">
                <a:solidFill>
                  <a:srgbClr val="464646"/>
                </a:solidFill>
                <a:uFillTx/>
                <a:latin typeface="Trebuchet MS"/>
              </a:rPr>
              <a:t>us</a:t>
            </a:r>
            <a:r>
              <a:rPr b="0" lang="en-US" sz="2750" spc="-105" strike="noStrike" u="none">
                <a:solidFill>
                  <a:srgbClr val="464646"/>
                </a:solidFill>
                <a:uFillTx/>
                <a:latin typeface="Trebuchet MS"/>
              </a:rPr>
              <a:t> </a:t>
            </a:r>
            <a:r>
              <a:rPr b="0" lang="en-US" sz="2750" spc="156" strike="noStrike" u="none">
                <a:solidFill>
                  <a:srgbClr val="464646"/>
                </a:solidFill>
                <a:uFillTx/>
                <a:latin typeface="Trebuchet MS"/>
              </a:rPr>
              <a:t>make</a:t>
            </a:r>
            <a:r>
              <a:rPr b="0" lang="en-US" sz="2750" spc="-54" strike="noStrike" u="none">
                <a:solidFill>
                  <a:srgbClr val="464646"/>
                </a:solidFill>
                <a:uFillTx/>
                <a:latin typeface="Trebuchet MS"/>
              </a:rPr>
              <a:t> </a:t>
            </a:r>
            <a:r>
              <a:rPr b="0" lang="en-US" sz="2750" spc="-11" strike="noStrike" u="none">
                <a:solidFill>
                  <a:srgbClr val="4f81bc"/>
                </a:solidFill>
                <a:uFillTx/>
                <a:latin typeface="Trebuchet MS"/>
              </a:rPr>
              <a:t>QLoRA</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p:txBody>
      </p:sp>
      <p:pic>
        <p:nvPicPr>
          <p:cNvPr id="2113" name="object 6" descr=""/>
          <p:cNvPicPr/>
          <p:nvPr/>
        </p:nvPicPr>
        <p:blipFill>
          <a:blip r:embed="rId3"/>
          <a:stretch/>
        </p:blipFill>
        <p:spPr>
          <a:xfrm>
            <a:off x="581040" y="1886040"/>
            <a:ext cx="3038040" cy="3028680"/>
          </a:xfrm>
          <a:prstGeom prst="rect">
            <a:avLst/>
          </a:prstGeom>
          <a:noFill/>
          <a:ln w="0">
            <a:noFill/>
          </a:ln>
        </p:spPr>
      </p:pic>
      <p:sp>
        <p:nvSpPr>
          <p:cNvPr id="2114"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9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201" strike="noStrike" u="none">
                <a:solidFill>
                  <a:schemeClr val="dk1"/>
                </a:solidFill>
                <a:uFillTx/>
                <a:latin typeface="Calibri Light"/>
              </a:rPr>
              <a:t> </a:t>
            </a:r>
            <a:r>
              <a:rPr b="0" lang="en-US" sz="4400" spc="-20" strike="noStrike" u="none">
                <a:solidFill>
                  <a:schemeClr val="dk1"/>
                </a:solidFill>
                <a:uFillTx/>
                <a:latin typeface="Calibri Light"/>
              </a:rPr>
              <a:t>The</a:t>
            </a:r>
            <a:r>
              <a:rPr b="0" lang="en-US" sz="4400" spc="-176" strike="noStrike" u="none">
                <a:solidFill>
                  <a:schemeClr val="dk1"/>
                </a:solidFill>
                <a:uFillTx/>
                <a:latin typeface="Calibri Light"/>
              </a:rPr>
              <a:t> </a:t>
            </a:r>
            <a:r>
              <a:rPr b="0" lang="en-US" sz="4400" spc="65" strike="noStrike" u="none">
                <a:solidFill>
                  <a:schemeClr val="dk1"/>
                </a:solidFill>
                <a:uFillTx/>
                <a:latin typeface="Calibri Light"/>
              </a:rPr>
              <a:t>Ingredients</a:t>
            </a:r>
            <a:endParaRPr b="0" lang="en-US" sz="4400" strike="noStrike" u="none">
              <a:solidFill>
                <a:schemeClr val="dk1"/>
              </a:solidFill>
              <a:uFillTx/>
              <a:latin typeface="Calibri"/>
            </a:endParaRPr>
          </a:p>
        </p:txBody>
      </p:sp>
      <p:sp>
        <p:nvSpPr>
          <p:cNvPr id="2115" name="PlaceHolder 2"/>
          <p:cNvSpPr>
            <a:spLocks noGrp="1"/>
          </p:cNvSpPr>
          <p:nvPr>
            <p:ph type="ftr" idx="146"/>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116" name="PlaceHolder 3"/>
          <p:cNvSpPr>
            <a:spLocks noGrp="1"/>
          </p:cNvSpPr>
          <p:nvPr>
            <p:ph type="sldNum" idx="147"/>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95</a:t>
            </a:r>
            <a:endParaRPr b="0" lang="en-US" sz="1200" strike="noStrike" u="none">
              <a:solidFill>
                <a:srgbClr val="000000"/>
              </a:solidFill>
              <a:uFillTx/>
              <a:latin typeface="Times New Roman"/>
            </a:endParaRPr>
          </a:p>
        </p:txBody>
      </p:sp>
      <p:sp>
        <p:nvSpPr>
          <p:cNvPr id="2117" name="object 8"/>
          <p:cNvSpPr/>
          <p:nvPr/>
        </p:nvSpPr>
        <p:spPr>
          <a:xfrm>
            <a:off x="8871120" y="4884840"/>
            <a:ext cx="27486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91" strike="noStrike" u="none">
                <a:solidFill>
                  <a:srgbClr val="464646"/>
                </a:solidFill>
                <a:uFillTx/>
                <a:latin typeface="Trebuchet MS"/>
              </a:rPr>
              <a:t>Paged</a:t>
            </a:r>
            <a:r>
              <a:rPr b="0" lang="en-US" sz="2750" spc="-96" strike="noStrike" u="none">
                <a:solidFill>
                  <a:srgbClr val="464646"/>
                </a:solidFill>
                <a:uFillTx/>
                <a:latin typeface="Trebuchet MS"/>
              </a:rPr>
              <a:t> </a:t>
            </a:r>
            <a:r>
              <a:rPr b="0" lang="en-US" sz="2750" spc="45" strike="noStrike" u="none">
                <a:solidFill>
                  <a:srgbClr val="464646"/>
                </a:solidFill>
                <a:uFillTx/>
                <a:latin typeface="Trebuchet MS"/>
              </a:rPr>
              <a:t>Optimizer</a:t>
            </a:r>
            <a:endParaRPr b="0" lang="en-US" sz="2750" strike="noStrike" u="none">
              <a:solidFill>
                <a:srgbClr val="000000"/>
              </a:solidFill>
              <a:uFillTx/>
              <a:latin typeface="Arial"/>
            </a:endParaRPr>
          </a:p>
        </p:txBody>
      </p:sp>
      <p:sp>
        <p:nvSpPr>
          <p:cNvPr id="2118" name="object 9"/>
          <p:cNvSpPr/>
          <p:nvPr/>
        </p:nvSpPr>
        <p:spPr>
          <a:xfrm>
            <a:off x="4345560" y="4884840"/>
            <a:ext cx="3422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85" strike="noStrike" u="none">
                <a:solidFill>
                  <a:srgbClr val="464646"/>
                </a:solidFill>
                <a:uFillTx/>
                <a:latin typeface="Trebuchet MS"/>
              </a:rPr>
              <a:t>Double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Quantization</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9" name="object 2" descr=""/>
          <p:cNvPicPr/>
          <p:nvPr/>
        </p:nvPicPr>
        <p:blipFill>
          <a:blip r:embed="rId1"/>
          <a:stretch/>
        </p:blipFill>
        <p:spPr>
          <a:xfrm>
            <a:off x="10972800" y="19080"/>
            <a:ext cx="866520" cy="866520"/>
          </a:xfrm>
          <a:prstGeom prst="rect">
            <a:avLst/>
          </a:prstGeom>
          <a:noFill/>
          <a:ln w="0">
            <a:noFill/>
          </a:ln>
        </p:spPr>
      </p:pic>
      <p:sp>
        <p:nvSpPr>
          <p:cNvPr id="212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sp>
        <p:nvSpPr>
          <p:cNvPr id="2121" name="PlaceHolder 2"/>
          <p:cNvSpPr>
            <a:spLocks noGrp="1"/>
          </p:cNvSpPr>
          <p:nvPr>
            <p:ph type="ftr" idx="148"/>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122" name="PlaceHolder 3"/>
          <p:cNvSpPr>
            <a:spLocks noGrp="1"/>
          </p:cNvSpPr>
          <p:nvPr>
            <p:ph type="sldNum" idx="149"/>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96</a:t>
            </a:r>
            <a:endParaRPr b="0" lang="en-US" sz="1200" strike="noStrike" u="none">
              <a:solidFill>
                <a:srgbClr val="000000"/>
              </a:solidFill>
              <a:uFillTx/>
              <a:latin typeface="Times New Roman"/>
            </a:endParaRPr>
          </a:p>
        </p:txBody>
      </p:sp>
      <p:sp>
        <p:nvSpPr>
          <p:cNvPr id="2123" name="object 4"/>
          <p:cNvSpPr/>
          <p:nvPr/>
        </p:nvSpPr>
        <p:spPr>
          <a:xfrm>
            <a:off x="428400" y="4384440"/>
            <a:ext cx="11060640" cy="172044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trike="noStrike" u="none">
                <a:solidFill>
                  <a:srgbClr val="464646"/>
                </a:solidFill>
                <a:uFillTx/>
                <a:latin typeface="Trebuchet MS"/>
              </a:rPr>
              <a:t>So,</a:t>
            </a:r>
            <a:r>
              <a:rPr b="0" lang="en-US" sz="2750" spc="-105" strike="noStrike" u="none">
                <a:solidFill>
                  <a:srgbClr val="464646"/>
                </a:solidFill>
                <a:uFillTx/>
                <a:latin typeface="Trebuchet MS"/>
              </a:rPr>
              <a:t> </a:t>
            </a:r>
            <a:r>
              <a:rPr b="0" lang="en-US" sz="2750" spc="74" strike="noStrike" u="none">
                <a:solidFill>
                  <a:srgbClr val="464646"/>
                </a:solidFill>
                <a:uFillTx/>
                <a:latin typeface="Trebuchet MS"/>
              </a:rPr>
              <a:t>how</a:t>
            </a:r>
            <a:r>
              <a:rPr b="0" lang="en-US" sz="2750" spc="-91" strike="noStrike" u="none">
                <a:solidFill>
                  <a:srgbClr val="464646"/>
                </a:solidFill>
                <a:uFillTx/>
                <a:latin typeface="Trebuchet MS"/>
              </a:rPr>
              <a:t> </a:t>
            </a:r>
            <a:r>
              <a:rPr b="0" lang="en-US" sz="2750" spc="74" strike="noStrike" u="none">
                <a:solidFill>
                  <a:srgbClr val="464646"/>
                </a:solidFill>
                <a:uFillTx/>
                <a:latin typeface="Trebuchet MS"/>
              </a:rPr>
              <a:t>do</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159" strike="noStrike" u="none">
                <a:solidFill>
                  <a:srgbClr val="464646"/>
                </a:solidFill>
                <a:uFillTx/>
                <a:latin typeface="Trebuchet MS"/>
              </a:rPr>
              <a:t> </a:t>
            </a:r>
            <a:r>
              <a:rPr b="0" lang="en-US" sz="2750" spc="65" strike="noStrike" u="none">
                <a:solidFill>
                  <a:srgbClr val="464646"/>
                </a:solidFill>
                <a:uFillTx/>
                <a:latin typeface="Trebuchet MS"/>
              </a:rPr>
              <a:t>train</a:t>
            </a:r>
            <a:r>
              <a:rPr b="0" lang="en-US" sz="2750" spc="-113"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60" strike="noStrike" u="none">
                <a:solidFill>
                  <a:srgbClr val="464646"/>
                </a:solidFill>
                <a:uFillTx/>
                <a:latin typeface="Trebuchet MS"/>
              </a:rPr>
              <a:t> </a:t>
            </a:r>
            <a:r>
              <a:rPr b="0" lang="en-US" sz="2750" spc="111" strike="noStrike" u="none">
                <a:solidFill>
                  <a:srgbClr val="464646"/>
                </a:solidFill>
                <a:uFillTx/>
                <a:latin typeface="Trebuchet MS"/>
              </a:rPr>
              <a:t>modern</a:t>
            </a:r>
            <a:r>
              <a:rPr b="0" lang="en-US" sz="2750" spc="-119" strike="noStrike" u="none">
                <a:solidFill>
                  <a:srgbClr val="464646"/>
                </a:solidFill>
                <a:uFillTx/>
                <a:latin typeface="Trebuchet MS"/>
              </a:rPr>
              <a:t> </a:t>
            </a:r>
            <a:r>
              <a:rPr b="0" lang="en-US" sz="2750" spc="65" strike="noStrike" u="none">
                <a:solidFill>
                  <a:srgbClr val="464646"/>
                </a:solidFill>
                <a:uFillTx/>
                <a:latin typeface="Trebuchet MS"/>
              </a:rPr>
              <a:t>Neural</a:t>
            </a:r>
            <a:r>
              <a:rPr b="0" lang="en-US" sz="2750" spc="-113" strike="noStrike" u="none">
                <a:solidFill>
                  <a:srgbClr val="464646"/>
                </a:solidFill>
                <a:uFillTx/>
                <a:latin typeface="Trebuchet MS"/>
              </a:rPr>
              <a:t> </a:t>
            </a:r>
            <a:r>
              <a:rPr b="0" lang="en-US" sz="2750" spc="96" strike="noStrike" u="none">
                <a:solidFill>
                  <a:srgbClr val="464646"/>
                </a:solidFill>
                <a:uFillTx/>
                <a:latin typeface="Trebuchet MS"/>
              </a:rPr>
              <a:t>Networks</a:t>
            </a:r>
            <a:r>
              <a:rPr b="0" lang="en-US" sz="2750" spc="-105" strike="noStrike" u="none">
                <a:solidFill>
                  <a:srgbClr val="464646"/>
                </a:solidFill>
                <a:uFillTx/>
                <a:latin typeface="Trebuchet MS"/>
              </a:rPr>
              <a:t> </a:t>
            </a:r>
            <a:r>
              <a:rPr b="0" lang="en-US" sz="2750" spc="74" strike="noStrike" u="none">
                <a:solidFill>
                  <a:srgbClr val="464646"/>
                </a:solidFill>
                <a:uFillTx/>
                <a:latin typeface="Trebuchet MS"/>
              </a:rPr>
              <a:t>without</a:t>
            </a:r>
            <a:r>
              <a:rPr b="0" lang="en-US" sz="2750" spc="-156" strike="noStrike" u="none">
                <a:solidFill>
                  <a:srgbClr val="464646"/>
                </a:solidFill>
                <a:uFillTx/>
                <a:latin typeface="Trebuchet MS"/>
              </a:rPr>
              <a:t> </a:t>
            </a:r>
            <a:r>
              <a:rPr b="0" lang="en-US" sz="2750" spc="139" strike="noStrike" u="none">
                <a:solidFill>
                  <a:srgbClr val="464646"/>
                </a:solidFill>
                <a:uFillTx/>
                <a:latin typeface="Trebuchet MS"/>
              </a:rPr>
              <a:t>taking</a:t>
            </a:r>
            <a:r>
              <a:rPr b="0" lang="en-US" sz="2750" spc="-150"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45" strike="noStrike" u="none">
                <a:solidFill>
                  <a:srgbClr val="464646"/>
                </a:solidFill>
                <a:uFillTx/>
                <a:latin typeface="Trebuchet MS"/>
              </a:rPr>
              <a:t> </a:t>
            </a:r>
            <a:r>
              <a:rPr b="0" lang="en-US" sz="2750" spc="71" strike="noStrike" u="none">
                <a:solidFill>
                  <a:srgbClr val="464646"/>
                </a:solidFill>
                <a:uFillTx/>
                <a:latin typeface="Trebuchet MS"/>
              </a:rPr>
              <a:t>hit </a:t>
            </a:r>
            <a:r>
              <a:rPr b="0" lang="en-US" sz="2750" spc="139" strike="noStrike" u="none">
                <a:solidFill>
                  <a:srgbClr val="464646"/>
                </a:solidFill>
                <a:uFillTx/>
                <a:latin typeface="Trebuchet MS"/>
              </a:rPr>
              <a:t>on</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34" strike="noStrike" u="none">
                <a:solidFill>
                  <a:srgbClr val="464646"/>
                </a:solidFill>
                <a:uFillTx/>
                <a:latin typeface="Trebuchet MS"/>
              </a:rPr>
              <a:t> </a:t>
            </a:r>
            <a:r>
              <a:rPr b="0" lang="en-US" sz="2750" spc="130" strike="noStrike" u="none">
                <a:solidFill>
                  <a:srgbClr val="464646"/>
                </a:solidFill>
                <a:uFillTx/>
                <a:latin typeface="Trebuchet MS"/>
              </a:rPr>
              <a:t>memory?</a:t>
            </a:r>
            <a:endParaRPr b="0" lang="en-US" sz="2750" strike="noStrike" u="none">
              <a:solidFill>
                <a:srgbClr val="000000"/>
              </a:solidFill>
              <a:uFillTx/>
              <a:latin typeface="Arial"/>
            </a:endParaRPr>
          </a:p>
          <a:p>
            <a:pPr defTabSz="914400">
              <a:lnSpc>
                <a:spcPct val="100000"/>
              </a:lnSpc>
              <a:spcBef>
                <a:spcPts val="176"/>
              </a:spcBef>
            </a:pPr>
            <a:endParaRPr b="0" lang="en-US" sz="2750" strike="noStrike" u="none">
              <a:solidFill>
                <a:srgbClr val="000000"/>
              </a:solidFill>
              <a:uFillTx/>
              <a:latin typeface="Arial"/>
            </a:endParaRPr>
          </a:p>
          <a:p>
            <a:pPr marL="147240" algn="ctr" defTabSz="914400">
              <a:lnSpc>
                <a:spcPct val="100000"/>
              </a:lnSpc>
            </a:pPr>
            <a:r>
              <a:rPr b="0" lang="en-US" sz="2750" strike="noStrike" u="none">
                <a:solidFill>
                  <a:srgbClr val="404040"/>
                </a:solidFill>
                <a:uFillTx/>
                <a:latin typeface="Trebuchet MS"/>
              </a:rPr>
              <a:t>We</a:t>
            </a:r>
            <a:r>
              <a:rPr b="0" lang="en-US" sz="2750" spc="-79" strike="noStrike" u="none">
                <a:solidFill>
                  <a:srgbClr val="404040"/>
                </a:solidFill>
                <a:uFillTx/>
                <a:latin typeface="Trebuchet MS"/>
              </a:rPr>
              <a:t> </a:t>
            </a:r>
            <a:r>
              <a:rPr b="0" lang="en-US" sz="2750" spc="150" strike="noStrike" u="none">
                <a:solidFill>
                  <a:srgbClr val="404040"/>
                </a:solidFill>
                <a:uFillTx/>
                <a:latin typeface="Trebuchet MS"/>
              </a:rPr>
              <a:t>use</a:t>
            </a:r>
            <a:r>
              <a:rPr b="0" lang="en-US" sz="2750" spc="-85" strike="noStrike" u="none">
                <a:solidFill>
                  <a:srgbClr val="404040"/>
                </a:solidFill>
                <a:uFillTx/>
                <a:latin typeface="Trebuchet MS"/>
              </a:rPr>
              <a:t> </a:t>
            </a:r>
            <a:r>
              <a:rPr b="0" lang="en-US" sz="2750" spc="79" strike="noStrike" u="none">
                <a:solidFill>
                  <a:srgbClr val="548ed4"/>
                </a:solidFill>
                <a:uFillTx/>
                <a:latin typeface="Trebuchet MS"/>
              </a:rPr>
              <a:t>gradient</a:t>
            </a:r>
            <a:r>
              <a:rPr b="0" lang="en-US" sz="2750" spc="-74" strike="noStrike" u="none">
                <a:solidFill>
                  <a:srgbClr val="548ed4"/>
                </a:solidFill>
                <a:uFillTx/>
                <a:latin typeface="Trebuchet MS"/>
              </a:rPr>
              <a:t> </a:t>
            </a:r>
            <a:r>
              <a:rPr b="0" lang="en-US" sz="2750" spc="60" strike="noStrike" u="none">
                <a:solidFill>
                  <a:srgbClr val="548ed4"/>
                </a:solidFill>
                <a:uFillTx/>
                <a:latin typeface="Trebuchet MS"/>
              </a:rPr>
              <a:t>checkpointing</a:t>
            </a:r>
            <a:r>
              <a:rPr b="0" lang="en-US" sz="2750" spc="60" strike="noStrike" u="none">
                <a:solidFill>
                  <a:schemeClr val="dk1"/>
                </a:solidFill>
                <a:uFillTx/>
                <a:latin typeface="Trebuchet MS"/>
              </a:rPr>
              <a:t>.</a:t>
            </a:r>
            <a:endParaRPr b="0" lang="en-US" sz="2750" strike="noStrike" u="none">
              <a:solidFill>
                <a:srgbClr val="000000"/>
              </a:solidFill>
              <a:uFillTx/>
              <a:latin typeface="Arial"/>
            </a:endParaRPr>
          </a:p>
        </p:txBody>
      </p:sp>
      <p:sp>
        <p:nvSpPr>
          <p:cNvPr id="2124" name="object 5"/>
          <p:cNvSpPr/>
          <p:nvPr/>
        </p:nvSpPr>
        <p:spPr>
          <a:xfrm>
            <a:off x="4038480" y="3457440"/>
            <a:ext cx="4219200" cy="874440"/>
          </a:xfrm>
          <a:prstGeom prst="rect">
            <a:avLst/>
          </a:prstGeom>
          <a:solidFill>
            <a:srgbClr val="c0504d"/>
          </a:solidFill>
          <a:ln w="38100">
            <a:solidFill>
              <a:srgbClr val="622422"/>
            </a:solidFill>
            <a:round/>
          </a:ln>
        </p:spPr>
        <p:style>
          <a:lnRef idx="0"/>
          <a:fillRef idx="0"/>
          <a:effectRef idx="0"/>
          <a:fontRef idx="minor"/>
        </p:style>
        <p:txBody>
          <a:bodyPr lIns="0" rIns="0" tIns="36720" bIns="0" anchor="t">
            <a:spAutoFit/>
          </a:bodyPr>
          <a:p>
            <a:pPr marL="108720" defTabSz="914400">
              <a:lnSpc>
                <a:spcPct val="100000"/>
              </a:lnSpc>
              <a:spcBef>
                <a:spcPts val="289"/>
              </a:spcBef>
            </a:pPr>
            <a:r>
              <a:rPr b="0" lang="en-US" sz="2750" spc="181" strike="noStrike" u="none">
                <a:solidFill>
                  <a:srgbClr val="ffffff"/>
                </a:solidFill>
                <a:uFillTx/>
                <a:latin typeface="Trebuchet MS"/>
              </a:rPr>
              <a:t>Running</a:t>
            </a:r>
            <a:r>
              <a:rPr b="0" lang="en-US" sz="2750" spc="-145" strike="noStrike" u="none">
                <a:solidFill>
                  <a:srgbClr val="ffffff"/>
                </a:solidFill>
                <a:uFillTx/>
                <a:latin typeface="Trebuchet MS"/>
              </a:rPr>
              <a:t> </a:t>
            </a:r>
            <a:r>
              <a:rPr b="0" lang="en-US" sz="2750" spc="65" strike="noStrike" u="none">
                <a:solidFill>
                  <a:srgbClr val="ffffff"/>
                </a:solidFill>
                <a:uFillTx/>
                <a:latin typeface="Trebuchet MS"/>
              </a:rPr>
              <a:t>Out</a:t>
            </a:r>
            <a:r>
              <a:rPr b="0" lang="en-US" sz="2750" spc="-150" strike="noStrike" u="none">
                <a:solidFill>
                  <a:srgbClr val="ffffff"/>
                </a:solidFill>
                <a:uFillTx/>
                <a:latin typeface="Trebuchet MS"/>
              </a:rPr>
              <a:t> </a:t>
            </a:r>
            <a:r>
              <a:rPr b="0" lang="en-US" sz="2750" strike="noStrike" u="none">
                <a:solidFill>
                  <a:srgbClr val="ffffff"/>
                </a:solidFill>
                <a:uFillTx/>
                <a:latin typeface="Trebuchet MS"/>
              </a:rPr>
              <a:t>of</a:t>
            </a:r>
            <a:r>
              <a:rPr b="0" lang="en-US" sz="2750" spc="-145" strike="noStrike" u="none">
                <a:solidFill>
                  <a:srgbClr val="ffffff"/>
                </a:solidFill>
                <a:uFillTx/>
                <a:latin typeface="Trebuchet MS"/>
              </a:rPr>
              <a:t> </a:t>
            </a:r>
            <a:r>
              <a:rPr b="0" lang="en-US" sz="2750" spc="71" strike="noStrike" u="none">
                <a:solidFill>
                  <a:srgbClr val="ffffff"/>
                </a:solidFill>
                <a:uFillTx/>
                <a:latin typeface="Trebuchet MS"/>
              </a:rPr>
              <a:t>Memory!</a:t>
            </a:r>
            <a:endParaRPr b="0" lang="en-US" sz="2750" strike="noStrike" u="none">
              <a:solidFill>
                <a:srgbClr val="ffffff"/>
              </a:solidFill>
              <a:uFillTx/>
              <a:latin typeface="Arial"/>
            </a:endParaRPr>
          </a:p>
        </p:txBody>
      </p:sp>
      <p:sp>
        <p:nvSpPr>
          <p:cNvPr id="2125" name="object 6"/>
          <p:cNvSpPr/>
          <p:nvPr/>
        </p:nvSpPr>
        <p:spPr>
          <a:xfrm>
            <a:off x="428400" y="1170360"/>
            <a:ext cx="10930680" cy="257220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464646"/>
                </a:solidFill>
                <a:uFillTx/>
                <a:latin typeface="Trebuchet MS"/>
              </a:rPr>
              <a:t>Before</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1" strike="noStrike" u="none">
                <a:solidFill>
                  <a:srgbClr val="464646"/>
                </a:solidFill>
                <a:uFillTx/>
                <a:latin typeface="Trebuchet MS"/>
              </a:rPr>
              <a:t> </a:t>
            </a:r>
            <a:r>
              <a:rPr b="0" lang="en-US" sz="2750" spc="71" strike="noStrike" u="none">
                <a:solidFill>
                  <a:srgbClr val="464646"/>
                </a:solidFill>
                <a:uFillTx/>
                <a:latin typeface="Trebuchet MS"/>
              </a:rPr>
              <a:t>talk</a:t>
            </a:r>
            <a:r>
              <a:rPr b="0" lang="en-US" sz="2750" spc="-99" strike="noStrike" u="none">
                <a:solidFill>
                  <a:srgbClr val="464646"/>
                </a:solidFill>
                <a:uFillTx/>
                <a:latin typeface="Trebuchet MS"/>
              </a:rPr>
              <a:t> </a:t>
            </a:r>
            <a:r>
              <a:rPr b="0" lang="en-US" sz="2750" spc="96" strike="noStrike" u="none">
                <a:solidFill>
                  <a:srgbClr val="464646"/>
                </a:solidFill>
                <a:uFillTx/>
                <a:latin typeface="Trebuchet MS"/>
              </a:rPr>
              <a:t>about</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99" strike="noStrike" u="none">
                <a:solidFill>
                  <a:srgbClr val="464646"/>
                </a:solidFill>
                <a:uFillTx/>
                <a:latin typeface="Trebuchet MS"/>
              </a:rPr>
              <a:t> </a:t>
            </a:r>
            <a:r>
              <a:rPr b="0" lang="en-US" sz="2750" spc="54" strike="noStrike" u="none">
                <a:solidFill>
                  <a:srgbClr val="464646"/>
                </a:solidFill>
                <a:uFillTx/>
                <a:latin typeface="Trebuchet MS"/>
              </a:rPr>
              <a:t>third</a:t>
            </a:r>
            <a:r>
              <a:rPr b="0" lang="en-US" sz="2750" spc="-91" strike="noStrike" u="none">
                <a:solidFill>
                  <a:srgbClr val="464646"/>
                </a:solidFill>
                <a:uFillTx/>
                <a:latin typeface="Trebuchet MS"/>
              </a:rPr>
              <a:t> </a:t>
            </a:r>
            <a:r>
              <a:rPr b="0" lang="en-US" sz="2750" spc="74" strike="noStrike" u="none">
                <a:solidFill>
                  <a:srgbClr val="464646"/>
                </a:solidFill>
                <a:uFillTx/>
                <a:latin typeface="Trebuchet MS"/>
              </a:rPr>
              <a:t>ingredient</a:t>
            </a:r>
            <a:r>
              <a:rPr b="0" lang="en-US" sz="2750" spc="-159"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85" strike="noStrike" u="none">
                <a:solidFill>
                  <a:srgbClr val="464646"/>
                </a:solidFill>
                <a:uFillTx/>
                <a:latin typeface="Trebuchet MS"/>
              </a:rPr>
              <a:t> </a:t>
            </a:r>
            <a:r>
              <a:rPr b="0" lang="en-US" sz="2750" spc="-31" strike="noStrike" u="none">
                <a:solidFill>
                  <a:srgbClr val="4f81bc"/>
                </a:solidFill>
                <a:uFillTx/>
                <a:latin typeface="Trebuchet MS"/>
              </a:rPr>
              <a:t>QLoRA</a:t>
            </a:r>
            <a:r>
              <a:rPr b="0" lang="en-US" sz="2750" spc="-31" strike="noStrike" u="none">
                <a:solidFill>
                  <a:srgbClr val="464646"/>
                </a:solidFill>
                <a:uFillTx/>
                <a:latin typeface="Trebuchet MS"/>
              </a:rPr>
              <a:t>,</a:t>
            </a:r>
            <a:r>
              <a:rPr b="0" lang="en-US" sz="2750" spc="-105" strike="noStrike" u="none">
                <a:solidFill>
                  <a:srgbClr val="464646"/>
                </a:solidFill>
                <a:uFillTx/>
                <a:latin typeface="Trebuchet MS"/>
              </a:rPr>
              <a:t> </a:t>
            </a:r>
            <a:r>
              <a:rPr b="0" lang="en-US" sz="2750" spc="-11" strike="noStrike" u="none">
                <a:solidFill>
                  <a:srgbClr val="464646"/>
                </a:solidFill>
                <a:uFillTx/>
                <a:latin typeface="Trebuchet MS"/>
              </a:rPr>
              <a:t>let’s</a:t>
            </a:r>
            <a:r>
              <a:rPr b="0" lang="en-US" sz="2750" spc="-111" strike="noStrike" u="none">
                <a:solidFill>
                  <a:srgbClr val="464646"/>
                </a:solidFill>
                <a:uFillTx/>
                <a:latin typeface="Trebuchet MS"/>
              </a:rPr>
              <a:t> </a:t>
            </a:r>
            <a:r>
              <a:rPr b="0" lang="en-US" sz="2750" spc="71" strike="noStrike" u="none">
                <a:solidFill>
                  <a:srgbClr val="464646"/>
                </a:solidFill>
                <a:uFillTx/>
                <a:latin typeface="Trebuchet MS"/>
              </a:rPr>
              <a:t>talk</a:t>
            </a:r>
            <a:r>
              <a:rPr b="0" lang="en-US" sz="2750" spc="-96" strike="noStrike" u="none">
                <a:solidFill>
                  <a:srgbClr val="464646"/>
                </a:solidFill>
                <a:uFillTx/>
                <a:latin typeface="Trebuchet MS"/>
              </a:rPr>
              <a:t> </a:t>
            </a:r>
            <a:r>
              <a:rPr b="0" lang="en-US" sz="2750" spc="85" strike="noStrike" u="none">
                <a:solidFill>
                  <a:srgbClr val="464646"/>
                </a:solidFill>
                <a:uFillTx/>
                <a:latin typeface="Trebuchet MS"/>
              </a:rPr>
              <a:t>about</a:t>
            </a:r>
            <a:endParaRPr b="0" lang="en-US" sz="2750" strike="noStrike" u="none">
              <a:solidFill>
                <a:srgbClr val="000000"/>
              </a:solidFill>
              <a:uFillTx/>
              <a:latin typeface="Arial"/>
            </a:endParaRPr>
          </a:p>
          <a:p>
            <a:pPr marL="12600" defTabSz="914400">
              <a:lnSpc>
                <a:spcPct val="100000"/>
              </a:lnSpc>
              <a:spcBef>
                <a:spcPts val="79"/>
              </a:spcBef>
            </a:pPr>
            <a:r>
              <a:rPr b="0" lang="en-US" sz="2750" spc="113" strike="noStrike" u="none">
                <a:solidFill>
                  <a:srgbClr val="464646"/>
                </a:solidFill>
                <a:uFillTx/>
                <a:latin typeface="Trebuchet MS"/>
              </a:rPr>
              <a:t>a</a:t>
            </a:r>
            <a:r>
              <a:rPr b="0" lang="en-US" sz="2750" spc="-156" strike="noStrike" u="none">
                <a:solidFill>
                  <a:srgbClr val="464646"/>
                </a:solidFill>
                <a:uFillTx/>
                <a:latin typeface="Trebuchet MS"/>
              </a:rPr>
              <a:t> </a:t>
            </a:r>
            <a:r>
              <a:rPr b="0" lang="en-US" sz="2750" spc="-11" strike="noStrike" u="none">
                <a:solidFill>
                  <a:srgbClr val="464646"/>
                </a:solidFill>
                <a:uFillTx/>
                <a:latin typeface="Trebuchet MS"/>
              </a:rPr>
              <a:t>problem.</a:t>
            </a:r>
            <a:endParaRPr b="0" lang="en-US" sz="2750" strike="noStrike" u="none">
              <a:solidFill>
                <a:srgbClr val="000000"/>
              </a:solidFill>
              <a:uFillTx/>
              <a:latin typeface="Arial"/>
            </a:endParaRPr>
          </a:p>
          <a:p>
            <a:pPr defTabSz="914400">
              <a:lnSpc>
                <a:spcPct val="100000"/>
              </a:lnSpc>
              <a:spcBef>
                <a:spcPts val="113"/>
              </a:spcBef>
            </a:pPr>
            <a:endParaRPr b="0" lang="en-US" sz="2750" strike="noStrike" u="none">
              <a:solidFill>
                <a:srgbClr val="000000"/>
              </a:solidFill>
              <a:uFillTx/>
              <a:latin typeface="Arial"/>
            </a:endParaRPr>
          </a:p>
          <a:p>
            <a:pPr marL="12600" defTabSz="914400">
              <a:lnSpc>
                <a:spcPct val="102000"/>
              </a:lnSpc>
              <a:spcBef>
                <a:spcPts val="6"/>
              </a:spcBef>
            </a:pPr>
            <a:r>
              <a:rPr b="0" lang="en-US" sz="2750" strike="noStrike" u="none">
                <a:solidFill>
                  <a:srgbClr val="464646"/>
                </a:solidFill>
                <a:uFillTx/>
                <a:latin typeface="Trebuchet MS"/>
              </a:rPr>
              <a:t>A</a:t>
            </a:r>
            <a:r>
              <a:rPr b="0" lang="en-US" sz="2750" spc="-31" strike="noStrike" u="none">
                <a:solidFill>
                  <a:srgbClr val="464646"/>
                </a:solidFill>
                <a:uFillTx/>
                <a:latin typeface="Trebuchet MS"/>
              </a:rPr>
              <a:t> </a:t>
            </a:r>
            <a:r>
              <a:rPr b="0" lang="en-US" sz="2750" spc="71" strike="noStrike" u="none">
                <a:solidFill>
                  <a:srgbClr val="464646"/>
                </a:solidFill>
                <a:uFillTx/>
                <a:latin typeface="Trebuchet MS"/>
              </a:rPr>
              <a:t>problem</a:t>
            </a:r>
            <a:r>
              <a:rPr b="0" lang="en-US" sz="2750" spc="-11" strike="noStrike" u="none">
                <a:solidFill>
                  <a:srgbClr val="464646"/>
                </a:solidFill>
                <a:uFillTx/>
                <a:latin typeface="Trebuchet MS"/>
              </a:rPr>
              <a:t> </a:t>
            </a:r>
            <a:r>
              <a:rPr b="0" lang="en-US" sz="2750" spc="105" strike="noStrike" u="none">
                <a:solidFill>
                  <a:srgbClr val="464646"/>
                </a:solidFill>
                <a:uFillTx/>
                <a:latin typeface="Trebuchet MS"/>
              </a:rPr>
              <a:t>which</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all</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05" strike="noStrike" u="none">
                <a:solidFill>
                  <a:srgbClr val="464646"/>
                </a:solidFill>
                <a:uFillTx/>
                <a:latin typeface="Trebuchet MS"/>
              </a:rPr>
              <a:t> </a:t>
            </a:r>
            <a:r>
              <a:rPr b="0" lang="en-US" sz="2750" spc="275" strike="noStrike" u="none">
                <a:solidFill>
                  <a:srgbClr val="464646"/>
                </a:solidFill>
                <a:uFillTx/>
                <a:latin typeface="Trebuchet MS"/>
              </a:rPr>
              <a:t>us</a:t>
            </a:r>
            <a:r>
              <a:rPr b="0" lang="en-US" sz="2750" spc="-54"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faced</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while</a:t>
            </a:r>
            <a:r>
              <a:rPr b="0" lang="en-US" sz="2750" spc="-34" strike="noStrike" u="none">
                <a:solidFill>
                  <a:srgbClr val="464646"/>
                </a:solidFill>
                <a:uFillTx/>
                <a:latin typeface="Trebuchet MS"/>
              </a:rPr>
              <a:t> </a:t>
            </a:r>
            <a:r>
              <a:rPr b="0" lang="en-US" sz="2750" spc="105" strike="noStrike" u="none">
                <a:solidFill>
                  <a:srgbClr val="464646"/>
                </a:solidFill>
                <a:uFillTx/>
                <a:latin typeface="Trebuchet MS"/>
              </a:rPr>
              <a:t>training</a:t>
            </a:r>
            <a:r>
              <a:rPr b="0" lang="en-US" sz="2750" spc="-111"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96" strike="noStrike" u="none">
                <a:solidFill>
                  <a:srgbClr val="464646"/>
                </a:solidFill>
                <a:uFillTx/>
                <a:latin typeface="Trebuchet MS"/>
              </a:rPr>
              <a:t> </a:t>
            </a:r>
            <a:r>
              <a:rPr b="0" lang="en-US" sz="2750" spc="65" strike="noStrike" u="none">
                <a:solidFill>
                  <a:srgbClr val="464646"/>
                </a:solidFill>
                <a:uFillTx/>
                <a:latin typeface="Trebuchet MS"/>
              </a:rPr>
              <a:t>Neural </a:t>
            </a:r>
            <a:r>
              <a:rPr b="0" lang="en-US" sz="2750" spc="40" strike="noStrike" u="none">
                <a:solidFill>
                  <a:srgbClr val="464646"/>
                </a:solidFill>
                <a:uFillTx/>
                <a:latin typeface="Trebuchet MS"/>
              </a:rPr>
              <a:t>Network</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6" name="object 2" descr=""/>
          <p:cNvPicPr/>
          <p:nvPr/>
        </p:nvPicPr>
        <p:blipFill>
          <a:blip r:embed="rId1"/>
          <a:stretch/>
        </p:blipFill>
        <p:spPr>
          <a:xfrm>
            <a:off x="10972800" y="19080"/>
            <a:ext cx="866520" cy="866520"/>
          </a:xfrm>
          <a:prstGeom prst="rect">
            <a:avLst/>
          </a:prstGeom>
          <a:noFill/>
          <a:ln w="0">
            <a:noFill/>
          </a:ln>
        </p:spPr>
      </p:pic>
      <p:sp>
        <p:nvSpPr>
          <p:cNvPr id="212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sp>
        <p:nvSpPr>
          <p:cNvPr id="2128" name="object 4"/>
          <p:cNvSpPr/>
          <p:nvPr/>
        </p:nvSpPr>
        <p:spPr>
          <a:xfrm>
            <a:off x="912960" y="1222560"/>
            <a:ext cx="591516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36" strike="noStrike" u="none">
                <a:solidFill>
                  <a:srgbClr val="464646"/>
                </a:solidFill>
                <a:uFillTx/>
                <a:latin typeface="Trebuchet MS"/>
              </a:rPr>
              <a:t>Imagine</a:t>
            </a:r>
            <a:r>
              <a:rPr b="0" lang="en-US" sz="2750" spc="-96" strike="noStrike" u="none">
                <a:solidFill>
                  <a:srgbClr val="464646"/>
                </a:solidFill>
                <a:uFillTx/>
                <a:latin typeface="Trebuchet MS"/>
              </a:rPr>
              <a:t> </a:t>
            </a:r>
            <a:r>
              <a:rPr b="0" lang="en-US" sz="2750" spc="156" strike="noStrike" u="none">
                <a:solidFill>
                  <a:srgbClr val="464646"/>
                </a:solidFill>
                <a:uFillTx/>
                <a:latin typeface="Trebuchet MS"/>
              </a:rPr>
              <a:t>this</a:t>
            </a:r>
            <a:r>
              <a:rPr b="0" lang="en-US" sz="2750" spc="-190" strike="noStrike" u="none">
                <a:solidFill>
                  <a:srgbClr val="464646"/>
                </a:solidFill>
                <a:uFillTx/>
                <a:latin typeface="Trebuchet MS"/>
              </a:rPr>
              <a:t> </a:t>
            </a:r>
            <a:r>
              <a:rPr b="0" lang="en-US" sz="2750" spc="139" strike="noStrike" u="none">
                <a:solidFill>
                  <a:srgbClr val="464646"/>
                </a:solidFill>
                <a:uFillTx/>
                <a:latin typeface="Trebuchet MS"/>
              </a:rPr>
              <a:t>simple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neural</a:t>
            </a:r>
            <a:r>
              <a:rPr b="0" lang="en-US" sz="2750" spc="-125" strike="noStrike" u="none">
                <a:solidFill>
                  <a:srgbClr val="464646"/>
                </a:solidFill>
                <a:uFillTx/>
                <a:latin typeface="Trebuchet MS"/>
              </a:rPr>
              <a:t> </a:t>
            </a:r>
            <a:r>
              <a:rPr b="0" lang="en-US" sz="2750" spc="45" strike="noStrike" u="none">
                <a:solidFill>
                  <a:srgbClr val="464646"/>
                </a:solidFill>
                <a:uFillTx/>
                <a:latin typeface="Trebuchet MS"/>
              </a:rPr>
              <a:t>network</a:t>
            </a:r>
            <a:endParaRPr b="0" lang="en-US" sz="2750" strike="noStrike" u="none">
              <a:solidFill>
                <a:srgbClr val="000000"/>
              </a:solidFill>
              <a:uFillTx/>
              <a:latin typeface="Arial"/>
            </a:endParaRPr>
          </a:p>
        </p:txBody>
      </p:sp>
      <p:grpSp>
        <p:nvGrpSpPr>
          <p:cNvPr id="2129" name="object 5"/>
          <p:cNvGrpSpPr/>
          <p:nvPr/>
        </p:nvGrpSpPr>
        <p:grpSpPr>
          <a:xfrm>
            <a:off x="2114640" y="2424240"/>
            <a:ext cx="7405560" cy="1018800"/>
            <a:chOff x="2114640" y="2424240"/>
            <a:chExt cx="7405560" cy="1018800"/>
          </a:xfrm>
        </p:grpSpPr>
        <p:sp>
          <p:nvSpPr>
            <p:cNvPr id="2130" name="object 6"/>
            <p:cNvSpPr/>
            <p:nvPr/>
          </p:nvSpPr>
          <p:spPr>
            <a:xfrm>
              <a:off x="326232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1" name="object 7"/>
            <p:cNvSpPr/>
            <p:nvPr/>
          </p:nvSpPr>
          <p:spPr>
            <a:xfrm>
              <a:off x="326232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2" name="object 8"/>
            <p:cNvSpPr/>
            <p:nvPr/>
          </p:nvSpPr>
          <p:spPr>
            <a:xfrm>
              <a:off x="501480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3" name="object 9"/>
            <p:cNvSpPr/>
            <p:nvPr/>
          </p:nvSpPr>
          <p:spPr>
            <a:xfrm>
              <a:off x="501480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4" name="object 10"/>
            <p:cNvSpPr/>
            <p:nvPr/>
          </p:nvSpPr>
          <p:spPr>
            <a:xfrm>
              <a:off x="6757920" y="2424240"/>
              <a:ext cx="1018800" cy="1018800"/>
            </a:xfrm>
            <a:custGeom>
              <a:avLst/>
              <a:gdLst>
                <a:gd name="textAreaLeft" fmla="*/ 0 w 1018800"/>
                <a:gd name="textAreaRight" fmla="*/ 1019160 w 1018800"/>
                <a:gd name="textAreaTop" fmla="*/ 0 h 1018800"/>
                <a:gd name="textAreaBottom" fmla="*/ 1019160 h 1018800"/>
              </a:gdLst>
              <a:ahLst/>
              <a:rect l="textAreaLeft" t="textAreaTop" r="textAreaRight" b="textAreaBottom"/>
              <a:pathLst>
                <a:path w="1019175" h="1019175">
                  <a:moveTo>
                    <a:pt x="509524" y="0"/>
                  </a:moveTo>
                  <a:lnTo>
                    <a:pt x="460448" y="2332"/>
                  </a:lnTo>
                  <a:lnTo>
                    <a:pt x="412694" y="9186"/>
                  </a:lnTo>
                  <a:lnTo>
                    <a:pt x="366474" y="20349"/>
                  </a:lnTo>
                  <a:lnTo>
                    <a:pt x="322001" y="35607"/>
                  </a:lnTo>
                  <a:lnTo>
                    <a:pt x="279490" y="54747"/>
                  </a:lnTo>
                  <a:lnTo>
                    <a:pt x="239153" y="77555"/>
                  </a:lnTo>
                  <a:lnTo>
                    <a:pt x="201204" y="103818"/>
                  </a:lnTo>
                  <a:lnTo>
                    <a:pt x="165856" y="133323"/>
                  </a:lnTo>
                  <a:lnTo>
                    <a:pt x="133323" y="165856"/>
                  </a:lnTo>
                  <a:lnTo>
                    <a:pt x="103818" y="201204"/>
                  </a:lnTo>
                  <a:lnTo>
                    <a:pt x="77555" y="239153"/>
                  </a:lnTo>
                  <a:lnTo>
                    <a:pt x="54747" y="279490"/>
                  </a:lnTo>
                  <a:lnTo>
                    <a:pt x="35607" y="322001"/>
                  </a:lnTo>
                  <a:lnTo>
                    <a:pt x="20349" y="366474"/>
                  </a:lnTo>
                  <a:lnTo>
                    <a:pt x="9186" y="412694"/>
                  </a:lnTo>
                  <a:lnTo>
                    <a:pt x="2332" y="460448"/>
                  </a:lnTo>
                  <a:lnTo>
                    <a:pt x="0" y="509524"/>
                  </a:lnTo>
                  <a:lnTo>
                    <a:pt x="2332" y="558600"/>
                  </a:lnTo>
                  <a:lnTo>
                    <a:pt x="9186" y="606358"/>
                  </a:lnTo>
                  <a:lnTo>
                    <a:pt x="20349" y="652584"/>
                  </a:lnTo>
                  <a:lnTo>
                    <a:pt x="35607" y="697063"/>
                  </a:lnTo>
                  <a:lnTo>
                    <a:pt x="54747" y="739584"/>
                  </a:lnTo>
                  <a:lnTo>
                    <a:pt x="77555" y="779930"/>
                  </a:lnTo>
                  <a:lnTo>
                    <a:pt x="103818" y="817890"/>
                  </a:lnTo>
                  <a:lnTo>
                    <a:pt x="133323" y="853249"/>
                  </a:lnTo>
                  <a:lnTo>
                    <a:pt x="165856" y="885793"/>
                  </a:lnTo>
                  <a:lnTo>
                    <a:pt x="201204" y="915309"/>
                  </a:lnTo>
                  <a:lnTo>
                    <a:pt x="239153" y="941583"/>
                  </a:lnTo>
                  <a:lnTo>
                    <a:pt x="279490" y="964401"/>
                  </a:lnTo>
                  <a:lnTo>
                    <a:pt x="322001" y="983549"/>
                  </a:lnTo>
                  <a:lnTo>
                    <a:pt x="366474" y="998815"/>
                  </a:lnTo>
                  <a:lnTo>
                    <a:pt x="412694" y="1009983"/>
                  </a:lnTo>
                  <a:lnTo>
                    <a:pt x="460448" y="1016841"/>
                  </a:lnTo>
                  <a:lnTo>
                    <a:pt x="509524" y="1019175"/>
                  </a:lnTo>
                  <a:lnTo>
                    <a:pt x="558600" y="1016841"/>
                  </a:lnTo>
                  <a:lnTo>
                    <a:pt x="606358" y="1009983"/>
                  </a:lnTo>
                  <a:lnTo>
                    <a:pt x="652584" y="998815"/>
                  </a:lnTo>
                  <a:lnTo>
                    <a:pt x="697063" y="983549"/>
                  </a:lnTo>
                  <a:lnTo>
                    <a:pt x="739584" y="964401"/>
                  </a:lnTo>
                  <a:lnTo>
                    <a:pt x="779930" y="941583"/>
                  </a:lnTo>
                  <a:lnTo>
                    <a:pt x="817890" y="915309"/>
                  </a:lnTo>
                  <a:lnTo>
                    <a:pt x="853249" y="885793"/>
                  </a:lnTo>
                  <a:lnTo>
                    <a:pt x="885793" y="853249"/>
                  </a:lnTo>
                  <a:lnTo>
                    <a:pt x="915309" y="817890"/>
                  </a:lnTo>
                  <a:lnTo>
                    <a:pt x="941583" y="779930"/>
                  </a:lnTo>
                  <a:lnTo>
                    <a:pt x="964401" y="739584"/>
                  </a:lnTo>
                  <a:lnTo>
                    <a:pt x="983549" y="697063"/>
                  </a:lnTo>
                  <a:lnTo>
                    <a:pt x="998815" y="652584"/>
                  </a:lnTo>
                  <a:lnTo>
                    <a:pt x="1009983" y="606358"/>
                  </a:lnTo>
                  <a:lnTo>
                    <a:pt x="1016841" y="558600"/>
                  </a:lnTo>
                  <a:lnTo>
                    <a:pt x="1019175" y="509524"/>
                  </a:lnTo>
                  <a:lnTo>
                    <a:pt x="1016841" y="460448"/>
                  </a:lnTo>
                  <a:lnTo>
                    <a:pt x="1009983" y="412694"/>
                  </a:lnTo>
                  <a:lnTo>
                    <a:pt x="998815" y="366474"/>
                  </a:lnTo>
                  <a:lnTo>
                    <a:pt x="983549" y="322001"/>
                  </a:lnTo>
                  <a:lnTo>
                    <a:pt x="964401" y="279490"/>
                  </a:lnTo>
                  <a:lnTo>
                    <a:pt x="941583" y="239153"/>
                  </a:lnTo>
                  <a:lnTo>
                    <a:pt x="915309" y="201204"/>
                  </a:lnTo>
                  <a:lnTo>
                    <a:pt x="885793" y="165856"/>
                  </a:lnTo>
                  <a:lnTo>
                    <a:pt x="853249" y="133323"/>
                  </a:lnTo>
                  <a:lnTo>
                    <a:pt x="817890" y="103818"/>
                  </a:lnTo>
                  <a:lnTo>
                    <a:pt x="779930" y="77555"/>
                  </a:lnTo>
                  <a:lnTo>
                    <a:pt x="739584" y="54747"/>
                  </a:lnTo>
                  <a:lnTo>
                    <a:pt x="697063" y="35607"/>
                  </a:lnTo>
                  <a:lnTo>
                    <a:pt x="652584" y="20349"/>
                  </a:lnTo>
                  <a:lnTo>
                    <a:pt x="606358" y="9186"/>
                  </a:lnTo>
                  <a:lnTo>
                    <a:pt x="558600" y="2332"/>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5" name="object 11"/>
            <p:cNvSpPr/>
            <p:nvPr/>
          </p:nvSpPr>
          <p:spPr>
            <a:xfrm>
              <a:off x="6757920" y="2424240"/>
              <a:ext cx="1018800" cy="1018800"/>
            </a:xfrm>
            <a:custGeom>
              <a:avLst/>
              <a:gdLst>
                <a:gd name="textAreaLeft" fmla="*/ 0 w 1018800"/>
                <a:gd name="textAreaRight" fmla="*/ 1019160 w 1018800"/>
                <a:gd name="textAreaTop" fmla="*/ 0 h 1018800"/>
                <a:gd name="textAreaBottom" fmla="*/ 1019160 h 1018800"/>
              </a:gdLst>
              <a:ahLst/>
              <a:rect l="textAreaLeft" t="textAreaTop" r="textAreaRight" b="textAreaBottom"/>
              <a:pathLst>
                <a:path w="1019175" h="1019175">
                  <a:moveTo>
                    <a:pt x="0" y="509524"/>
                  </a:moveTo>
                  <a:lnTo>
                    <a:pt x="2332" y="460448"/>
                  </a:lnTo>
                  <a:lnTo>
                    <a:pt x="9186" y="412694"/>
                  </a:lnTo>
                  <a:lnTo>
                    <a:pt x="20349" y="366474"/>
                  </a:lnTo>
                  <a:lnTo>
                    <a:pt x="35607" y="322001"/>
                  </a:lnTo>
                  <a:lnTo>
                    <a:pt x="54747" y="279490"/>
                  </a:lnTo>
                  <a:lnTo>
                    <a:pt x="77555" y="239153"/>
                  </a:lnTo>
                  <a:lnTo>
                    <a:pt x="103818" y="201204"/>
                  </a:lnTo>
                  <a:lnTo>
                    <a:pt x="133323" y="165856"/>
                  </a:lnTo>
                  <a:lnTo>
                    <a:pt x="165856" y="133323"/>
                  </a:lnTo>
                  <a:lnTo>
                    <a:pt x="201204" y="103818"/>
                  </a:lnTo>
                  <a:lnTo>
                    <a:pt x="239153" y="77555"/>
                  </a:lnTo>
                  <a:lnTo>
                    <a:pt x="279490" y="54747"/>
                  </a:lnTo>
                  <a:lnTo>
                    <a:pt x="322001" y="35607"/>
                  </a:lnTo>
                  <a:lnTo>
                    <a:pt x="366474" y="20349"/>
                  </a:lnTo>
                  <a:lnTo>
                    <a:pt x="412694" y="9186"/>
                  </a:lnTo>
                  <a:lnTo>
                    <a:pt x="460448" y="2332"/>
                  </a:lnTo>
                  <a:lnTo>
                    <a:pt x="509524" y="0"/>
                  </a:lnTo>
                  <a:lnTo>
                    <a:pt x="558600" y="2332"/>
                  </a:lnTo>
                  <a:lnTo>
                    <a:pt x="606358" y="9186"/>
                  </a:lnTo>
                  <a:lnTo>
                    <a:pt x="652584" y="20349"/>
                  </a:lnTo>
                  <a:lnTo>
                    <a:pt x="697063" y="35607"/>
                  </a:lnTo>
                  <a:lnTo>
                    <a:pt x="739584" y="54747"/>
                  </a:lnTo>
                  <a:lnTo>
                    <a:pt x="779930" y="77555"/>
                  </a:lnTo>
                  <a:lnTo>
                    <a:pt x="817890" y="103818"/>
                  </a:lnTo>
                  <a:lnTo>
                    <a:pt x="853249" y="133323"/>
                  </a:lnTo>
                  <a:lnTo>
                    <a:pt x="885793" y="165856"/>
                  </a:lnTo>
                  <a:lnTo>
                    <a:pt x="915309" y="201204"/>
                  </a:lnTo>
                  <a:lnTo>
                    <a:pt x="941583" y="239153"/>
                  </a:lnTo>
                  <a:lnTo>
                    <a:pt x="964401" y="279490"/>
                  </a:lnTo>
                  <a:lnTo>
                    <a:pt x="983549" y="322001"/>
                  </a:lnTo>
                  <a:lnTo>
                    <a:pt x="998815" y="366474"/>
                  </a:lnTo>
                  <a:lnTo>
                    <a:pt x="1009983" y="412694"/>
                  </a:lnTo>
                  <a:lnTo>
                    <a:pt x="1016841" y="460448"/>
                  </a:lnTo>
                  <a:lnTo>
                    <a:pt x="1019175" y="509524"/>
                  </a:lnTo>
                  <a:lnTo>
                    <a:pt x="1016841" y="558600"/>
                  </a:lnTo>
                  <a:lnTo>
                    <a:pt x="1009983" y="606358"/>
                  </a:lnTo>
                  <a:lnTo>
                    <a:pt x="998815" y="652584"/>
                  </a:lnTo>
                  <a:lnTo>
                    <a:pt x="983549" y="697063"/>
                  </a:lnTo>
                  <a:lnTo>
                    <a:pt x="964401" y="739584"/>
                  </a:lnTo>
                  <a:lnTo>
                    <a:pt x="941583" y="779930"/>
                  </a:lnTo>
                  <a:lnTo>
                    <a:pt x="915309" y="817890"/>
                  </a:lnTo>
                  <a:lnTo>
                    <a:pt x="885793" y="853249"/>
                  </a:lnTo>
                  <a:lnTo>
                    <a:pt x="853249" y="885793"/>
                  </a:lnTo>
                  <a:lnTo>
                    <a:pt x="817890" y="915309"/>
                  </a:lnTo>
                  <a:lnTo>
                    <a:pt x="779930" y="941583"/>
                  </a:lnTo>
                  <a:lnTo>
                    <a:pt x="739584" y="964401"/>
                  </a:lnTo>
                  <a:lnTo>
                    <a:pt x="697063" y="983549"/>
                  </a:lnTo>
                  <a:lnTo>
                    <a:pt x="652584" y="998815"/>
                  </a:lnTo>
                  <a:lnTo>
                    <a:pt x="606358" y="1009983"/>
                  </a:lnTo>
                  <a:lnTo>
                    <a:pt x="558600" y="1016841"/>
                  </a:lnTo>
                  <a:lnTo>
                    <a:pt x="509524" y="1019175"/>
                  </a:lnTo>
                  <a:lnTo>
                    <a:pt x="460448" y="1016841"/>
                  </a:lnTo>
                  <a:lnTo>
                    <a:pt x="412694" y="1009983"/>
                  </a:lnTo>
                  <a:lnTo>
                    <a:pt x="366474" y="998815"/>
                  </a:lnTo>
                  <a:lnTo>
                    <a:pt x="322001" y="983549"/>
                  </a:lnTo>
                  <a:lnTo>
                    <a:pt x="279490" y="964401"/>
                  </a:lnTo>
                  <a:lnTo>
                    <a:pt x="239153" y="941583"/>
                  </a:lnTo>
                  <a:lnTo>
                    <a:pt x="201204" y="915309"/>
                  </a:lnTo>
                  <a:lnTo>
                    <a:pt x="165856" y="885793"/>
                  </a:lnTo>
                  <a:lnTo>
                    <a:pt x="133323" y="853249"/>
                  </a:lnTo>
                  <a:lnTo>
                    <a:pt x="103818" y="817890"/>
                  </a:lnTo>
                  <a:lnTo>
                    <a:pt x="77555" y="779930"/>
                  </a:lnTo>
                  <a:lnTo>
                    <a:pt x="54747" y="739584"/>
                  </a:lnTo>
                  <a:lnTo>
                    <a:pt x="35607" y="697063"/>
                  </a:lnTo>
                  <a:lnTo>
                    <a:pt x="20349" y="652584"/>
                  </a:lnTo>
                  <a:lnTo>
                    <a:pt x="9186" y="606358"/>
                  </a:lnTo>
                  <a:lnTo>
                    <a:pt x="2332" y="558600"/>
                  </a:lnTo>
                  <a:lnTo>
                    <a:pt x="0" y="509524"/>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6" name="object 12"/>
            <p:cNvSpPr/>
            <p:nvPr/>
          </p:nvSpPr>
          <p:spPr>
            <a:xfrm>
              <a:off x="851076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37" name="object 13"/>
            <p:cNvSpPr/>
            <p:nvPr/>
          </p:nvSpPr>
          <p:spPr>
            <a:xfrm>
              <a:off x="8510760" y="2424240"/>
              <a:ext cx="1009440" cy="1018800"/>
            </a:xfrm>
            <a:custGeom>
              <a:avLst/>
              <a:gdLst>
                <a:gd name="textAreaLeft" fmla="*/ 0 w 1009440"/>
                <a:gd name="textAreaRight" fmla="*/ 1009800 w 1009440"/>
                <a:gd name="textAreaTop" fmla="*/ 0 h 1018800"/>
                <a:gd name="textAreaBottom" fmla="*/ 1019160 h 1018800"/>
              </a:gdLst>
              <a:ahLst/>
              <a:rect l="textAreaLeft" t="textAreaTop" r="textAreaRight" b="textAreaBottom"/>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38" name="object 14" descr=""/>
            <p:cNvPicPr/>
            <p:nvPr/>
          </p:nvPicPr>
          <p:blipFill>
            <a:blip r:embed="rId2"/>
            <a:stretch/>
          </p:blipFill>
          <p:spPr>
            <a:xfrm>
              <a:off x="4219560" y="2828880"/>
              <a:ext cx="918720" cy="261720"/>
            </a:xfrm>
            <a:prstGeom prst="rect">
              <a:avLst/>
            </a:prstGeom>
            <a:noFill/>
            <a:ln w="0">
              <a:noFill/>
            </a:ln>
          </p:spPr>
        </p:pic>
        <p:sp>
          <p:nvSpPr>
            <p:cNvPr id="2139" name="object 15"/>
            <p:cNvSpPr/>
            <p:nvPr/>
          </p:nvSpPr>
          <p:spPr>
            <a:xfrm>
              <a:off x="4271760" y="29005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40" name="object 16" descr=""/>
            <p:cNvPicPr/>
            <p:nvPr/>
          </p:nvPicPr>
          <p:blipFill>
            <a:blip r:embed="rId3"/>
            <a:stretch/>
          </p:blipFill>
          <p:spPr>
            <a:xfrm>
              <a:off x="5972040" y="2819160"/>
              <a:ext cx="918720" cy="261720"/>
            </a:xfrm>
            <a:prstGeom prst="rect">
              <a:avLst/>
            </a:prstGeom>
            <a:noFill/>
            <a:ln w="0">
              <a:noFill/>
            </a:ln>
          </p:spPr>
        </p:pic>
        <p:sp>
          <p:nvSpPr>
            <p:cNvPr id="2141" name="object 17"/>
            <p:cNvSpPr/>
            <p:nvPr/>
          </p:nvSpPr>
          <p:spPr>
            <a:xfrm>
              <a:off x="6024600" y="289080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42" name="object 18" descr=""/>
            <p:cNvPicPr/>
            <p:nvPr/>
          </p:nvPicPr>
          <p:blipFill>
            <a:blip r:embed="rId4"/>
            <a:stretch/>
          </p:blipFill>
          <p:spPr>
            <a:xfrm>
              <a:off x="7724880" y="2828880"/>
              <a:ext cx="918720" cy="261720"/>
            </a:xfrm>
            <a:prstGeom prst="rect">
              <a:avLst/>
            </a:prstGeom>
            <a:noFill/>
            <a:ln w="0">
              <a:noFill/>
            </a:ln>
          </p:spPr>
        </p:pic>
        <p:sp>
          <p:nvSpPr>
            <p:cNvPr id="2143" name="object 19"/>
            <p:cNvSpPr/>
            <p:nvPr/>
          </p:nvSpPr>
          <p:spPr>
            <a:xfrm>
              <a:off x="7777080" y="29005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44" name="object 20" descr=""/>
            <p:cNvPicPr/>
            <p:nvPr/>
          </p:nvPicPr>
          <p:blipFill>
            <a:blip r:embed="rId5"/>
            <a:stretch/>
          </p:blipFill>
          <p:spPr>
            <a:xfrm>
              <a:off x="2114640" y="2828880"/>
              <a:ext cx="1271160" cy="261720"/>
            </a:xfrm>
            <a:prstGeom prst="rect">
              <a:avLst/>
            </a:prstGeom>
            <a:noFill/>
            <a:ln w="0">
              <a:noFill/>
            </a:ln>
          </p:spPr>
        </p:pic>
        <p:sp>
          <p:nvSpPr>
            <p:cNvPr id="2145" name="object 21"/>
            <p:cNvSpPr/>
            <p:nvPr/>
          </p:nvSpPr>
          <p:spPr>
            <a:xfrm>
              <a:off x="2166840" y="290052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146" name="object 22"/>
          <p:cNvSpPr/>
          <p:nvPr/>
        </p:nvSpPr>
        <p:spPr>
          <a:xfrm>
            <a:off x="3414960" y="3534480"/>
            <a:ext cx="712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394" strike="noStrike" u="none">
                <a:solidFill>
                  <a:schemeClr val="dk1"/>
                </a:solidFill>
                <a:uFillTx/>
                <a:latin typeface="Trebuchet MS"/>
              </a:rPr>
              <a:t>1</a:t>
            </a:r>
            <a:endParaRPr b="0" lang="en-US" sz="1800" strike="noStrike" u="none">
              <a:solidFill>
                <a:srgbClr val="000000"/>
              </a:solidFill>
              <a:uFillTx/>
              <a:latin typeface="Arial"/>
            </a:endParaRPr>
          </a:p>
        </p:txBody>
      </p:sp>
      <p:sp>
        <p:nvSpPr>
          <p:cNvPr id="2147" name="PlaceHolder 2"/>
          <p:cNvSpPr>
            <a:spLocks noGrp="1"/>
          </p:cNvSpPr>
          <p:nvPr>
            <p:ph type="ftr" idx="150"/>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148" name="PlaceHolder 3"/>
          <p:cNvSpPr>
            <a:spLocks noGrp="1"/>
          </p:cNvSpPr>
          <p:nvPr>
            <p:ph type="sldNum" idx="151"/>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97</a:t>
            </a:r>
            <a:endParaRPr b="0" lang="en-US" sz="1200" strike="noStrike" u="none">
              <a:solidFill>
                <a:srgbClr val="000000"/>
              </a:solidFill>
              <a:uFillTx/>
              <a:latin typeface="Times New Roman"/>
            </a:endParaRPr>
          </a:p>
        </p:txBody>
      </p:sp>
      <p:sp>
        <p:nvSpPr>
          <p:cNvPr id="2149" name="object 23"/>
          <p:cNvSpPr/>
          <p:nvPr/>
        </p:nvSpPr>
        <p:spPr>
          <a:xfrm>
            <a:off x="5167080" y="3534480"/>
            <a:ext cx="769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60" strike="noStrike" u="none">
                <a:solidFill>
                  <a:schemeClr val="dk1"/>
                </a:solidFill>
                <a:uFillTx/>
                <a:latin typeface="Trebuchet MS"/>
              </a:rPr>
              <a:t>2</a:t>
            </a:r>
            <a:endParaRPr b="0" lang="en-US" sz="1800" strike="noStrike" u="none">
              <a:solidFill>
                <a:srgbClr val="000000"/>
              </a:solidFill>
              <a:uFillTx/>
              <a:latin typeface="Arial"/>
            </a:endParaRPr>
          </a:p>
        </p:txBody>
      </p:sp>
      <p:sp>
        <p:nvSpPr>
          <p:cNvPr id="2150" name="object 24"/>
          <p:cNvSpPr/>
          <p:nvPr/>
        </p:nvSpPr>
        <p:spPr>
          <a:xfrm>
            <a:off x="6918840" y="3534480"/>
            <a:ext cx="7718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p:txBody>
      </p:sp>
      <p:sp>
        <p:nvSpPr>
          <p:cNvPr id="2151" name="object 25"/>
          <p:cNvSpPr/>
          <p:nvPr/>
        </p:nvSpPr>
        <p:spPr>
          <a:xfrm>
            <a:off x="8670240" y="353448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152" name="object 26"/>
          <p:cNvSpPr/>
          <p:nvPr/>
        </p:nvSpPr>
        <p:spPr>
          <a:xfrm>
            <a:off x="1012320" y="4690440"/>
            <a:ext cx="9908280" cy="86076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145" strike="noStrike" u="none">
                <a:solidFill>
                  <a:srgbClr val="464646"/>
                </a:solidFill>
                <a:uFillTx/>
                <a:latin typeface="Trebuchet MS"/>
              </a:rPr>
              <a:t>When</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54" strike="noStrike" u="none">
                <a:solidFill>
                  <a:srgbClr val="464646"/>
                </a:solidFill>
                <a:uFillTx/>
                <a:latin typeface="Trebuchet MS"/>
              </a:rPr>
              <a:t> </a:t>
            </a:r>
            <a:r>
              <a:rPr b="0" lang="en-US" sz="2750" spc="74" strike="noStrike" u="none">
                <a:solidFill>
                  <a:srgbClr val="464646"/>
                </a:solidFill>
                <a:uFillTx/>
                <a:latin typeface="Trebuchet MS"/>
              </a:rPr>
              <a:t>do</a:t>
            </a:r>
            <a:r>
              <a:rPr b="0" lang="en-US" sz="2750" spc="-7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forward-</a:t>
            </a:r>
            <a:r>
              <a:rPr b="0" lang="en-US" sz="2750" spc="113" strike="noStrike" u="none">
                <a:solidFill>
                  <a:srgbClr val="464646"/>
                </a:solidFill>
                <a:uFillTx/>
                <a:latin typeface="Trebuchet MS"/>
              </a:rPr>
              <a:t>pass,</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65" strike="noStrike" u="none">
                <a:solidFill>
                  <a:srgbClr val="464646"/>
                </a:solidFill>
                <a:uFillTx/>
                <a:latin typeface="Trebuchet MS"/>
              </a:rPr>
              <a:t> </a:t>
            </a:r>
            <a:r>
              <a:rPr b="0" lang="en-US" sz="2750" spc="60" strike="noStrike" u="none">
                <a:solidFill>
                  <a:srgbClr val="464646"/>
                </a:solidFill>
                <a:uFillTx/>
                <a:latin typeface="Trebuchet MS"/>
              </a:rPr>
              <a:t>calculate</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36" strike="noStrike" u="none">
                <a:solidFill>
                  <a:srgbClr val="464646"/>
                </a:solidFill>
                <a:uFillTx/>
                <a:latin typeface="Trebuchet MS"/>
              </a:rPr>
              <a:t> </a:t>
            </a:r>
            <a:r>
              <a:rPr b="0" lang="en-US" sz="2750" spc="105" strike="noStrike" u="none">
                <a:solidFill>
                  <a:srgbClr val="464646"/>
                </a:solidFill>
                <a:uFillTx/>
                <a:latin typeface="Trebuchet MS"/>
              </a:rPr>
              <a:t>activations</a:t>
            </a:r>
            <a:r>
              <a:rPr b="0" lang="en-US" sz="2750" spc="-79" strike="noStrike" u="none">
                <a:solidFill>
                  <a:srgbClr val="464646"/>
                </a:solidFill>
                <a:uFillTx/>
                <a:latin typeface="Trebuchet MS"/>
              </a:rPr>
              <a:t> </a:t>
            </a:r>
            <a:r>
              <a:rPr b="0" lang="en-US" sz="2750" spc="-26" strike="noStrike" u="none">
                <a:solidFill>
                  <a:srgbClr val="464646"/>
                </a:solidFill>
                <a:uFillTx/>
                <a:latin typeface="Trebuchet MS"/>
              </a:rPr>
              <a:t>for </a:t>
            </a:r>
            <a:r>
              <a:rPr b="0" lang="en-US" sz="2750" spc="85" strike="noStrike" u="none">
                <a:solidFill>
                  <a:srgbClr val="464646"/>
                </a:solidFill>
                <a:uFillTx/>
                <a:latin typeface="Trebuchet MS"/>
              </a:rPr>
              <a:t>each</a:t>
            </a:r>
            <a:r>
              <a:rPr b="0" lang="en-US" sz="2750" spc="-113" strike="noStrike" u="none">
                <a:solidFill>
                  <a:srgbClr val="464646"/>
                </a:solidFill>
                <a:uFillTx/>
                <a:latin typeface="Trebuchet MS"/>
              </a:rPr>
              <a:t> </a:t>
            </a:r>
            <a:r>
              <a:rPr b="0" lang="en-US" sz="2750" spc="-11" strike="noStrike" u="none">
                <a:solidFill>
                  <a:srgbClr val="464646"/>
                </a:solidFill>
                <a:uFillTx/>
                <a:latin typeface="Trebuchet MS"/>
              </a:rPr>
              <a:t>layer.</a:t>
            </a:r>
            <a:endParaRPr b="0" lang="en-US" sz="2750" strike="noStrike" u="none">
              <a:solidFill>
                <a:srgbClr val="000000"/>
              </a:solidFill>
              <a:uFillTx/>
              <a:latin typeface="Arial"/>
            </a:endParaRPr>
          </a:p>
        </p:txBody>
      </p:sp>
      <p:sp>
        <p:nvSpPr>
          <p:cNvPr id="2153" name="object 27"/>
          <p:cNvSpPr/>
          <p:nvPr/>
        </p:nvSpPr>
        <p:spPr>
          <a:xfrm>
            <a:off x="1938960" y="277200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sp>
        <p:nvSpPr>
          <p:cNvPr id="2154" name="object 28"/>
          <p:cNvSpPr/>
          <p:nvPr/>
        </p:nvSpPr>
        <p:spPr>
          <a:xfrm>
            <a:off x="3611880" y="2764440"/>
            <a:ext cx="29736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1</a:t>
            </a:r>
            <a:endParaRPr b="0" lang="en-US" sz="2020" strike="noStrike" u="none">
              <a:solidFill>
                <a:srgbClr val="000000"/>
              </a:solidFill>
              <a:uFillTx/>
              <a:latin typeface="Arial"/>
            </a:endParaRPr>
          </a:p>
        </p:txBody>
      </p:sp>
      <p:sp>
        <p:nvSpPr>
          <p:cNvPr id="2155" name="object 29"/>
          <p:cNvSpPr/>
          <p:nvPr/>
        </p:nvSpPr>
        <p:spPr>
          <a:xfrm>
            <a:off x="5356440" y="277200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endParaRPr b="0" lang="en-US" sz="2020" strike="noStrike" u="none">
              <a:solidFill>
                <a:srgbClr val="000000"/>
              </a:solidFill>
              <a:uFillTx/>
              <a:latin typeface="Arial"/>
            </a:endParaRPr>
          </a:p>
        </p:txBody>
      </p:sp>
      <p:sp>
        <p:nvSpPr>
          <p:cNvPr id="2156" name="object 30"/>
          <p:cNvSpPr/>
          <p:nvPr/>
        </p:nvSpPr>
        <p:spPr>
          <a:xfrm>
            <a:off x="7112520" y="276444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3</a:t>
            </a:r>
            <a:endParaRPr b="0" lang="en-US" sz="2020" strike="noStrike" u="none">
              <a:solidFill>
                <a:srgbClr val="000000"/>
              </a:solidFill>
              <a:uFillTx/>
              <a:latin typeface="Arial"/>
            </a:endParaRPr>
          </a:p>
        </p:txBody>
      </p:sp>
      <p:sp>
        <p:nvSpPr>
          <p:cNvPr id="2157" name="object 31"/>
          <p:cNvSpPr/>
          <p:nvPr/>
        </p:nvSpPr>
        <p:spPr>
          <a:xfrm>
            <a:off x="8940240" y="277344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8" name="object 2" descr=""/>
          <p:cNvPicPr/>
          <p:nvPr/>
        </p:nvPicPr>
        <p:blipFill>
          <a:blip r:embed="rId1"/>
          <a:stretch/>
        </p:blipFill>
        <p:spPr>
          <a:xfrm>
            <a:off x="10972800" y="19080"/>
            <a:ext cx="866520" cy="866520"/>
          </a:xfrm>
          <a:prstGeom prst="rect">
            <a:avLst/>
          </a:prstGeom>
          <a:noFill/>
          <a:ln w="0">
            <a:noFill/>
          </a:ln>
        </p:spPr>
      </p:pic>
      <p:sp>
        <p:nvSpPr>
          <p:cNvPr id="215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sp>
        <p:nvSpPr>
          <p:cNvPr id="2160" name="object 4"/>
          <p:cNvSpPr/>
          <p:nvPr/>
        </p:nvSpPr>
        <p:spPr>
          <a:xfrm>
            <a:off x="428400" y="4250160"/>
            <a:ext cx="10128600" cy="18982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05" strike="noStrike" u="none">
                <a:solidFill>
                  <a:srgbClr val="464646"/>
                </a:solidFill>
                <a:uFillTx/>
                <a:latin typeface="Trebuchet MS"/>
              </a:rPr>
              <a:t>Modern-</a:t>
            </a:r>
            <a:r>
              <a:rPr b="0" lang="en-US" sz="2750" spc="85" strike="noStrike" u="none">
                <a:solidFill>
                  <a:srgbClr val="464646"/>
                </a:solidFill>
                <a:uFillTx/>
                <a:latin typeface="Trebuchet MS"/>
              </a:rPr>
              <a:t>day</a:t>
            </a:r>
            <a:r>
              <a:rPr b="0" lang="en-US" sz="2750" spc="-91" strike="noStrike" u="none">
                <a:solidFill>
                  <a:srgbClr val="464646"/>
                </a:solidFill>
                <a:uFillTx/>
                <a:latin typeface="Trebuchet MS"/>
              </a:rPr>
              <a:t> </a:t>
            </a:r>
            <a:r>
              <a:rPr b="0" lang="en-US" sz="2750" spc="111" strike="noStrike" u="none">
                <a:solidFill>
                  <a:srgbClr val="464646"/>
                </a:solidFill>
                <a:uFillTx/>
                <a:latin typeface="Trebuchet MS"/>
              </a:rPr>
              <a:t>computers</a:t>
            </a:r>
            <a:r>
              <a:rPr b="0" lang="en-US" sz="2750" spc="-65"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45" strike="noStrike" u="none">
                <a:solidFill>
                  <a:srgbClr val="464646"/>
                </a:solidFill>
                <a:uFillTx/>
                <a:latin typeface="Trebuchet MS"/>
              </a:rPr>
              <a:t> </a:t>
            </a:r>
            <a:r>
              <a:rPr b="0" lang="en-US" sz="2750" spc="79" strike="noStrike" u="none">
                <a:solidFill>
                  <a:srgbClr val="464646"/>
                </a:solidFill>
                <a:uFillTx/>
                <a:latin typeface="Trebuchet MS"/>
              </a:rPr>
              <a:t>become</a:t>
            </a:r>
            <a:r>
              <a:rPr b="0" lang="en-US" sz="2750" spc="-45" strike="noStrike" u="none">
                <a:solidFill>
                  <a:srgbClr val="464646"/>
                </a:solidFill>
                <a:uFillTx/>
                <a:latin typeface="Trebuchet MS"/>
              </a:rPr>
              <a:t> </a:t>
            </a:r>
            <a:r>
              <a:rPr b="0" lang="en-US" sz="2750" spc="-11" strike="noStrike" u="none">
                <a:solidFill>
                  <a:srgbClr val="464646"/>
                </a:solidFill>
                <a:uFillTx/>
                <a:latin typeface="Trebuchet MS"/>
              </a:rPr>
              <a:t>very</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efficient</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34" strike="noStrike" u="none">
                <a:solidFill>
                  <a:srgbClr val="464646"/>
                </a:solidFill>
                <a:uFillTx/>
                <a:latin typeface="Trebuchet MS"/>
              </a:rPr>
              <a:t> </a:t>
            </a:r>
            <a:r>
              <a:rPr b="0" lang="en-US" sz="2750" spc="-11" strike="noStrike" u="none">
                <a:solidFill>
                  <a:srgbClr val="c0504d"/>
                </a:solidFill>
                <a:uFillTx/>
                <a:latin typeface="Trebuchet MS"/>
              </a:rPr>
              <a:t>parallel </a:t>
            </a:r>
            <a:r>
              <a:rPr b="0" lang="en-US" sz="2750" spc="79" strike="noStrike" u="none">
                <a:solidFill>
                  <a:srgbClr val="c0504d"/>
                </a:solidFill>
                <a:uFillTx/>
                <a:latin typeface="Trebuchet MS"/>
              </a:rPr>
              <a:t>processing</a:t>
            </a:r>
            <a:r>
              <a:rPr b="0" lang="en-US" sz="2750" spc="79" strike="noStrike" u="none">
                <a:solidFill>
                  <a:srgbClr val="464646"/>
                </a:solidFill>
                <a:uFillTx/>
                <a:latin typeface="Trebuchet MS"/>
              </a:rPr>
              <a:t>.</a:t>
            </a:r>
            <a:r>
              <a:rPr b="0" lang="en-US" sz="2750" spc="-125" strike="noStrike" u="none">
                <a:solidFill>
                  <a:srgbClr val="464646"/>
                </a:solidFill>
                <a:uFillTx/>
                <a:latin typeface="Trebuchet MS"/>
              </a:rPr>
              <a:t> </a:t>
            </a:r>
            <a:r>
              <a:rPr b="0" lang="en-US" sz="2750" spc="139" strike="noStrike" u="none">
                <a:solidFill>
                  <a:srgbClr val="464646"/>
                </a:solidFill>
                <a:uFillTx/>
                <a:latin typeface="Trebuchet MS"/>
              </a:rPr>
              <a:t>What</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they</a:t>
            </a:r>
            <a:r>
              <a:rPr b="0" lang="en-US" sz="2750" spc="-99" strike="noStrike" u="none">
                <a:solidFill>
                  <a:srgbClr val="464646"/>
                </a:solidFill>
                <a:uFillTx/>
                <a:latin typeface="Trebuchet MS"/>
              </a:rPr>
              <a:t> </a:t>
            </a:r>
            <a:r>
              <a:rPr b="0" lang="en-US" sz="2750" spc="96" strike="noStrike" u="none">
                <a:solidFill>
                  <a:srgbClr val="464646"/>
                </a:solidFill>
                <a:uFillTx/>
                <a:latin typeface="Trebuchet MS"/>
              </a:rPr>
              <a:t>lack</a:t>
            </a:r>
            <a:r>
              <a:rPr b="0" lang="en-US" sz="2750" spc="-60" strike="noStrike" u="none">
                <a:solidFill>
                  <a:srgbClr val="464646"/>
                </a:solidFill>
                <a:uFillTx/>
                <a:latin typeface="Trebuchet MS"/>
              </a:rPr>
              <a:t> </a:t>
            </a:r>
            <a:r>
              <a:rPr b="0" lang="en-US" sz="2750" spc="221" strike="noStrike" u="none">
                <a:solidFill>
                  <a:srgbClr val="464646"/>
                </a:solidFill>
                <a:uFillTx/>
                <a:latin typeface="Trebuchet MS"/>
              </a:rPr>
              <a:t>is</a:t>
            </a:r>
            <a:r>
              <a:rPr b="0" lang="en-US" sz="2750" spc="-74" strike="noStrike" u="none">
                <a:solidFill>
                  <a:srgbClr val="464646"/>
                </a:solidFill>
                <a:uFillTx/>
                <a:latin typeface="Trebuchet MS"/>
              </a:rPr>
              <a:t> </a:t>
            </a:r>
            <a:r>
              <a:rPr b="0" lang="en-US" sz="2750" spc="-11" strike="noStrike" u="none">
                <a:solidFill>
                  <a:srgbClr val="464646"/>
                </a:solidFill>
                <a:uFillTx/>
                <a:latin typeface="Trebuchet MS"/>
              </a:rPr>
              <a:t>memory.</a:t>
            </a:r>
            <a:endParaRPr b="0" lang="en-US" sz="2750" strike="noStrike" u="none">
              <a:solidFill>
                <a:srgbClr val="000000"/>
              </a:solidFill>
              <a:uFillTx/>
              <a:latin typeface="Arial"/>
            </a:endParaRPr>
          </a:p>
          <a:p>
            <a:pPr defTabSz="914400">
              <a:lnSpc>
                <a:spcPct val="100000"/>
              </a:lnSpc>
              <a:spcBef>
                <a:spcPts val="1621"/>
              </a:spcBef>
            </a:pPr>
            <a:endParaRPr b="0" lang="en-US" sz="2750" strike="noStrike" u="none">
              <a:solidFill>
                <a:srgbClr val="000000"/>
              </a:solidFill>
              <a:uFillTx/>
              <a:latin typeface="Arial"/>
            </a:endParaRPr>
          </a:p>
          <a:p>
            <a:pPr marL="12600" defTabSz="914400">
              <a:lnSpc>
                <a:spcPct val="100000"/>
              </a:lnSpc>
              <a:spcBef>
                <a:spcPts val="6"/>
              </a:spcBef>
            </a:pPr>
            <a:r>
              <a:rPr b="0" lang="en-US" sz="2750" spc="54" strike="noStrike" u="none">
                <a:solidFill>
                  <a:srgbClr val="464646"/>
                </a:solidFill>
                <a:uFillTx/>
                <a:latin typeface="Trebuchet MS"/>
              </a:rPr>
              <a:t>We</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don’t</a:t>
            </a:r>
            <a:r>
              <a:rPr b="0" lang="en-US" sz="2750" spc="-125" strike="noStrike" u="none">
                <a:solidFill>
                  <a:srgbClr val="464646"/>
                </a:solidFill>
                <a:uFillTx/>
                <a:latin typeface="Trebuchet MS"/>
              </a:rPr>
              <a:t> </a:t>
            </a:r>
            <a:r>
              <a:rPr b="0" lang="en-US" sz="2750" spc="60" strike="noStrike" u="none">
                <a:solidFill>
                  <a:srgbClr val="464646"/>
                </a:solidFill>
                <a:uFillTx/>
                <a:latin typeface="Trebuchet MS"/>
              </a:rPr>
              <a:t>need</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79" strike="noStrike" u="none">
                <a:solidFill>
                  <a:srgbClr val="464646"/>
                </a:solidFill>
                <a:uFillTx/>
                <a:latin typeface="Trebuchet MS"/>
              </a:rPr>
              <a:t> </a:t>
            </a:r>
            <a:r>
              <a:rPr b="0" lang="en-US" sz="2750" spc="65" strike="noStrike" u="none">
                <a:solidFill>
                  <a:srgbClr val="464646"/>
                </a:solidFill>
                <a:uFillTx/>
                <a:latin typeface="Trebuchet MS"/>
              </a:rPr>
              <a:t>store</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all</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0" strike="noStrike" u="none">
                <a:solidFill>
                  <a:srgbClr val="464646"/>
                </a:solidFill>
                <a:uFillTx/>
                <a:latin typeface="Trebuchet MS"/>
              </a:rPr>
              <a:t> </a:t>
            </a:r>
            <a:r>
              <a:rPr b="0" lang="en-US" sz="2750" spc="113" strike="noStrike" u="none">
                <a:solidFill>
                  <a:srgbClr val="464646"/>
                </a:solidFill>
                <a:uFillTx/>
                <a:latin typeface="Trebuchet MS"/>
              </a:rPr>
              <a:t>hidden</a:t>
            </a:r>
            <a:r>
              <a:rPr b="0" lang="en-US" sz="2750" spc="-85" strike="noStrike" u="none">
                <a:solidFill>
                  <a:srgbClr val="464646"/>
                </a:solidFill>
                <a:uFillTx/>
                <a:latin typeface="Trebuchet MS"/>
              </a:rPr>
              <a:t> </a:t>
            </a:r>
            <a:r>
              <a:rPr b="0" lang="en-US" sz="2750" spc="-11" strike="noStrike" u="none">
                <a:solidFill>
                  <a:srgbClr val="464646"/>
                </a:solidFill>
                <a:uFillTx/>
                <a:latin typeface="Trebuchet MS"/>
              </a:rPr>
              <a:t>states.</a:t>
            </a:r>
            <a:endParaRPr b="0" lang="en-US" sz="2750" strike="noStrike" u="none">
              <a:solidFill>
                <a:srgbClr val="000000"/>
              </a:solidFill>
              <a:uFillTx/>
              <a:latin typeface="Arial"/>
            </a:endParaRPr>
          </a:p>
        </p:txBody>
      </p:sp>
      <p:grpSp>
        <p:nvGrpSpPr>
          <p:cNvPr id="2161" name="object 5"/>
          <p:cNvGrpSpPr/>
          <p:nvPr/>
        </p:nvGrpSpPr>
        <p:grpSpPr>
          <a:xfrm>
            <a:off x="2057400" y="1424160"/>
            <a:ext cx="7414920" cy="1009440"/>
            <a:chOff x="2057400" y="1424160"/>
            <a:chExt cx="7414920" cy="1009440"/>
          </a:xfrm>
        </p:grpSpPr>
        <p:sp>
          <p:nvSpPr>
            <p:cNvPr id="2162" name="object 6"/>
            <p:cNvSpPr/>
            <p:nvPr/>
          </p:nvSpPr>
          <p:spPr>
            <a:xfrm>
              <a:off x="3205080" y="142416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63" name="object 7"/>
            <p:cNvSpPr/>
            <p:nvPr/>
          </p:nvSpPr>
          <p:spPr>
            <a:xfrm>
              <a:off x="3205080" y="142416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64" name="object 8"/>
            <p:cNvSpPr/>
            <p:nvPr/>
          </p:nvSpPr>
          <p:spPr>
            <a:xfrm>
              <a:off x="4957920" y="142416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65" name="object 9"/>
            <p:cNvSpPr/>
            <p:nvPr/>
          </p:nvSpPr>
          <p:spPr>
            <a:xfrm>
              <a:off x="4957920" y="142416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66" name="object 10"/>
            <p:cNvSpPr/>
            <p:nvPr/>
          </p:nvSpPr>
          <p:spPr>
            <a:xfrm>
              <a:off x="6710400" y="142416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67" name="object 11"/>
            <p:cNvSpPr/>
            <p:nvPr/>
          </p:nvSpPr>
          <p:spPr>
            <a:xfrm>
              <a:off x="6710400" y="1424160"/>
              <a:ext cx="2761920" cy="1009440"/>
            </a:xfrm>
            <a:custGeom>
              <a:avLst/>
              <a:gdLst>
                <a:gd name="textAreaLeft" fmla="*/ 0 w 2761920"/>
                <a:gd name="textAreaRight" fmla="*/ 2762280 w 2761920"/>
                <a:gd name="textAreaTop" fmla="*/ 0 h 1009440"/>
                <a:gd name="textAreaBottom" fmla="*/ 1009800 h 1009440"/>
              </a:gdLst>
              <a:ahLst/>
              <a:rect l="textAreaLeft" t="textAreaTop" r="textAreaRight" b="textAreaBottom"/>
              <a:pathLst>
                <a:path w="27622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 w="2762250" h="1009650">
                  <a:moveTo>
                    <a:pt x="1743075" y="504825"/>
                  </a:moveTo>
                  <a:lnTo>
                    <a:pt x="1745407" y="456193"/>
                  </a:lnTo>
                  <a:lnTo>
                    <a:pt x="1752261" y="408873"/>
                  </a:lnTo>
                  <a:lnTo>
                    <a:pt x="1763424" y="363074"/>
                  </a:lnTo>
                  <a:lnTo>
                    <a:pt x="1778682" y="319009"/>
                  </a:lnTo>
                  <a:lnTo>
                    <a:pt x="1797822" y="276888"/>
                  </a:lnTo>
                  <a:lnTo>
                    <a:pt x="1820630" y="236923"/>
                  </a:lnTo>
                  <a:lnTo>
                    <a:pt x="1846893" y="199325"/>
                  </a:lnTo>
                  <a:lnTo>
                    <a:pt x="1876398" y="164305"/>
                  </a:lnTo>
                  <a:lnTo>
                    <a:pt x="1908931" y="132074"/>
                  </a:lnTo>
                  <a:lnTo>
                    <a:pt x="1944279" y="102844"/>
                  </a:lnTo>
                  <a:lnTo>
                    <a:pt x="1982228" y="76826"/>
                  </a:lnTo>
                  <a:lnTo>
                    <a:pt x="2022565" y="54232"/>
                  </a:lnTo>
                  <a:lnTo>
                    <a:pt x="2065076" y="35271"/>
                  </a:lnTo>
                  <a:lnTo>
                    <a:pt x="2109549" y="20157"/>
                  </a:lnTo>
                  <a:lnTo>
                    <a:pt x="2155769" y="9099"/>
                  </a:lnTo>
                  <a:lnTo>
                    <a:pt x="2203523" y="2310"/>
                  </a:lnTo>
                  <a:lnTo>
                    <a:pt x="2252599" y="0"/>
                  </a:lnTo>
                  <a:lnTo>
                    <a:pt x="2301675" y="2310"/>
                  </a:lnTo>
                  <a:lnTo>
                    <a:pt x="2349433" y="9099"/>
                  </a:lnTo>
                  <a:lnTo>
                    <a:pt x="2395659" y="20157"/>
                  </a:lnTo>
                  <a:lnTo>
                    <a:pt x="2440138" y="35271"/>
                  </a:lnTo>
                  <a:lnTo>
                    <a:pt x="2482659" y="54232"/>
                  </a:lnTo>
                  <a:lnTo>
                    <a:pt x="2523005" y="76826"/>
                  </a:lnTo>
                  <a:lnTo>
                    <a:pt x="2560965" y="102844"/>
                  </a:lnTo>
                  <a:lnTo>
                    <a:pt x="2596324" y="132074"/>
                  </a:lnTo>
                  <a:lnTo>
                    <a:pt x="2628868" y="164305"/>
                  </a:lnTo>
                  <a:lnTo>
                    <a:pt x="2658384" y="199325"/>
                  </a:lnTo>
                  <a:lnTo>
                    <a:pt x="2684658" y="236923"/>
                  </a:lnTo>
                  <a:lnTo>
                    <a:pt x="2707476" y="276888"/>
                  </a:lnTo>
                  <a:lnTo>
                    <a:pt x="2726624" y="319009"/>
                  </a:lnTo>
                  <a:lnTo>
                    <a:pt x="2741890" y="363074"/>
                  </a:lnTo>
                  <a:lnTo>
                    <a:pt x="2753058" y="408873"/>
                  </a:lnTo>
                  <a:lnTo>
                    <a:pt x="2759916" y="456193"/>
                  </a:lnTo>
                  <a:lnTo>
                    <a:pt x="2762250" y="504825"/>
                  </a:lnTo>
                  <a:lnTo>
                    <a:pt x="2759916" y="553436"/>
                  </a:lnTo>
                  <a:lnTo>
                    <a:pt x="2753058" y="600741"/>
                  </a:lnTo>
                  <a:lnTo>
                    <a:pt x="2741890" y="646529"/>
                  </a:lnTo>
                  <a:lnTo>
                    <a:pt x="2726624" y="690588"/>
                  </a:lnTo>
                  <a:lnTo>
                    <a:pt x="2707476" y="732705"/>
                  </a:lnTo>
                  <a:lnTo>
                    <a:pt x="2684658" y="772670"/>
                  </a:lnTo>
                  <a:lnTo>
                    <a:pt x="2658384" y="810270"/>
                  </a:lnTo>
                  <a:lnTo>
                    <a:pt x="2628868" y="845294"/>
                  </a:lnTo>
                  <a:lnTo>
                    <a:pt x="2596324" y="877530"/>
                  </a:lnTo>
                  <a:lnTo>
                    <a:pt x="2560965" y="906767"/>
                  </a:lnTo>
                  <a:lnTo>
                    <a:pt x="2523005" y="932792"/>
                  </a:lnTo>
                  <a:lnTo>
                    <a:pt x="2482659" y="955394"/>
                  </a:lnTo>
                  <a:lnTo>
                    <a:pt x="2440138" y="974361"/>
                  </a:lnTo>
                  <a:lnTo>
                    <a:pt x="2395659" y="989482"/>
                  </a:lnTo>
                  <a:lnTo>
                    <a:pt x="2349433" y="1000545"/>
                  </a:lnTo>
                  <a:lnTo>
                    <a:pt x="2301675" y="1007338"/>
                  </a:lnTo>
                  <a:lnTo>
                    <a:pt x="2252599" y="1009650"/>
                  </a:lnTo>
                  <a:lnTo>
                    <a:pt x="2203523" y="1007338"/>
                  </a:lnTo>
                  <a:lnTo>
                    <a:pt x="2155769" y="1000545"/>
                  </a:lnTo>
                  <a:lnTo>
                    <a:pt x="2109549" y="989482"/>
                  </a:lnTo>
                  <a:lnTo>
                    <a:pt x="2065076" y="974361"/>
                  </a:lnTo>
                  <a:lnTo>
                    <a:pt x="2022565" y="955394"/>
                  </a:lnTo>
                  <a:lnTo>
                    <a:pt x="1982228" y="932792"/>
                  </a:lnTo>
                  <a:lnTo>
                    <a:pt x="1944279" y="906767"/>
                  </a:lnTo>
                  <a:lnTo>
                    <a:pt x="1908931" y="877530"/>
                  </a:lnTo>
                  <a:lnTo>
                    <a:pt x="1876398" y="845294"/>
                  </a:lnTo>
                  <a:lnTo>
                    <a:pt x="1846893" y="810270"/>
                  </a:lnTo>
                  <a:lnTo>
                    <a:pt x="1820630" y="772670"/>
                  </a:lnTo>
                  <a:lnTo>
                    <a:pt x="1797822" y="732705"/>
                  </a:lnTo>
                  <a:lnTo>
                    <a:pt x="1778682" y="690588"/>
                  </a:lnTo>
                  <a:lnTo>
                    <a:pt x="1763424" y="646529"/>
                  </a:lnTo>
                  <a:lnTo>
                    <a:pt x="1752261" y="600741"/>
                  </a:lnTo>
                  <a:lnTo>
                    <a:pt x="1745407" y="553436"/>
                  </a:lnTo>
                  <a:lnTo>
                    <a:pt x="1743075"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68" name="object 12" descr=""/>
            <p:cNvPicPr/>
            <p:nvPr/>
          </p:nvPicPr>
          <p:blipFill>
            <a:blip r:embed="rId2"/>
            <a:stretch/>
          </p:blipFill>
          <p:spPr>
            <a:xfrm>
              <a:off x="4162320" y="1819080"/>
              <a:ext cx="918720" cy="261720"/>
            </a:xfrm>
            <a:prstGeom prst="rect">
              <a:avLst/>
            </a:prstGeom>
            <a:noFill/>
            <a:ln w="0">
              <a:noFill/>
            </a:ln>
          </p:spPr>
        </p:pic>
        <p:sp>
          <p:nvSpPr>
            <p:cNvPr id="2169" name="object 13"/>
            <p:cNvSpPr/>
            <p:nvPr/>
          </p:nvSpPr>
          <p:spPr>
            <a:xfrm>
              <a:off x="4214880" y="18907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70" name="object 14" descr=""/>
            <p:cNvPicPr/>
            <p:nvPr/>
          </p:nvPicPr>
          <p:blipFill>
            <a:blip r:embed="rId3"/>
            <a:stretch/>
          </p:blipFill>
          <p:spPr>
            <a:xfrm>
              <a:off x="5915160" y="1809720"/>
              <a:ext cx="918720" cy="261720"/>
            </a:xfrm>
            <a:prstGeom prst="rect">
              <a:avLst/>
            </a:prstGeom>
            <a:noFill/>
            <a:ln w="0">
              <a:noFill/>
            </a:ln>
          </p:spPr>
        </p:pic>
        <p:sp>
          <p:nvSpPr>
            <p:cNvPr id="2171" name="object 15"/>
            <p:cNvSpPr/>
            <p:nvPr/>
          </p:nvSpPr>
          <p:spPr>
            <a:xfrm>
              <a:off x="5967360" y="188136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72" name="object 16" descr=""/>
            <p:cNvPicPr/>
            <p:nvPr/>
          </p:nvPicPr>
          <p:blipFill>
            <a:blip r:embed="rId4"/>
            <a:stretch/>
          </p:blipFill>
          <p:spPr>
            <a:xfrm>
              <a:off x="7667640" y="1819080"/>
              <a:ext cx="918720" cy="261720"/>
            </a:xfrm>
            <a:prstGeom prst="rect">
              <a:avLst/>
            </a:prstGeom>
            <a:noFill/>
            <a:ln w="0">
              <a:noFill/>
            </a:ln>
          </p:spPr>
        </p:pic>
        <p:sp>
          <p:nvSpPr>
            <p:cNvPr id="2173" name="object 17"/>
            <p:cNvSpPr/>
            <p:nvPr/>
          </p:nvSpPr>
          <p:spPr>
            <a:xfrm>
              <a:off x="7719840" y="18907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174" name="object 18" descr=""/>
            <p:cNvPicPr/>
            <p:nvPr/>
          </p:nvPicPr>
          <p:blipFill>
            <a:blip r:embed="rId5"/>
            <a:stretch/>
          </p:blipFill>
          <p:spPr>
            <a:xfrm>
              <a:off x="2057400" y="1819080"/>
              <a:ext cx="1271160" cy="261720"/>
            </a:xfrm>
            <a:prstGeom prst="rect">
              <a:avLst/>
            </a:prstGeom>
            <a:noFill/>
            <a:ln w="0">
              <a:noFill/>
            </a:ln>
          </p:spPr>
        </p:pic>
        <p:sp>
          <p:nvSpPr>
            <p:cNvPr id="2175" name="object 19"/>
            <p:cNvSpPr/>
            <p:nvPr/>
          </p:nvSpPr>
          <p:spPr>
            <a:xfrm>
              <a:off x="2109600" y="189072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176" name="object 20"/>
          <p:cNvSpPr/>
          <p:nvPr/>
        </p:nvSpPr>
        <p:spPr>
          <a:xfrm>
            <a:off x="428400" y="2530440"/>
            <a:ext cx="7207560" cy="1132920"/>
          </a:xfrm>
          <a:prstGeom prst="rect">
            <a:avLst/>
          </a:prstGeom>
          <a:noFill/>
          <a:ln w="0">
            <a:noFill/>
          </a:ln>
        </p:spPr>
        <p:style>
          <a:lnRef idx="0"/>
          <a:fillRef idx="0"/>
          <a:effectRef idx="0"/>
          <a:fontRef idx="minor"/>
        </p:style>
        <p:txBody>
          <a:bodyPr lIns="0" rIns="0" tIns="12600" bIns="0" anchor="t">
            <a:spAutoFit/>
          </a:bodyPr>
          <a:p>
            <a:pPr marL="2944440" defTabSz="914400">
              <a:lnSpc>
                <a:spcPct val="100000"/>
              </a:lnSpc>
              <a:spcBef>
                <a:spcPts val="99"/>
              </a:spcBef>
              <a:tabLst>
                <a:tab algn="l" pos="4696560"/>
                <a:tab algn="l" pos="6447960"/>
              </a:tabLst>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394" strike="noStrike" u="none">
                <a:solidFill>
                  <a:schemeClr val="dk1"/>
                </a:solidFill>
                <a:uFillTx/>
                <a:latin typeface="Trebuchet MS"/>
              </a:rPr>
              <a:t>1</a:t>
            </a:r>
            <a:r>
              <a:rPr b="0" lang="en-US" sz="1800" strike="noStrike" u="none">
                <a:solidFill>
                  <a:schemeClr val="dk1"/>
                </a:solidFill>
                <a:uFillTx/>
                <a:latin typeface="Trebuchet MS"/>
              </a:rPr>
              <a:t>	</a:t>
            </a: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60" strike="noStrike" u="none">
                <a:solidFill>
                  <a:schemeClr val="dk1"/>
                </a:solidFill>
                <a:uFillTx/>
                <a:latin typeface="Trebuchet MS"/>
              </a:rPr>
              <a:t>2</a:t>
            </a:r>
            <a:r>
              <a:rPr b="0" lang="en-US" sz="1800" strike="noStrike" u="none">
                <a:solidFill>
                  <a:schemeClr val="dk1"/>
                </a:solidFill>
                <a:uFillTx/>
                <a:latin typeface="Trebuchet MS"/>
              </a:rPr>
              <a:t>	</a:t>
            </a: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a:p>
            <a:pPr defTabSz="914400">
              <a:lnSpc>
                <a:spcPct val="100000"/>
              </a:lnSpc>
              <a:spcBef>
                <a:spcPts val="1205"/>
              </a:spcBef>
              <a:tabLst>
                <a:tab algn="l" pos="4696560"/>
                <a:tab algn="l" pos="6447960"/>
              </a:tabLst>
            </a:pPr>
            <a:endParaRPr b="0" lang="en-US" sz="1800" strike="noStrike" u="none">
              <a:solidFill>
                <a:srgbClr val="000000"/>
              </a:solidFill>
              <a:uFillTx/>
              <a:latin typeface="Arial"/>
            </a:endParaRPr>
          </a:p>
          <a:p>
            <a:pPr marL="12600" defTabSz="914400">
              <a:lnSpc>
                <a:spcPct val="100000"/>
              </a:lnSpc>
              <a:tabLst>
                <a:tab algn="l" pos="4696560"/>
                <a:tab algn="l" pos="6447960"/>
              </a:tabLst>
            </a:pPr>
            <a:r>
              <a:rPr b="0" lang="en-US" sz="2750" spc="-40" strike="noStrike" u="none">
                <a:solidFill>
                  <a:srgbClr val="464646"/>
                </a:solidFill>
                <a:uFillTx/>
                <a:latin typeface="Trebuchet MS"/>
              </a:rPr>
              <a:t>However,</a:t>
            </a:r>
            <a:r>
              <a:rPr b="0" lang="en-US" sz="2750" spc="-164"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99" strike="noStrike" u="none">
                <a:solidFill>
                  <a:srgbClr val="464646"/>
                </a:solidFill>
                <a:uFillTx/>
                <a:latin typeface="Trebuchet MS"/>
              </a:rPr>
              <a:t> </a:t>
            </a:r>
            <a:r>
              <a:rPr b="0" lang="en-US" sz="2750" spc="130" strike="noStrike" u="none">
                <a:solidFill>
                  <a:srgbClr val="464646"/>
                </a:solidFill>
                <a:uFillTx/>
                <a:latin typeface="Trebuchet MS"/>
              </a:rPr>
              <a:t>takes</a:t>
            </a:r>
            <a:r>
              <a:rPr b="0" lang="en-US" sz="2750" spc="-170" strike="noStrike" u="none">
                <a:solidFill>
                  <a:srgbClr val="464646"/>
                </a:solidFill>
                <a:uFillTx/>
                <a:latin typeface="Trebuchet MS"/>
              </a:rPr>
              <a:t> </a:t>
            </a:r>
            <a:r>
              <a:rPr b="0" lang="en-US" sz="2750" spc="156" strike="noStrike" u="none">
                <a:solidFill>
                  <a:srgbClr val="464646"/>
                </a:solidFill>
                <a:uFillTx/>
                <a:latin typeface="Trebuchet MS"/>
              </a:rPr>
              <a:t>up</a:t>
            </a:r>
            <a:r>
              <a:rPr b="0" lang="en-US" sz="2750" spc="-60" strike="noStrike" u="none">
                <a:solidFill>
                  <a:srgbClr val="464646"/>
                </a:solidFill>
                <a:uFillTx/>
                <a:latin typeface="Trebuchet MS"/>
              </a:rPr>
              <a:t> </a:t>
            </a:r>
            <a:r>
              <a:rPr b="0" lang="en-US" sz="2750" spc="96" strike="noStrike" u="none">
                <a:solidFill>
                  <a:srgbClr val="464646"/>
                </a:solidFill>
                <a:uFillTx/>
                <a:latin typeface="Trebuchet MS"/>
              </a:rPr>
              <a:t>precious</a:t>
            </a:r>
            <a:r>
              <a:rPr b="0" lang="en-US" sz="2750" spc="-96" strike="noStrike" u="none">
                <a:solidFill>
                  <a:srgbClr val="464646"/>
                </a:solidFill>
                <a:uFillTx/>
                <a:latin typeface="Trebuchet MS"/>
              </a:rPr>
              <a:t> </a:t>
            </a:r>
            <a:r>
              <a:rPr b="0" lang="en-US" sz="2750" spc="-11" strike="noStrike" u="none">
                <a:solidFill>
                  <a:srgbClr val="464646"/>
                </a:solidFill>
                <a:uFillTx/>
                <a:latin typeface="Trebuchet MS"/>
              </a:rPr>
              <a:t>memory.</a:t>
            </a:r>
            <a:endParaRPr b="0" lang="en-US" sz="2750" strike="noStrike" u="none">
              <a:solidFill>
                <a:srgbClr val="000000"/>
              </a:solidFill>
              <a:uFillTx/>
              <a:latin typeface="Arial"/>
            </a:endParaRPr>
          </a:p>
        </p:txBody>
      </p:sp>
      <p:sp>
        <p:nvSpPr>
          <p:cNvPr id="2177" name="PlaceHolder 2"/>
          <p:cNvSpPr>
            <a:spLocks noGrp="1"/>
          </p:cNvSpPr>
          <p:nvPr>
            <p:ph type="ftr" idx="152"/>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178" name="PlaceHolder 3"/>
          <p:cNvSpPr>
            <a:spLocks noGrp="1"/>
          </p:cNvSpPr>
          <p:nvPr>
            <p:ph type="sldNum" idx="153"/>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98</a:t>
            </a:r>
            <a:endParaRPr b="0" lang="en-US" sz="1200" strike="noStrike" u="none">
              <a:solidFill>
                <a:srgbClr val="000000"/>
              </a:solidFill>
              <a:uFillTx/>
              <a:latin typeface="Times New Roman"/>
            </a:endParaRPr>
          </a:p>
        </p:txBody>
      </p:sp>
      <p:sp>
        <p:nvSpPr>
          <p:cNvPr id="2179" name="object 21"/>
          <p:cNvSpPr/>
          <p:nvPr/>
        </p:nvSpPr>
        <p:spPr>
          <a:xfrm>
            <a:off x="8615520" y="253044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180" name="object 22"/>
          <p:cNvSpPr/>
          <p:nvPr/>
        </p:nvSpPr>
        <p:spPr>
          <a:xfrm>
            <a:off x="1883880" y="176760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sp>
        <p:nvSpPr>
          <p:cNvPr id="2181" name="object 23"/>
          <p:cNvSpPr/>
          <p:nvPr/>
        </p:nvSpPr>
        <p:spPr>
          <a:xfrm>
            <a:off x="3557160" y="1760040"/>
            <a:ext cx="29736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1</a:t>
            </a:r>
            <a:endParaRPr b="0" lang="en-US" sz="2020" strike="noStrike" u="none">
              <a:solidFill>
                <a:srgbClr val="000000"/>
              </a:solidFill>
              <a:uFillTx/>
              <a:latin typeface="Arial"/>
            </a:endParaRPr>
          </a:p>
        </p:txBody>
      </p:sp>
      <p:sp>
        <p:nvSpPr>
          <p:cNvPr id="2182" name="object 24"/>
          <p:cNvSpPr/>
          <p:nvPr/>
        </p:nvSpPr>
        <p:spPr>
          <a:xfrm>
            <a:off x="5301720" y="176760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endParaRPr b="0" lang="en-US" sz="2020" strike="noStrike" u="none">
              <a:solidFill>
                <a:srgbClr val="000000"/>
              </a:solidFill>
              <a:uFillTx/>
              <a:latin typeface="Arial"/>
            </a:endParaRPr>
          </a:p>
        </p:txBody>
      </p:sp>
      <p:sp>
        <p:nvSpPr>
          <p:cNvPr id="2183" name="object 25"/>
          <p:cNvSpPr/>
          <p:nvPr/>
        </p:nvSpPr>
        <p:spPr>
          <a:xfrm>
            <a:off x="7057440" y="176004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3</a:t>
            </a:r>
            <a:endParaRPr b="0" lang="en-US" sz="2020" strike="noStrike" u="none">
              <a:solidFill>
                <a:srgbClr val="000000"/>
              </a:solidFill>
              <a:uFillTx/>
              <a:latin typeface="Arial"/>
            </a:endParaRPr>
          </a:p>
        </p:txBody>
      </p:sp>
      <p:sp>
        <p:nvSpPr>
          <p:cNvPr id="2184" name="object 26"/>
          <p:cNvSpPr/>
          <p:nvPr/>
        </p:nvSpPr>
        <p:spPr>
          <a:xfrm>
            <a:off x="8885160" y="176940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5" name="object 2" descr=""/>
          <p:cNvPicPr/>
          <p:nvPr/>
        </p:nvPicPr>
        <p:blipFill>
          <a:blip r:embed="rId1"/>
          <a:stretch/>
        </p:blipFill>
        <p:spPr>
          <a:xfrm>
            <a:off x="10972800" y="19080"/>
            <a:ext cx="866520" cy="866520"/>
          </a:xfrm>
          <a:prstGeom prst="rect">
            <a:avLst/>
          </a:prstGeom>
          <a:noFill/>
          <a:ln w="0">
            <a:noFill/>
          </a:ln>
        </p:spPr>
      </p:pic>
      <p:sp>
        <p:nvSpPr>
          <p:cNvPr id="218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grpSp>
        <p:nvGrpSpPr>
          <p:cNvPr id="2187" name="object 4"/>
          <p:cNvGrpSpPr/>
          <p:nvPr/>
        </p:nvGrpSpPr>
        <p:grpSpPr>
          <a:xfrm>
            <a:off x="2104920" y="4610160"/>
            <a:ext cx="1271160" cy="261720"/>
            <a:chOff x="2104920" y="4610160"/>
            <a:chExt cx="1271160" cy="261720"/>
          </a:xfrm>
        </p:grpSpPr>
        <p:pic>
          <p:nvPicPr>
            <p:cNvPr id="2188" name="object 5" descr=""/>
            <p:cNvPicPr/>
            <p:nvPr/>
          </p:nvPicPr>
          <p:blipFill>
            <a:blip r:embed="rId2"/>
            <a:stretch/>
          </p:blipFill>
          <p:spPr>
            <a:xfrm>
              <a:off x="2104920" y="4610160"/>
              <a:ext cx="1271160" cy="261720"/>
            </a:xfrm>
            <a:prstGeom prst="rect">
              <a:avLst/>
            </a:prstGeom>
            <a:noFill/>
            <a:ln w="0">
              <a:noFill/>
            </a:ln>
          </p:spPr>
        </p:pic>
        <p:sp>
          <p:nvSpPr>
            <p:cNvPr id="2189" name="object 6"/>
            <p:cNvSpPr/>
            <p:nvPr/>
          </p:nvSpPr>
          <p:spPr>
            <a:xfrm>
              <a:off x="2157480" y="468144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190" name="object 7"/>
          <p:cNvSpPr/>
          <p:nvPr/>
        </p:nvSpPr>
        <p:spPr>
          <a:xfrm>
            <a:off x="1927080" y="455832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grpSp>
        <p:nvGrpSpPr>
          <p:cNvPr id="2191" name="object 8"/>
          <p:cNvGrpSpPr/>
          <p:nvPr/>
        </p:nvGrpSpPr>
        <p:grpSpPr>
          <a:xfrm>
            <a:off x="3252960" y="4214880"/>
            <a:ext cx="6257520" cy="1009440"/>
            <a:chOff x="3252960" y="4214880"/>
            <a:chExt cx="6257520" cy="1009440"/>
          </a:xfrm>
        </p:grpSpPr>
        <p:sp>
          <p:nvSpPr>
            <p:cNvPr id="2192" name="object 9"/>
            <p:cNvSpPr/>
            <p:nvPr/>
          </p:nvSpPr>
          <p:spPr>
            <a:xfrm>
              <a:off x="325296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3" name="object 10"/>
            <p:cNvSpPr/>
            <p:nvPr/>
          </p:nvSpPr>
          <p:spPr>
            <a:xfrm>
              <a:off x="325296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4" name="object 11"/>
            <p:cNvSpPr/>
            <p:nvPr/>
          </p:nvSpPr>
          <p:spPr>
            <a:xfrm>
              <a:off x="4996080" y="421488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5" name="object 12"/>
            <p:cNvSpPr/>
            <p:nvPr/>
          </p:nvSpPr>
          <p:spPr>
            <a:xfrm>
              <a:off x="4996080" y="421488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6" name="object 13"/>
            <p:cNvSpPr/>
            <p:nvPr/>
          </p:nvSpPr>
          <p:spPr>
            <a:xfrm>
              <a:off x="674856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7" name="object 14"/>
            <p:cNvSpPr/>
            <p:nvPr/>
          </p:nvSpPr>
          <p:spPr>
            <a:xfrm>
              <a:off x="674856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8" name="object 15"/>
            <p:cNvSpPr/>
            <p:nvPr/>
          </p:nvSpPr>
          <p:spPr>
            <a:xfrm>
              <a:off x="850104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99" name="object 16"/>
            <p:cNvSpPr/>
            <p:nvPr/>
          </p:nvSpPr>
          <p:spPr>
            <a:xfrm>
              <a:off x="8501040" y="421488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00" name="object 17" descr=""/>
            <p:cNvPicPr/>
            <p:nvPr/>
          </p:nvPicPr>
          <p:blipFill>
            <a:blip r:embed="rId3"/>
            <a:stretch/>
          </p:blipFill>
          <p:spPr>
            <a:xfrm>
              <a:off x="4210200" y="4610160"/>
              <a:ext cx="918720" cy="261720"/>
            </a:xfrm>
            <a:prstGeom prst="rect">
              <a:avLst/>
            </a:prstGeom>
            <a:noFill/>
            <a:ln w="0">
              <a:noFill/>
            </a:ln>
          </p:spPr>
        </p:pic>
        <p:sp>
          <p:nvSpPr>
            <p:cNvPr id="2201" name="object 18"/>
            <p:cNvSpPr/>
            <p:nvPr/>
          </p:nvSpPr>
          <p:spPr>
            <a:xfrm>
              <a:off x="4262400" y="468144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02" name="object 19" descr=""/>
            <p:cNvPicPr/>
            <p:nvPr/>
          </p:nvPicPr>
          <p:blipFill>
            <a:blip r:embed="rId4"/>
            <a:stretch/>
          </p:blipFill>
          <p:spPr>
            <a:xfrm>
              <a:off x="5962680" y="4600440"/>
              <a:ext cx="918720" cy="261720"/>
            </a:xfrm>
            <a:prstGeom prst="rect">
              <a:avLst/>
            </a:prstGeom>
            <a:noFill/>
            <a:ln w="0">
              <a:noFill/>
            </a:ln>
          </p:spPr>
        </p:pic>
        <p:sp>
          <p:nvSpPr>
            <p:cNvPr id="2203" name="object 20"/>
            <p:cNvSpPr/>
            <p:nvPr/>
          </p:nvSpPr>
          <p:spPr>
            <a:xfrm>
              <a:off x="6014880" y="46720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04" name="object 21" descr=""/>
            <p:cNvPicPr/>
            <p:nvPr/>
          </p:nvPicPr>
          <p:blipFill>
            <a:blip r:embed="rId5"/>
            <a:stretch/>
          </p:blipFill>
          <p:spPr>
            <a:xfrm>
              <a:off x="7705800" y="4610160"/>
              <a:ext cx="918720" cy="261720"/>
            </a:xfrm>
            <a:prstGeom prst="rect">
              <a:avLst/>
            </a:prstGeom>
            <a:noFill/>
            <a:ln w="0">
              <a:noFill/>
            </a:ln>
          </p:spPr>
        </p:pic>
        <p:sp>
          <p:nvSpPr>
            <p:cNvPr id="2205" name="object 22"/>
            <p:cNvSpPr/>
            <p:nvPr/>
          </p:nvSpPr>
          <p:spPr>
            <a:xfrm>
              <a:off x="7758000" y="468144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06" name="object 23"/>
          <p:cNvSpPr/>
          <p:nvPr/>
        </p:nvSpPr>
        <p:spPr>
          <a:xfrm>
            <a:off x="3403440" y="5321160"/>
            <a:ext cx="712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394" strike="noStrike" u="none">
                <a:solidFill>
                  <a:schemeClr val="dk1"/>
                </a:solidFill>
                <a:uFillTx/>
                <a:latin typeface="Trebuchet MS"/>
              </a:rPr>
              <a:t>1</a:t>
            </a:r>
            <a:endParaRPr b="0" lang="en-US" sz="1800" strike="noStrike" u="none">
              <a:solidFill>
                <a:srgbClr val="000000"/>
              </a:solidFill>
              <a:uFillTx/>
              <a:latin typeface="Arial"/>
            </a:endParaRPr>
          </a:p>
        </p:txBody>
      </p:sp>
      <p:sp>
        <p:nvSpPr>
          <p:cNvPr id="2207" name="PlaceHolder 2"/>
          <p:cNvSpPr>
            <a:spLocks noGrp="1"/>
          </p:cNvSpPr>
          <p:nvPr>
            <p:ph type="ftr" idx="154"/>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208" name="PlaceHolder 3"/>
          <p:cNvSpPr>
            <a:spLocks noGrp="1"/>
          </p:cNvSpPr>
          <p:nvPr>
            <p:ph type="sldNum" idx="155"/>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99</a:t>
            </a:r>
            <a:endParaRPr b="0" lang="en-US" sz="1200" strike="noStrike" u="none">
              <a:solidFill>
                <a:srgbClr val="000000"/>
              </a:solidFill>
              <a:uFillTx/>
              <a:latin typeface="Times New Roman"/>
            </a:endParaRPr>
          </a:p>
        </p:txBody>
      </p:sp>
      <p:sp>
        <p:nvSpPr>
          <p:cNvPr id="2209" name="object 24"/>
          <p:cNvSpPr/>
          <p:nvPr/>
        </p:nvSpPr>
        <p:spPr>
          <a:xfrm>
            <a:off x="5154840" y="5321160"/>
            <a:ext cx="769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60" strike="noStrike" u="none">
                <a:solidFill>
                  <a:schemeClr val="dk1"/>
                </a:solidFill>
                <a:uFillTx/>
                <a:latin typeface="Trebuchet MS"/>
              </a:rPr>
              <a:t>2</a:t>
            </a:r>
            <a:endParaRPr b="0" lang="en-US" sz="1800" strike="noStrike" u="none">
              <a:solidFill>
                <a:srgbClr val="000000"/>
              </a:solidFill>
              <a:uFillTx/>
              <a:latin typeface="Arial"/>
            </a:endParaRPr>
          </a:p>
        </p:txBody>
      </p:sp>
      <p:sp>
        <p:nvSpPr>
          <p:cNvPr id="2210" name="object 25"/>
          <p:cNvSpPr/>
          <p:nvPr/>
        </p:nvSpPr>
        <p:spPr>
          <a:xfrm>
            <a:off x="6906600" y="5321160"/>
            <a:ext cx="7725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p:txBody>
      </p:sp>
      <p:sp>
        <p:nvSpPr>
          <p:cNvPr id="2211" name="object 26"/>
          <p:cNvSpPr/>
          <p:nvPr/>
        </p:nvSpPr>
        <p:spPr>
          <a:xfrm>
            <a:off x="8658360" y="532116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212" name="object 27"/>
          <p:cNvSpPr/>
          <p:nvPr/>
        </p:nvSpPr>
        <p:spPr>
          <a:xfrm>
            <a:off x="3599640" y="4551120"/>
            <a:ext cx="29736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1</a:t>
            </a:r>
            <a:endParaRPr b="0" lang="en-US" sz="2020" strike="noStrike" u="none">
              <a:solidFill>
                <a:srgbClr val="000000"/>
              </a:solidFill>
              <a:uFillTx/>
              <a:latin typeface="Arial"/>
            </a:endParaRPr>
          </a:p>
        </p:txBody>
      </p:sp>
      <p:sp>
        <p:nvSpPr>
          <p:cNvPr id="2213" name="object 28"/>
          <p:cNvSpPr/>
          <p:nvPr/>
        </p:nvSpPr>
        <p:spPr>
          <a:xfrm>
            <a:off x="5344560" y="455832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endParaRPr b="0" lang="en-US" sz="2020" strike="noStrike" u="none">
              <a:solidFill>
                <a:srgbClr val="000000"/>
              </a:solidFill>
              <a:uFillTx/>
              <a:latin typeface="Arial"/>
            </a:endParaRPr>
          </a:p>
        </p:txBody>
      </p:sp>
      <p:sp>
        <p:nvSpPr>
          <p:cNvPr id="2214" name="object 29"/>
          <p:cNvSpPr/>
          <p:nvPr/>
        </p:nvSpPr>
        <p:spPr>
          <a:xfrm>
            <a:off x="7100280" y="455112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3</a:t>
            </a:r>
            <a:endParaRPr b="0" lang="en-US" sz="2020" strike="noStrike" u="none">
              <a:solidFill>
                <a:srgbClr val="000000"/>
              </a:solidFill>
              <a:uFillTx/>
              <a:latin typeface="Arial"/>
            </a:endParaRPr>
          </a:p>
        </p:txBody>
      </p:sp>
      <p:sp>
        <p:nvSpPr>
          <p:cNvPr id="2215" name="object 30"/>
          <p:cNvSpPr/>
          <p:nvPr/>
        </p:nvSpPr>
        <p:spPr>
          <a:xfrm>
            <a:off x="8928000" y="456012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
        <p:nvSpPr>
          <p:cNvPr id="2216" name="object 31"/>
          <p:cNvSpPr/>
          <p:nvPr/>
        </p:nvSpPr>
        <p:spPr>
          <a:xfrm>
            <a:off x="428400" y="1099440"/>
            <a:ext cx="10395360" cy="27100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464646"/>
                </a:solidFill>
                <a:uFillTx/>
                <a:latin typeface="Trebuchet MS"/>
              </a:rPr>
              <a:t>We</a:t>
            </a:r>
            <a:r>
              <a:rPr b="0" lang="en-US" sz="2750" spc="-85" strike="noStrike" u="none">
                <a:solidFill>
                  <a:srgbClr val="464646"/>
                </a:solidFill>
                <a:uFillTx/>
                <a:latin typeface="Trebuchet MS"/>
              </a:rPr>
              <a:t> </a:t>
            </a:r>
            <a:r>
              <a:rPr b="0" lang="en-US" sz="2750" spc="54" strike="noStrike" u="none">
                <a:solidFill>
                  <a:srgbClr val="464646"/>
                </a:solidFill>
                <a:uFillTx/>
                <a:latin typeface="Trebuchet MS"/>
              </a:rPr>
              <a:t>only</a:t>
            </a:r>
            <a:r>
              <a:rPr b="0" lang="en-US" sz="2750" spc="-119" strike="noStrike" u="none">
                <a:solidFill>
                  <a:srgbClr val="464646"/>
                </a:solidFill>
                <a:uFillTx/>
                <a:latin typeface="Trebuchet MS"/>
              </a:rPr>
              <a:t> </a:t>
            </a:r>
            <a:r>
              <a:rPr b="0" lang="en-US" sz="2750" spc="65" strike="noStrike" u="none">
                <a:solidFill>
                  <a:srgbClr val="464646"/>
                </a:solidFill>
                <a:uFillTx/>
                <a:latin typeface="Trebuchet MS"/>
              </a:rPr>
              <a:t>store</a:t>
            </a:r>
            <a:r>
              <a:rPr b="0" lang="en-US" sz="2750" spc="-159"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11" strike="noStrike" u="none">
                <a:solidFill>
                  <a:srgbClr val="464646"/>
                </a:solidFill>
                <a:uFillTx/>
                <a:latin typeface="Trebuchet MS"/>
              </a:rPr>
              <a:t> </a:t>
            </a:r>
            <a:r>
              <a:rPr b="0" lang="en-US" sz="2750" spc="111" strike="noStrike" u="none">
                <a:solidFill>
                  <a:srgbClr val="464646"/>
                </a:solidFill>
                <a:uFillTx/>
                <a:latin typeface="Trebuchet MS"/>
              </a:rPr>
              <a:t>memory</a:t>
            </a:r>
            <a:r>
              <a:rPr b="0" lang="en-US" sz="2750" spc="-119" strike="noStrike" u="none">
                <a:solidFill>
                  <a:srgbClr val="464646"/>
                </a:solidFill>
                <a:uFillTx/>
                <a:latin typeface="Trebuchet MS"/>
              </a:rPr>
              <a:t> </a:t>
            </a:r>
            <a:r>
              <a:rPr b="0" lang="en-US" sz="2750" spc="65" strike="noStrike" u="none">
                <a:solidFill>
                  <a:srgbClr val="464646"/>
                </a:solidFill>
                <a:uFillTx/>
                <a:latin typeface="Trebuchet MS"/>
              </a:rPr>
              <a:t>what</a:t>
            </a:r>
            <a:r>
              <a:rPr b="0" lang="en-US" sz="2750" spc="-65" strike="noStrike" u="none">
                <a:solidFill>
                  <a:srgbClr val="464646"/>
                </a:solidFill>
                <a:uFillTx/>
                <a:latin typeface="Trebuchet MS"/>
              </a:rPr>
              <a:t> </a:t>
            </a:r>
            <a:r>
              <a:rPr b="0" lang="en-US" sz="2750" spc="184" strike="noStrike" u="none">
                <a:solidFill>
                  <a:srgbClr val="464646"/>
                </a:solidFill>
                <a:uFillTx/>
                <a:latin typeface="Trebuchet MS"/>
              </a:rPr>
              <a:t>is</a:t>
            </a:r>
            <a:r>
              <a:rPr b="0" lang="en-US" sz="2750" spc="-99" strike="noStrike" u="none">
                <a:solidFill>
                  <a:srgbClr val="464646"/>
                </a:solidFill>
                <a:uFillTx/>
                <a:latin typeface="Trebuchet MS"/>
              </a:rPr>
              <a:t> </a:t>
            </a:r>
            <a:r>
              <a:rPr b="0" lang="en-US" sz="2750" spc="51" strike="noStrike" u="none">
                <a:solidFill>
                  <a:srgbClr val="464646"/>
                </a:solidFill>
                <a:uFillTx/>
                <a:latin typeface="Trebuchet MS"/>
              </a:rPr>
              <a:t>needed</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145"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59" strike="noStrike" u="none">
                <a:solidFill>
                  <a:srgbClr val="464646"/>
                </a:solidFill>
                <a:uFillTx/>
                <a:latin typeface="Trebuchet MS"/>
              </a:rPr>
              <a:t> </a:t>
            </a:r>
            <a:r>
              <a:rPr b="0" lang="en-US" sz="2750" spc="51" strike="noStrike" u="none">
                <a:solidFill>
                  <a:srgbClr val="464646"/>
                </a:solidFill>
                <a:uFillTx/>
                <a:latin typeface="Trebuchet MS"/>
              </a:rPr>
              <a:t>moment.</a:t>
            </a:r>
            <a:endParaRPr b="0" lang="en-US" sz="2750" strike="noStrike" u="none">
              <a:solidFill>
                <a:srgbClr val="000000"/>
              </a:solidFill>
              <a:uFillTx/>
              <a:latin typeface="Arial"/>
            </a:endParaRPr>
          </a:p>
          <a:p>
            <a:pPr marL="12600" defTabSz="914400">
              <a:lnSpc>
                <a:spcPct val="102000"/>
              </a:lnSpc>
              <a:spcBef>
                <a:spcPts val="2075"/>
              </a:spcBef>
            </a:pPr>
            <a:r>
              <a:rPr b="0" lang="en-US" sz="2750" spc="54" strike="noStrike" u="none">
                <a:solidFill>
                  <a:srgbClr val="464646"/>
                </a:solidFill>
                <a:uFillTx/>
                <a:latin typeface="Trebuchet MS"/>
              </a:rPr>
              <a:t>We</a:t>
            </a:r>
            <a:r>
              <a:rPr b="0" lang="en-US" sz="2750" spc="-31" strike="noStrike" u="none">
                <a:solidFill>
                  <a:srgbClr val="464646"/>
                </a:solidFill>
                <a:uFillTx/>
                <a:latin typeface="Trebuchet MS"/>
              </a:rPr>
              <a:t> </a:t>
            </a:r>
            <a:r>
              <a:rPr b="0" lang="en-US" sz="2750" spc="51" strike="noStrike" u="none">
                <a:solidFill>
                  <a:srgbClr val="464646"/>
                </a:solidFill>
                <a:uFillTx/>
                <a:latin typeface="Trebuchet MS"/>
              </a:rPr>
              <a:t>keep</a:t>
            </a:r>
            <a:r>
              <a:rPr b="0" lang="en-US" sz="2750" spc="-45" strike="noStrike" u="none">
                <a:solidFill>
                  <a:srgbClr val="464646"/>
                </a:solidFill>
                <a:uFillTx/>
                <a:latin typeface="Trebuchet MS"/>
              </a:rPr>
              <a:t> </a:t>
            </a:r>
            <a:r>
              <a:rPr b="0" lang="en-US" sz="2750" spc="139" strike="noStrike" u="none">
                <a:solidFill>
                  <a:srgbClr val="c0504d"/>
                </a:solidFill>
                <a:uFillTx/>
                <a:latin typeface="Trebuchet MS"/>
              </a:rPr>
              <a:t>discarding</a:t>
            </a:r>
            <a:r>
              <a:rPr b="0" lang="en-US" sz="2750" spc="-79" strike="noStrike" u="none">
                <a:solidFill>
                  <a:srgbClr val="c0504d"/>
                </a:solidFill>
                <a:uFillTx/>
                <a:latin typeface="Trebuchet MS"/>
              </a:rPr>
              <a:t> </a:t>
            </a:r>
            <a:r>
              <a:rPr b="0" lang="en-US" sz="2750" spc="105" strike="noStrike" u="none">
                <a:solidFill>
                  <a:srgbClr val="4f81bc"/>
                </a:solidFill>
                <a:uFillTx/>
                <a:latin typeface="Trebuchet MS"/>
              </a:rPr>
              <a:t>activations</a:t>
            </a:r>
            <a:r>
              <a:rPr b="0" lang="en-US" sz="2750" spc="-40" strike="noStrike" u="none">
                <a:solidFill>
                  <a:srgbClr val="4f81bc"/>
                </a:solidFill>
                <a:uFillTx/>
                <a:latin typeface="Trebuchet MS"/>
              </a:rPr>
              <a:t> </a:t>
            </a:r>
            <a:r>
              <a:rPr b="0" lang="en-US" sz="2750" spc="60" strike="noStrike" u="none">
                <a:solidFill>
                  <a:srgbClr val="464646"/>
                </a:solidFill>
                <a:uFillTx/>
                <a:latin typeface="Trebuchet MS"/>
              </a:rPr>
              <a:t>that</a:t>
            </a:r>
            <a:r>
              <a:rPr b="0" lang="en-US" sz="2750" spc="-26"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already</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been</a:t>
            </a:r>
            <a:r>
              <a:rPr b="0" lang="en-US" sz="2750" spc="-65" strike="noStrike" u="none">
                <a:solidFill>
                  <a:srgbClr val="464646"/>
                </a:solidFill>
                <a:uFillTx/>
                <a:latin typeface="Trebuchet MS"/>
              </a:rPr>
              <a:t> </a:t>
            </a:r>
            <a:r>
              <a:rPr b="0" lang="en-US" sz="2750" spc="170" strike="noStrike" u="none">
                <a:solidFill>
                  <a:srgbClr val="464646"/>
                </a:solidFill>
                <a:uFillTx/>
                <a:latin typeface="Trebuchet MS"/>
              </a:rPr>
              <a:t>used</a:t>
            </a:r>
            <a:r>
              <a:rPr b="0" lang="en-US" sz="2750" spc="-113" strike="noStrike" u="none">
                <a:solidFill>
                  <a:srgbClr val="464646"/>
                </a:solidFill>
                <a:uFillTx/>
                <a:latin typeface="Trebuchet MS"/>
              </a:rPr>
              <a:t> </a:t>
            </a:r>
            <a:r>
              <a:rPr b="0" lang="en-US" sz="2750" spc="-26" strike="noStrike" u="none">
                <a:solidFill>
                  <a:srgbClr val="464646"/>
                </a:solidFill>
                <a:uFillTx/>
                <a:latin typeface="Trebuchet MS"/>
              </a:rPr>
              <a:t>to </a:t>
            </a:r>
            <a:r>
              <a:rPr b="0" lang="en-US" sz="2750" spc="60" strike="noStrike" u="none">
                <a:solidFill>
                  <a:srgbClr val="464646"/>
                </a:solidFill>
                <a:uFillTx/>
                <a:latin typeface="Trebuchet MS"/>
              </a:rPr>
              <a:t>calculate</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4" strike="noStrike" u="none">
                <a:solidFill>
                  <a:srgbClr val="464646"/>
                </a:solidFill>
                <a:uFillTx/>
                <a:latin typeface="Trebuchet MS"/>
              </a:rPr>
              <a:t> </a:t>
            </a:r>
            <a:r>
              <a:rPr b="0" lang="en-US" sz="2750" spc="51" strike="noStrike" u="none">
                <a:solidFill>
                  <a:srgbClr val="4f81bc"/>
                </a:solidFill>
                <a:uFillTx/>
                <a:latin typeface="Trebuchet MS"/>
              </a:rPr>
              <a:t>next</a:t>
            </a:r>
            <a:r>
              <a:rPr b="0" lang="en-US" sz="2750" spc="-60" strike="noStrike" u="none">
                <a:solidFill>
                  <a:srgbClr val="4f81bc"/>
                </a:solidFill>
                <a:uFillTx/>
                <a:latin typeface="Trebuchet MS"/>
              </a:rPr>
              <a:t> </a:t>
            </a:r>
            <a:r>
              <a:rPr b="0" lang="en-US" sz="2750" spc="65" strike="noStrike" u="none">
                <a:solidFill>
                  <a:srgbClr val="4f81bc"/>
                </a:solidFill>
                <a:uFillTx/>
                <a:latin typeface="Trebuchet MS"/>
              </a:rPr>
              <a:t>dependent</a:t>
            </a:r>
            <a:r>
              <a:rPr b="0" lang="en-US" sz="2750" spc="-65" strike="noStrike" u="none">
                <a:solidFill>
                  <a:srgbClr val="4f81bc"/>
                </a:solidFill>
                <a:uFillTx/>
                <a:latin typeface="Trebuchet MS"/>
              </a:rPr>
              <a:t> </a:t>
            </a:r>
            <a:r>
              <a:rPr b="0" lang="en-US" sz="2750" spc="113" strike="noStrike" u="none">
                <a:solidFill>
                  <a:srgbClr val="4f81bc"/>
                </a:solidFill>
                <a:uFillTx/>
                <a:latin typeface="Trebuchet MS"/>
              </a:rPr>
              <a:t>hidden</a:t>
            </a:r>
            <a:r>
              <a:rPr b="0" lang="en-US" sz="2750" spc="-99" strike="noStrike" u="none">
                <a:solidFill>
                  <a:srgbClr val="4f81bc"/>
                </a:solidFill>
                <a:uFillTx/>
                <a:latin typeface="Trebuchet MS"/>
              </a:rPr>
              <a:t> </a:t>
            </a:r>
            <a:r>
              <a:rPr b="0" lang="en-US" sz="2750" spc="45" strike="noStrike" u="none">
                <a:solidFill>
                  <a:srgbClr val="4f81bc"/>
                </a:solidFill>
                <a:uFillTx/>
                <a:latin typeface="Trebuchet MS"/>
              </a:rPr>
              <a:t>state’s</a:t>
            </a:r>
            <a:r>
              <a:rPr b="0" lang="en-US" sz="2750" spc="-85" strike="noStrike" u="none">
                <a:solidFill>
                  <a:srgbClr val="4f81bc"/>
                </a:solidFill>
                <a:uFillTx/>
                <a:latin typeface="Trebuchet MS"/>
              </a:rPr>
              <a:t> </a:t>
            </a:r>
            <a:r>
              <a:rPr b="0" lang="en-US" sz="2750" spc="-11" strike="noStrike" u="none">
                <a:solidFill>
                  <a:srgbClr val="4f81bc"/>
                </a:solidFill>
                <a:uFillTx/>
                <a:latin typeface="Trebuchet MS"/>
              </a:rPr>
              <a:t>activation</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a:p>
            <a:pPr defTabSz="914400">
              <a:lnSpc>
                <a:spcPct val="100000"/>
              </a:lnSpc>
              <a:spcBef>
                <a:spcPts val="2509"/>
              </a:spcBef>
            </a:pPr>
            <a:endParaRPr b="0" lang="en-US" sz="2750" strike="noStrike" u="none">
              <a:solidFill>
                <a:srgbClr val="000000"/>
              </a:solidFill>
              <a:uFillTx/>
              <a:latin typeface="Arial"/>
            </a:endParaRPr>
          </a:p>
          <a:p>
            <a:pPr marL="12600" defTabSz="914400">
              <a:lnSpc>
                <a:spcPct val="100000"/>
              </a:lnSpc>
            </a:pPr>
            <a:r>
              <a:rPr b="0" lang="en-US" sz="2750" strike="noStrike" u="none">
                <a:solidFill>
                  <a:srgbClr val="464646"/>
                </a:solidFill>
                <a:uFillTx/>
                <a:latin typeface="Trebuchet MS"/>
              </a:rPr>
              <a:t>So,</a:t>
            </a:r>
            <a:r>
              <a:rPr b="0" lang="en-US" sz="2750" spc="-91" strike="noStrike" u="none">
                <a:solidFill>
                  <a:srgbClr val="464646"/>
                </a:solidFill>
                <a:uFillTx/>
                <a:latin typeface="Trebuchet MS"/>
              </a:rPr>
              <a:t> </a:t>
            </a:r>
            <a:r>
              <a:rPr b="0" lang="en-US" sz="2750" spc="-11" strike="noStrike" u="none">
                <a:solidFill>
                  <a:srgbClr val="464646"/>
                </a:solidFill>
                <a:uFillTx/>
                <a:latin typeface="Trebuchet MS"/>
              </a:rPr>
              <a:t>let’s</a:t>
            </a:r>
            <a:r>
              <a:rPr b="0" lang="en-US" sz="2750" spc="-96" strike="noStrike" u="none">
                <a:solidFill>
                  <a:srgbClr val="464646"/>
                </a:solidFill>
                <a:uFillTx/>
                <a:latin typeface="Trebuchet MS"/>
              </a:rPr>
              <a:t> </a:t>
            </a:r>
            <a:r>
              <a:rPr b="0" lang="en-US" sz="2750" spc="74" strike="noStrike" u="none">
                <a:solidFill>
                  <a:srgbClr val="464646"/>
                </a:solidFill>
                <a:uFillTx/>
                <a:latin typeface="Trebuchet MS"/>
              </a:rPr>
              <a:t>see</a:t>
            </a:r>
            <a:r>
              <a:rPr b="0" lang="en-US" sz="2750" spc="-7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39" strike="noStrike" u="none">
                <a:solidFill>
                  <a:srgbClr val="464646"/>
                </a:solidFill>
                <a:uFillTx/>
                <a:latin typeface="Trebuchet MS"/>
              </a:rPr>
              <a:t> </a:t>
            </a:r>
            <a:r>
              <a:rPr b="0" lang="en-US" sz="2750" spc="60" strike="noStrike" u="none">
                <a:solidFill>
                  <a:srgbClr val="464646"/>
                </a:solidFill>
                <a:uFillTx/>
                <a:latin typeface="Trebuchet MS"/>
              </a:rPr>
              <a:t>looks!</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7" name="object 2" descr=""/>
          <p:cNvPicPr/>
          <p:nvPr/>
        </p:nvPicPr>
        <p:blipFill>
          <a:blip r:embed="rId1"/>
          <a:stretch/>
        </p:blipFill>
        <p:spPr>
          <a:xfrm>
            <a:off x="10972800" y="19080"/>
            <a:ext cx="866520" cy="866520"/>
          </a:xfrm>
          <a:prstGeom prst="rect">
            <a:avLst/>
          </a:prstGeom>
          <a:noFill/>
          <a:ln w="0">
            <a:noFill/>
          </a:ln>
        </p:spPr>
      </p:pic>
      <p:sp>
        <p:nvSpPr>
          <p:cNvPr id="221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grpSp>
        <p:nvGrpSpPr>
          <p:cNvPr id="2219" name="object 4"/>
          <p:cNvGrpSpPr/>
          <p:nvPr/>
        </p:nvGrpSpPr>
        <p:grpSpPr>
          <a:xfrm>
            <a:off x="2104920" y="1695240"/>
            <a:ext cx="1271160" cy="261720"/>
            <a:chOff x="2104920" y="1695240"/>
            <a:chExt cx="1271160" cy="261720"/>
          </a:xfrm>
        </p:grpSpPr>
        <p:pic>
          <p:nvPicPr>
            <p:cNvPr id="2220" name="object 5" descr=""/>
            <p:cNvPicPr/>
            <p:nvPr/>
          </p:nvPicPr>
          <p:blipFill>
            <a:blip r:embed="rId2"/>
            <a:stretch/>
          </p:blipFill>
          <p:spPr>
            <a:xfrm>
              <a:off x="2104920" y="1695240"/>
              <a:ext cx="1271160" cy="261720"/>
            </a:xfrm>
            <a:prstGeom prst="rect">
              <a:avLst/>
            </a:prstGeom>
            <a:noFill/>
            <a:ln w="0">
              <a:noFill/>
            </a:ln>
          </p:spPr>
        </p:pic>
        <p:sp>
          <p:nvSpPr>
            <p:cNvPr id="2221" name="object 6"/>
            <p:cNvSpPr/>
            <p:nvPr/>
          </p:nvSpPr>
          <p:spPr>
            <a:xfrm>
              <a:off x="2157480" y="176688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22" name="object 7"/>
          <p:cNvSpPr/>
          <p:nvPr/>
        </p:nvSpPr>
        <p:spPr>
          <a:xfrm>
            <a:off x="1927080" y="164448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grpSp>
        <p:nvGrpSpPr>
          <p:cNvPr id="2223" name="object 8"/>
          <p:cNvGrpSpPr/>
          <p:nvPr/>
        </p:nvGrpSpPr>
        <p:grpSpPr>
          <a:xfrm>
            <a:off x="3252960" y="1300320"/>
            <a:ext cx="6257520" cy="1009440"/>
            <a:chOff x="3252960" y="1300320"/>
            <a:chExt cx="6257520" cy="1009440"/>
          </a:xfrm>
        </p:grpSpPr>
        <p:sp>
          <p:nvSpPr>
            <p:cNvPr id="2224" name="object 9"/>
            <p:cNvSpPr/>
            <p:nvPr/>
          </p:nvSpPr>
          <p:spPr>
            <a:xfrm>
              <a:off x="325296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25" name="object 10"/>
            <p:cNvSpPr/>
            <p:nvPr/>
          </p:nvSpPr>
          <p:spPr>
            <a:xfrm>
              <a:off x="325296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26" name="object 11"/>
            <p:cNvSpPr/>
            <p:nvPr/>
          </p:nvSpPr>
          <p:spPr>
            <a:xfrm>
              <a:off x="4996080" y="13003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27" name="object 12"/>
            <p:cNvSpPr/>
            <p:nvPr/>
          </p:nvSpPr>
          <p:spPr>
            <a:xfrm>
              <a:off x="4996080" y="13003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28" name="object 13"/>
            <p:cNvSpPr/>
            <p:nvPr/>
          </p:nvSpPr>
          <p:spPr>
            <a:xfrm>
              <a:off x="674856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29" name="object 14"/>
            <p:cNvSpPr/>
            <p:nvPr/>
          </p:nvSpPr>
          <p:spPr>
            <a:xfrm>
              <a:off x="674856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30" name="object 15"/>
            <p:cNvSpPr/>
            <p:nvPr/>
          </p:nvSpPr>
          <p:spPr>
            <a:xfrm>
              <a:off x="850104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31" name="object 16"/>
            <p:cNvSpPr/>
            <p:nvPr/>
          </p:nvSpPr>
          <p:spPr>
            <a:xfrm>
              <a:off x="8501040" y="13003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32" name="object 17" descr=""/>
            <p:cNvPicPr/>
            <p:nvPr/>
          </p:nvPicPr>
          <p:blipFill>
            <a:blip r:embed="rId3"/>
            <a:stretch/>
          </p:blipFill>
          <p:spPr>
            <a:xfrm>
              <a:off x="4210200" y="1695240"/>
              <a:ext cx="918720" cy="261720"/>
            </a:xfrm>
            <a:prstGeom prst="rect">
              <a:avLst/>
            </a:prstGeom>
            <a:noFill/>
            <a:ln w="0">
              <a:noFill/>
            </a:ln>
          </p:spPr>
        </p:pic>
        <p:sp>
          <p:nvSpPr>
            <p:cNvPr id="2233" name="object 18"/>
            <p:cNvSpPr/>
            <p:nvPr/>
          </p:nvSpPr>
          <p:spPr>
            <a:xfrm>
              <a:off x="4262400" y="17668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34" name="object 19" descr=""/>
            <p:cNvPicPr/>
            <p:nvPr/>
          </p:nvPicPr>
          <p:blipFill>
            <a:blip r:embed="rId4"/>
            <a:stretch/>
          </p:blipFill>
          <p:spPr>
            <a:xfrm>
              <a:off x="5962680" y="1695240"/>
              <a:ext cx="918720" cy="261720"/>
            </a:xfrm>
            <a:prstGeom prst="rect">
              <a:avLst/>
            </a:prstGeom>
            <a:noFill/>
            <a:ln w="0">
              <a:noFill/>
            </a:ln>
          </p:spPr>
        </p:pic>
        <p:sp>
          <p:nvSpPr>
            <p:cNvPr id="2235" name="object 20"/>
            <p:cNvSpPr/>
            <p:nvPr/>
          </p:nvSpPr>
          <p:spPr>
            <a:xfrm>
              <a:off x="6014880" y="17668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36" name="object 21" descr=""/>
            <p:cNvPicPr/>
            <p:nvPr/>
          </p:nvPicPr>
          <p:blipFill>
            <a:blip r:embed="rId5"/>
            <a:stretch/>
          </p:blipFill>
          <p:spPr>
            <a:xfrm>
              <a:off x="7705800" y="1695240"/>
              <a:ext cx="918720" cy="261720"/>
            </a:xfrm>
            <a:prstGeom prst="rect">
              <a:avLst/>
            </a:prstGeom>
            <a:noFill/>
            <a:ln w="0">
              <a:noFill/>
            </a:ln>
          </p:spPr>
        </p:pic>
        <p:sp>
          <p:nvSpPr>
            <p:cNvPr id="2237" name="object 22"/>
            <p:cNvSpPr/>
            <p:nvPr/>
          </p:nvSpPr>
          <p:spPr>
            <a:xfrm>
              <a:off x="7758000" y="17668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38" name="object 23"/>
          <p:cNvSpPr/>
          <p:nvPr/>
        </p:nvSpPr>
        <p:spPr>
          <a:xfrm>
            <a:off x="3421440" y="2465640"/>
            <a:ext cx="712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394" strike="noStrike" u="none">
                <a:solidFill>
                  <a:schemeClr val="dk1"/>
                </a:solidFill>
                <a:uFillTx/>
                <a:latin typeface="Trebuchet MS"/>
              </a:rPr>
              <a:t>1</a:t>
            </a:r>
            <a:endParaRPr b="0" lang="en-US" sz="1800" strike="noStrike" u="none">
              <a:solidFill>
                <a:srgbClr val="000000"/>
              </a:solidFill>
              <a:uFillTx/>
              <a:latin typeface="Arial"/>
            </a:endParaRPr>
          </a:p>
        </p:txBody>
      </p:sp>
      <p:sp>
        <p:nvSpPr>
          <p:cNvPr id="2239" name="PlaceHolder 2"/>
          <p:cNvSpPr>
            <a:spLocks noGrp="1"/>
          </p:cNvSpPr>
          <p:nvPr>
            <p:ph type="ftr" idx="156"/>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240" name="PlaceHolder 3"/>
          <p:cNvSpPr>
            <a:spLocks noGrp="1"/>
          </p:cNvSpPr>
          <p:nvPr>
            <p:ph type="sldNum" idx="157"/>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100</a:t>
            </a:r>
            <a:endParaRPr b="0" lang="en-US" sz="1200" strike="noStrike" u="none">
              <a:solidFill>
                <a:srgbClr val="000000"/>
              </a:solidFill>
              <a:uFillTx/>
              <a:latin typeface="Times New Roman"/>
            </a:endParaRPr>
          </a:p>
        </p:txBody>
      </p:sp>
      <p:sp>
        <p:nvSpPr>
          <p:cNvPr id="2241" name="object 24"/>
          <p:cNvSpPr/>
          <p:nvPr/>
        </p:nvSpPr>
        <p:spPr>
          <a:xfrm>
            <a:off x="5173200" y="2465640"/>
            <a:ext cx="769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60" strike="noStrike" u="none">
                <a:solidFill>
                  <a:schemeClr val="dk1"/>
                </a:solidFill>
                <a:uFillTx/>
                <a:latin typeface="Trebuchet MS"/>
              </a:rPr>
              <a:t>2</a:t>
            </a:r>
            <a:endParaRPr b="0" lang="en-US" sz="1800" strike="noStrike" u="none">
              <a:solidFill>
                <a:srgbClr val="000000"/>
              </a:solidFill>
              <a:uFillTx/>
              <a:latin typeface="Arial"/>
            </a:endParaRPr>
          </a:p>
        </p:txBody>
      </p:sp>
      <p:sp>
        <p:nvSpPr>
          <p:cNvPr id="2242" name="object 25"/>
          <p:cNvSpPr/>
          <p:nvPr/>
        </p:nvSpPr>
        <p:spPr>
          <a:xfrm>
            <a:off x="6924600" y="2465640"/>
            <a:ext cx="774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0" strike="noStrike" u="none">
                <a:solidFill>
                  <a:schemeClr val="dk1"/>
                </a:solidFill>
                <a:uFillTx/>
                <a:latin typeface="Trebuchet MS"/>
              </a:rPr>
              <a:t>Layer</a:t>
            </a:r>
            <a:r>
              <a:rPr b="0" lang="en-US" sz="1800" spc="-111"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p:txBody>
      </p:sp>
      <p:sp>
        <p:nvSpPr>
          <p:cNvPr id="2243" name="object 26"/>
          <p:cNvSpPr/>
          <p:nvPr/>
        </p:nvSpPr>
        <p:spPr>
          <a:xfrm>
            <a:off x="8676720" y="246564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244" name="object 27"/>
          <p:cNvSpPr/>
          <p:nvPr/>
        </p:nvSpPr>
        <p:spPr>
          <a:xfrm>
            <a:off x="8928000" y="164664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
        <p:nvSpPr>
          <p:cNvPr id="2245" name="object 28"/>
          <p:cNvSpPr/>
          <p:nvPr/>
        </p:nvSpPr>
        <p:spPr>
          <a:xfrm>
            <a:off x="428400" y="3328200"/>
            <a:ext cx="10374120" cy="156060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139" strike="noStrike" u="none">
                <a:solidFill>
                  <a:srgbClr val="464646"/>
                </a:solidFill>
                <a:uFillTx/>
                <a:latin typeface="Trebuchet MS"/>
              </a:rPr>
              <a:t>During</a:t>
            </a:r>
            <a:r>
              <a:rPr b="0" lang="en-US" sz="2750" spc="-136" strike="noStrike" u="none">
                <a:solidFill>
                  <a:srgbClr val="464646"/>
                </a:solidFill>
                <a:uFillTx/>
                <a:latin typeface="Trebuchet MS"/>
              </a:rPr>
              <a:t> </a:t>
            </a:r>
            <a:r>
              <a:rPr b="0" lang="en-US" sz="2750" spc="74" strike="noStrike" u="none">
                <a:solidFill>
                  <a:srgbClr val="464646"/>
                </a:solidFill>
                <a:uFillTx/>
                <a:latin typeface="Trebuchet MS"/>
              </a:rPr>
              <a:t>backpropagation,</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60" strike="noStrike" u="none">
                <a:solidFill>
                  <a:srgbClr val="464646"/>
                </a:solidFill>
                <a:uFillTx/>
                <a:latin typeface="Trebuchet MS"/>
              </a:rPr>
              <a:t> </a:t>
            </a:r>
            <a:r>
              <a:rPr b="0" lang="en-US" sz="2750" spc="224" strike="noStrike" u="none">
                <a:solidFill>
                  <a:srgbClr val="464646"/>
                </a:solidFill>
                <a:uFillTx/>
                <a:latin typeface="Trebuchet MS"/>
              </a:rPr>
              <a:t>must</a:t>
            </a:r>
            <a:r>
              <a:rPr b="0" lang="en-US" sz="2750" spc="-136" strike="noStrike" u="none">
                <a:solidFill>
                  <a:srgbClr val="464646"/>
                </a:solidFill>
                <a:uFillTx/>
                <a:latin typeface="Trebuchet MS"/>
              </a:rPr>
              <a:t> </a:t>
            </a:r>
            <a:r>
              <a:rPr b="0" lang="en-US" sz="2750" spc="71" strike="noStrike" u="none">
                <a:solidFill>
                  <a:srgbClr val="464646"/>
                </a:solidFill>
                <a:uFillTx/>
                <a:latin typeface="Trebuchet MS"/>
              </a:rPr>
              <a:t>recompute</a:t>
            </a:r>
            <a:r>
              <a:rPr b="0" lang="en-US" sz="2750" spc="-60" strike="noStrike" u="none">
                <a:solidFill>
                  <a:srgbClr val="464646"/>
                </a:solidFill>
                <a:uFillTx/>
                <a:latin typeface="Trebuchet MS"/>
              </a:rPr>
              <a:t> </a:t>
            </a:r>
            <a:r>
              <a:rPr b="0" lang="en-US" sz="2750" strike="noStrike" u="none">
                <a:solidFill>
                  <a:srgbClr val="464646"/>
                </a:solidFill>
                <a:uFillTx/>
                <a:latin typeface="Trebuchet MS"/>
              </a:rPr>
              <a:t>all</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5" strike="noStrike" u="none">
                <a:solidFill>
                  <a:srgbClr val="464646"/>
                </a:solidFill>
                <a:uFillTx/>
                <a:latin typeface="Trebuchet MS"/>
              </a:rPr>
              <a:t> </a:t>
            </a:r>
            <a:r>
              <a:rPr b="0" lang="en-US" sz="2750" spc="91" strike="noStrike" u="none">
                <a:solidFill>
                  <a:srgbClr val="464646"/>
                </a:solidFill>
                <a:uFillTx/>
                <a:latin typeface="Trebuchet MS"/>
              </a:rPr>
              <a:t>discarded </a:t>
            </a:r>
            <a:r>
              <a:rPr b="0" lang="en-US" sz="2750" spc="45" strike="noStrike" u="none">
                <a:solidFill>
                  <a:srgbClr val="464646"/>
                </a:solidFill>
                <a:uFillTx/>
                <a:latin typeface="Trebuchet MS"/>
              </a:rPr>
              <a:t>activations.</a:t>
            </a:r>
            <a:endParaRPr b="0" lang="en-US" sz="2750" strike="noStrike" u="none">
              <a:solidFill>
                <a:srgbClr val="000000"/>
              </a:solidFill>
              <a:uFillTx/>
              <a:latin typeface="Arial"/>
            </a:endParaRPr>
          </a:p>
          <a:p>
            <a:pPr marL="12600" defTabSz="914400">
              <a:lnSpc>
                <a:spcPct val="100000"/>
              </a:lnSpc>
              <a:spcBef>
                <a:spcPts val="2211"/>
              </a:spcBef>
            </a:pPr>
            <a:r>
              <a:rPr b="0" lang="en-US" sz="2750" spc="-45" strike="noStrike" u="none">
                <a:solidFill>
                  <a:srgbClr val="404040"/>
                </a:solidFill>
                <a:uFillTx/>
                <a:latin typeface="Trebuchet MS"/>
              </a:rPr>
              <a:t>To</a:t>
            </a:r>
            <a:r>
              <a:rPr b="0" lang="en-US" sz="2750" spc="-113" strike="noStrike" u="none">
                <a:solidFill>
                  <a:srgbClr val="404040"/>
                </a:solidFill>
                <a:uFillTx/>
                <a:latin typeface="Trebuchet MS"/>
              </a:rPr>
              <a:t> </a:t>
            </a:r>
            <a:r>
              <a:rPr b="0" lang="en-US" sz="2750" spc="159" strike="noStrike" u="none">
                <a:solidFill>
                  <a:srgbClr val="404040"/>
                </a:solidFill>
                <a:uFillTx/>
                <a:latin typeface="Trebuchet MS"/>
              </a:rPr>
              <a:t>manage</a:t>
            </a:r>
            <a:r>
              <a:rPr b="0" lang="en-US" sz="2750" spc="-164" strike="noStrike" u="none">
                <a:solidFill>
                  <a:srgbClr val="404040"/>
                </a:solidFill>
                <a:uFillTx/>
                <a:latin typeface="Trebuchet MS"/>
              </a:rPr>
              <a:t> </a:t>
            </a:r>
            <a:r>
              <a:rPr b="0" lang="en-US" sz="2750" spc="54" strike="noStrike" u="none">
                <a:solidFill>
                  <a:srgbClr val="404040"/>
                </a:solidFill>
                <a:uFillTx/>
                <a:latin typeface="Trebuchet MS"/>
              </a:rPr>
              <a:t>this,</a:t>
            </a:r>
            <a:r>
              <a:rPr b="0" lang="en-US" sz="2750" spc="-105" strike="noStrike" u="none">
                <a:solidFill>
                  <a:srgbClr val="404040"/>
                </a:solidFill>
                <a:uFillTx/>
                <a:latin typeface="Trebuchet MS"/>
              </a:rPr>
              <a:t> </a:t>
            </a:r>
            <a:r>
              <a:rPr b="0" lang="en-US" sz="2750" strike="noStrike" u="none">
                <a:solidFill>
                  <a:srgbClr val="404040"/>
                </a:solidFill>
                <a:uFillTx/>
                <a:latin typeface="Trebuchet MS"/>
              </a:rPr>
              <a:t>we</a:t>
            </a:r>
            <a:r>
              <a:rPr b="0" lang="en-US" sz="2750" spc="-96" strike="noStrike" u="none">
                <a:solidFill>
                  <a:srgbClr val="404040"/>
                </a:solidFill>
                <a:uFillTx/>
                <a:latin typeface="Trebuchet MS"/>
              </a:rPr>
              <a:t> </a:t>
            </a:r>
            <a:r>
              <a:rPr b="0" lang="en-US" sz="2750" spc="71" strike="noStrike" u="none">
                <a:solidFill>
                  <a:srgbClr val="404040"/>
                </a:solidFill>
                <a:uFillTx/>
                <a:latin typeface="Trebuchet MS"/>
              </a:rPr>
              <a:t>introduce</a:t>
            </a:r>
            <a:r>
              <a:rPr b="0" lang="en-US" sz="2750" spc="-91" strike="noStrike" u="none">
                <a:solidFill>
                  <a:srgbClr val="404040"/>
                </a:solidFill>
                <a:uFillTx/>
                <a:latin typeface="Trebuchet MS"/>
              </a:rPr>
              <a:t> </a:t>
            </a:r>
            <a:r>
              <a:rPr b="0" lang="en-US" sz="2750" spc="119" strike="noStrike" u="none">
                <a:solidFill>
                  <a:srgbClr val="404040"/>
                </a:solidFill>
                <a:uFillTx/>
                <a:latin typeface="Trebuchet MS"/>
              </a:rPr>
              <a:t>checkpoints</a:t>
            </a:r>
            <a:r>
              <a:rPr b="0" lang="en-US" sz="2750" spc="-111" strike="noStrike" u="none">
                <a:solidFill>
                  <a:srgbClr val="404040"/>
                </a:solidFill>
                <a:uFillTx/>
                <a:latin typeface="Trebuchet MS"/>
              </a:rPr>
              <a:t> </a:t>
            </a:r>
            <a:r>
              <a:rPr b="0" lang="en-US" sz="2750" spc="145" strike="noStrike" u="none">
                <a:solidFill>
                  <a:srgbClr val="404040"/>
                </a:solidFill>
                <a:uFillTx/>
                <a:latin typeface="Trebuchet MS"/>
              </a:rPr>
              <a:t>in</a:t>
            </a:r>
            <a:r>
              <a:rPr b="0" lang="en-US" sz="2750" spc="-119" strike="noStrike" u="none">
                <a:solidFill>
                  <a:srgbClr val="404040"/>
                </a:solidFill>
                <a:uFillTx/>
                <a:latin typeface="Trebuchet MS"/>
              </a:rPr>
              <a:t> </a:t>
            </a:r>
            <a:r>
              <a:rPr b="0" lang="en-US" sz="2750" strike="noStrike" u="none">
                <a:solidFill>
                  <a:srgbClr val="404040"/>
                </a:solidFill>
                <a:uFillTx/>
                <a:latin typeface="Trebuchet MS"/>
              </a:rPr>
              <a:t>the</a:t>
            </a:r>
            <a:r>
              <a:rPr b="0" lang="en-US" sz="2750" spc="-96" strike="noStrike" u="none">
                <a:solidFill>
                  <a:srgbClr val="404040"/>
                </a:solidFill>
                <a:uFillTx/>
                <a:latin typeface="Trebuchet MS"/>
              </a:rPr>
              <a:t> </a:t>
            </a:r>
            <a:r>
              <a:rPr b="0" lang="en-US" sz="2750" spc="-11" strike="noStrike" u="none">
                <a:solidFill>
                  <a:srgbClr val="404040"/>
                </a:solidFill>
                <a:uFillTx/>
                <a:latin typeface="Trebuchet MS"/>
              </a:rPr>
              <a:t>middle.</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46" name="object 2" descr=""/>
          <p:cNvPicPr/>
          <p:nvPr/>
        </p:nvPicPr>
        <p:blipFill>
          <a:blip r:embed="rId1"/>
          <a:stretch/>
        </p:blipFill>
        <p:spPr>
          <a:xfrm>
            <a:off x="10972800" y="19080"/>
            <a:ext cx="866520" cy="866520"/>
          </a:xfrm>
          <a:prstGeom prst="rect">
            <a:avLst/>
          </a:prstGeom>
          <a:noFill/>
          <a:ln w="0">
            <a:noFill/>
          </a:ln>
        </p:spPr>
      </p:pic>
      <p:sp>
        <p:nvSpPr>
          <p:cNvPr id="224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sp>
        <p:nvSpPr>
          <p:cNvPr id="2248" name="object 4"/>
          <p:cNvSpPr/>
          <p:nvPr/>
        </p:nvSpPr>
        <p:spPr>
          <a:xfrm>
            <a:off x="7068240" y="3593880"/>
            <a:ext cx="439560" cy="341280"/>
          </a:xfrm>
          <a:custGeom>
            <a:avLst/>
            <a:gdLst>
              <a:gd name="textAreaLeft" fmla="*/ 0 w 439560"/>
              <a:gd name="textAreaRight" fmla="*/ 439920 w 439560"/>
              <a:gd name="textAreaTop" fmla="*/ 0 h 341280"/>
              <a:gd name="textAreaBottom" fmla="*/ 341640 h 341280"/>
            </a:gdLst>
            <a:ahLst/>
            <a:rect l="textAreaLeft" t="textAreaTop" r="textAreaRight" b="textAreaBottom"/>
            <a:pathLst>
              <a:path w="440054" h="341629">
                <a:moveTo>
                  <a:pt x="440055" y="0"/>
                </a:moveTo>
                <a:lnTo>
                  <a:pt x="230505" y="0"/>
                </a:lnTo>
                <a:lnTo>
                  <a:pt x="230505" y="1904"/>
                </a:lnTo>
                <a:lnTo>
                  <a:pt x="202184" y="1904"/>
                </a:lnTo>
                <a:lnTo>
                  <a:pt x="117221" y="295655"/>
                </a:lnTo>
                <a:lnTo>
                  <a:pt x="56515" y="162051"/>
                </a:lnTo>
                <a:lnTo>
                  <a:pt x="0" y="187959"/>
                </a:lnTo>
                <a:lnTo>
                  <a:pt x="5334" y="200786"/>
                </a:lnTo>
                <a:lnTo>
                  <a:pt x="34417" y="187959"/>
                </a:lnTo>
                <a:lnTo>
                  <a:pt x="105664" y="341121"/>
                </a:lnTo>
                <a:lnTo>
                  <a:pt x="122428" y="341121"/>
                </a:lnTo>
                <a:lnTo>
                  <a:pt x="215011" y="24764"/>
                </a:lnTo>
                <a:lnTo>
                  <a:pt x="246125" y="24764"/>
                </a:lnTo>
                <a:lnTo>
                  <a:pt x="246125" y="19049"/>
                </a:lnTo>
                <a:lnTo>
                  <a:pt x="440055" y="19049"/>
                </a:lnTo>
                <a:lnTo>
                  <a:pt x="44005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49" name="object 5"/>
          <p:cNvSpPr/>
          <p:nvPr/>
        </p:nvSpPr>
        <p:spPr>
          <a:xfrm>
            <a:off x="7288560" y="3510000"/>
            <a:ext cx="379008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f81bc"/>
                </a:solidFill>
                <a:uFillTx/>
                <a:latin typeface="Cambria Math"/>
              </a:rPr>
              <a:t>𝑛</a:t>
            </a:r>
            <a:r>
              <a:rPr b="0" lang="en-US" sz="2750" spc="176" strike="noStrike" u="none">
                <a:solidFill>
                  <a:srgbClr val="4f81bc"/>
                </a:solidFill>
                <a:uFillTx/>
                <a:latin typeface="Cambria Math"/>
              </a:rPr>
              <a:t> </a:t>
            </a:r>
            <a:r>
              <a:rPr b="0" lang="en-US" sz="2750" spc="-60" strike="noStrike" u="none">
                <a:solidFill>
                  <a:srgbClr val="4f81bc"/>
                </a:solidFill>
                <a:uFillTx/>
                <a:latin typeface="Trebuchet MS"/>
              </a:rPr>
              <a:t>layer</a:t>
            </a:r>
            <a:r>
              <a:rPr b="0" lang="en-US" sz="2750" spc="-60" strike="noStrike" u="none">
                <a:solidFill>
                  <a:srgbClr val="464646"/>
                </a:solidFill>
                <a:uFillTx/>
                <a:latin typeface="Trebuchet MS"/>
              </a:rPr>
              <a:t>,</a:t>
            </a:r>
            <a:r>
              <a:rPr b="0" lang="en-US" sz="2750" spc="-96" strike="noStrike" u="none">
                <a:solidFill>
                  <a:srgbClr val="464646"/>
                </a:solidFill>
                <a:uFillTx/>
                <a:latin typeface="Trebuchet MS"/>
              </a:rPr>
              <a:t> </a:t>
            </a:r>
            <a:r>
              <a:rPr b="0" lang="en-US" sz="2750" spc="119" strike="noStrike" u="none">
                <a:solidFill>
                  <a:srgbClr val="464646"/>
                </a:solidFill>
                <a:uFillTx/>
                <a:latin typeface="Trebuchet MS"/>
              </a:rPr>
              <a:t>considering</a:t>
            </a:r>
            <a:r>
              <a:rPr b="0" lang="en-US" sz="2750" spc="-145" strike="noStrike" u="none">
                <a:solidFill>
                  <a:srgbClr val="464646"/>
                </a:solidFill>
                <a:uFillTx/>
                <a:latin typeface="Trebuchet MS"/>
              </a:rPr>
              <a:t> </a:t>
            </a:r>
            <a:r>
              <a:rPr b="0" lang="en-US" sz="2750" spc="-26" strike="noStrike" u="none">
                <a:solidFill>
                  <a:srgbClr val="464646"/>
                </a:solidFill>
                <a:uFillTx/>
                <a:latin typeface="Trebuchet MS"/>
              </a:rPr>
              <a:t>we</a:t>
            </a:r>
            <a:endParaRPr b="0" lang="en-US" sz="2750" strike="noStrike" u="none">
              <a:solidFill>
                <a:srgbClr val="000000"/>
              </a:solidFill>
              <a:uFillTx/>
              <a:latin typeface="Arial"/>
            </a:endParaRPr>
          </a:p>
        </p:txBody>
      </p:sp>
      <p:sp>
        <p:nvSpPr>
          <p:cNvPr id="2250" name="object 6"/>
          <p:cNvSpPr/>
          <p:nvPr/>
        </p:nvSpPr>
        <p:spPr>
          <a:xfrm>
            <a:off x="428400" y="3510000"/>
            <a:ext cx="656064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19" strike="noStrike" u="none">
                <a:solidFill>
                  <a:srgbClr val="464646"/>
                </a:solidFill>
                <a:uFillTx/>
                <a:latin typeface="Trebuchet MS"/>
              </a:rPr>
              <a:t>Checkpoints</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79" strike="noStrike" u="none">
                <a:solidFill>
                  <a:srgbClr val="464646"/>
                </a:solidFill>
                <a:uFillTx/>
                <a:latin typeface="Trebuchet MS"/>
              </a:rPr>
              <a:t> </a:t>
            </a:r>
            <a:r>
              <a:rPr b="0" lang="en-US" sz="2750" spc="119" strike="noStrike" u="none">
                <a:solidFill>
                  <a:srgbClr val="464646"/>
                </a:solidFill>
                <a:uFillTx/>
                <a:latin typeface="Trebuchet MS"/>
              </a:rPr>
              <a:t>usually</a:t>
            </a:r>
            <a:r>
              <a:rPr b="0" lang="en-US" sz="2750" spc="-54" strike="noStrike" u="none">
                <a:solidFill>
                  <a:srgbClr val="464646"/>
                </a:solidFill>
                <a:uFillTx/>
                <a:latin typeface="Trebuchet MS"/>
              </a:rPr>
              <a:t> </a:t>
            </a:r>
            <a:r>
              <a:rPr b="0" lang="en-US" sz="2750" spc="65" strike="noStrike" u="none">
                <a:solidFill>
                  <a:srgbClr val="464646"/>
                </a:solidFill>
                <a:uFillTx/>
                <a:latin typeface="Trebuchet MS"/>
              </a:rPr>
              <a:t>placed</a:t>
            </a:r>
            <a:r>
              <a:rPr b="0" lang="en-US" sz="2750" spc="-150" strike="noStrike" u="none">
                <a:solidFill>
                  <a:srgbClr val="464646"/>
                </a:solidFill>
                <a:uFillTx/>
                <a:latin typeface="Trebuchet MS"/>
              </a:rPr>
              <a:t> </a:t>
            </a:r>
            <a:r>
              <a:rPr b="0" lang="en-US" sz="2750" spc="79" strike="noStrike" u="none">
                <a:solidFill>
                  <a:srgbClr val="464646"/>
                </a:solidFill>
                <a:uFillTx/>
                <a:latin typeface="Trebuchet MS"/>
              </a:rPr>
              <a:t>at</a:t>
            </a:r>
            <a:r>
              <a:rPr b="0" lang="en-US" sz="2750" spc="-150" strike="noStrike" u="none">
                <a:solidFill>
                  <a:srgbClr val="464646"/>
                </a:solidFill>
                <a:uFillTx/>
                <a:latin typeface="Trebuchet MS"/>
              </a:rPr>
              <a:t> </a:t>
            </a:r>
            <a:r>
              <a:rPr b="0" lang="en-US" sz="2750" spc="-11" strike="noStrike" u="none">
                <a:solidFill>
                  <a:srgbClr val="464646"/>
                </a:solidFill>
                <a:uFillTx/>
                <a:latin typeface="Trebuchet MS"/>
              </a:rPr>
              <a:t>every </a:t>
            </a:r>
            <a:r>
              <a:rPr b="0" lang="en-US" sz="2750" spc="85" strike="noStrike" u="none">
                <a:solidFill>
                  <a:srgbClr val="464646"/>
                </a:solidFill>
                <a:uFillTx/>
                <a:latin typeface="Trebuchet MS"/>
              </a:rPr>
              <a:t>have</a:t>
            </a:r>
            <a:r>
              <a:rPr b="0" lang="en-US" sz="2750" spc="-7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36" strike="noStrike" u="none">
                <a:solidFill>
                  <a:srgbClr val="464646"/>
                </a:solidFill>
                <a:uFillTx/>
                <a:latin typeface="Trebuchet MS"/>
              </a:rPr>
              <a:t> </a:t>
            </a:r>
            <a:r>
              <a:rPr b="0" lang="en-US" sz="2750" spc="91" strike="noStrike" u="none">
                <a:solidFill>
                  <a:srgbClr val="464646"/>
                </a:solidFill>
                <a:uFillTx/>
                <a:latin typeface="Trebuchet MS"/>
              </a:rPr>
              <a:t>n-</a:t>
            </a:r>
            <a:r>
              <a:rPr b="0" lang="en-US" sz="2750" strike="noStrike" u="none">
                <a:solidFill>
                  <a:srgbClr val="464646"/>
                </a:solidFill>
                <a:uFillTx/>
                <a:latin typeface="Trebuchet MS"/>
              </a:rPr>
              <a:t>layer</a:t>
            </a:r>
            <a:r>
              <a:rPr b="0" lang="en-US" sz="2750" spc="-119" strike="noStrike" u="none">
                <a:solidFill>
                  <a:srgbClr val="464646"/>
                </a:solidFill>
                <a:uFillTx/>
                <a:latin typeface="Trebuchet MS"/>
              </a:rPr>
              <a:t> </a:t>
            </a:r>
            <a:r>
              <a:rPr b="0" lang="en-US" sz="2750" spc="65" strike="noStrike" u="none">
                <a:solidFill>
                  <a:srgbClr val="464646"/>
                </a:solidFill>
                <a:uFillTx/>
                <a:latin typeface="Trebuchet MS"/>
              </a:rPr>
              <a:t>neural</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network.</a:t>
            </a:r>
            <a:endParaRPr b="0" lang="en-US" sz="2750" strike="noStrike" u="none">
              <a:solidFill>
                <a:srgbClr val="000000"/>
              </a:solidFill>
              <a:uFillTx/>
              <a:latin typeface="Arial"/>
            </a:endParaRPr>
          </a:p>
        </p:txBody>
      </p:sp>
      <p:sp>
        <p:nvSpPr>
          <p:cNvPr id="2251" name="object 7"/>
          <p:cNvSpPr/>
          <p:nvPr/>
        </p:nvSpPr>
        <p:spPr>
          <a:xfrm>
            <a:off x="428400" y="4959360"/>
            <a:ext cx="10588320" cy="128340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464646"/>
                </a:solidFill>
                <a:uFillTx/>
                <a:latin typeface="Trebuchet MS"/>
              </a:rPr>
              <a:t>So,</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now</a:t>
            </a:r>
            <a:r>
              <a:rPr b="0" lang="en-US" sz="2750" spc="-85" strike="noStrike" u="none">
                <a:solidFill>
                  <a:srgbClr val="464646"/>
                </a:solidFill>
                <a:uFillTx/>
                <a:latin typeface="Trebuchet MS"/>
              </a:rPr>
              <a:t> </a:t>
            </a:r>
            <a:r>
              <a:rPr b="0" lang="en-US" sz="2750" spc="91" strike="noStrike" u="none">
                <a:solidFill>
                  <a:srgbClr val="464646"/>
                </a:solidFill>
                <a:uFillTx/>
                <a:latin typeface="Trebuchet MS"/>
              </a:rPr>
              <a:t>when</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79" strike="noStrike" u="none">
                <a:solidFill>
                  <a:srgbClr val="464646"/>
                </a:solidFill>
                <a:uFillTx/>
                <a:latin typeface="Trebuchet MS"/>
              </a:rPr>
              <a:t> </a:t>
            </a:r>
            <a:r>
              <a:rPr b="0" lang="en-US" sz="2750" spc="-45" strike="noStrike" u="none">
                <a:solidFill>
                  <a:srgbClr val="464646"/>
                </a:solidFill>
                <a:uFillTx/>
                <a:latin typeface="Trebuchet MS"/>
              </a:rPr>
              <a:t>re-</a:t>
            </a:r>
            <a:r>
              <a:rPr b="0" lang="en-US" sz="2750" spc="105" strike="noStrike" u="none">
                <a:solidFill>
                  <a:srgbClr val="464646"/>
                </a:solidFill>
                <a:uFillTx/>
                <a:latin typeface="Trebuchet MS"/>
              </a:rPr>
              <a:t>compute</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59" strike="noStrike" u="none">
                <a:solidFill>
                  <a:srgbClr val="464646"/>
                </a:solidFill>
                <a:uFillTx/>
                <a:latin typeface="Trebuchet MS"/>
              </a:rPr>
              <a:t> </a:t>
            </a:r>
            <a:r>
              <a:rPr b="0" lang="en-US" sz="2750" spc="105" strike="noStrike" u="none">
                <a:solidFill>
                  <a:srgbClr val="464646"/>
                </a:solidFill>
                <a:uFillTx/>
                <a:latin typeface="Trebuchet MS"/>
              </a:rPr>
              <a:t>activations</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65" strike="noStrike" u="none">
                <a:solidFill>
                  <a:srgbClr val="464646"/>
                </a:solidFill>
                <a:uFillTx/>
                <a:latin typeface="Trebuchet MS"/>
              </a:rPr>
              <a:t> </a:t>
            </a:r>
            <a:r>
              <a:rPr b="0" lang="en-US" sz="2750" spc="96" strike="noStrike" u="none">
                <a:solidFill>
                  <a:srgbClr val="4f81bc"/>
                </a:solidFill>
                <a:uFillTx/>
                <a:latin typeface="Trebuchet MS"/>
              </a:rPr>
              <a:t>backward</a:t>
            </a:r>
            <a:r>
              <a:rPr b="0" lang="en-US" sz="2750" spc="-85" strike="noStrike" u="none">
                <a:solidFill>
                  <a:srgbClr val="4f81bc"/>
                </a:solidFill>
                <a:uFillTx/>
                <a:latin typeface="Trebuchet MS"/>
              </a:rPr>
              <a:t> </a:t>
            </a:r>
            <a:r>
              <a:rPr b="0" lang="en-US" sz="2750" spc="105" strike="noStrike" u="none">
                <a:solidFill>
                  <a:srgbClr val="4f81bc"/>
                </a:solidFill>
                <a:uFillTx/>
                <a:latin typeface="Trebuchet MS"/>
              </a:rPr>
              <a:t>pass</a:t>
            </a:r>
            <a:r>
              <a:rPr b="0" lang="en-US" sz="2750" spc="105" strike="noStrike" u="none">
                <a:solidFill>
                  <a:srgbClr val="464646"/>
                </a:solidFill>
                <a:uFillTx/>
                <a:latin typeface="Trebuchet MS"/>
              </a:rPr>
              <a:t>,</a:t>
            </a:r>
            <a:endParaRPr b="0" lang="en-US" sz="2750" strike="noStrike" u="none">
              <a:solidFill>
                <a:srgbClr val="000000"/>
              </a:solidFill>
              <a:uFillTx/>
              <a:latin typeface="Arial"/>
            </a:endParaRPr>
          </a:p>
          <a:p>
            <a:pPr marL="12600" defTabSz="914400">
              <a:lnSpc>
                <a:spcPct val="100000"/>
              </a:lnSpc>
              <a:spcBef>
                <a:spcPts val="79"/>
              </a:spcBef>
            </a:pPr>
            <a:r>
              <a:rPr b="0" lang="en-US" sz="2750" strike="noStrike" u="none">
                <a:solidFill>
                  <a:srgbClr val="464646"/>
                </a:solidFill>
                <a:uFillTx/>
                <a:latin typeface="Trebuchet MS"/>
              </a:rPr>
              <a:t>we</a:t>
            </a:r>
            <a:r>
              <a:rPr b="0" lang="en-US" sz="2750" spc="-139" strike="noStrike" u="none">
                <a:solidFill>
                  <a:srgbClr val="464646"/>
                </a:solidFill>
                <a:uFillTx/>
                <a:latin typeface="Trebuchet MS"/>
              </a:rPr>
              <a:t> </a:t>
            </a:r>
            <a:r>
              <a:rPr b="0" lang="en-US" sz="2750" strike="noStrike" u="none">
                <a:solidFill>
                  <a:srgbClr val="464646"/>
                </a:solidFill>
                <a:uFillTx/>
                <a:latin typeface="Trebuchet MS"/>
              </a:rPr>
              <a:t>don’t</a:t>
            </a:r>
            <a:r>
              <a:rPr b="0" lang="en-US" sz="2750" spc="-54"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139"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59" strike="noStrike" u="none">
                <a:solidFill>
                  <a:srgbClr val="464646"/>
                </a:solidFill>
                <a:uFillTx/>
                <a:latin typeface="Trebuchet MS"/>
              </a:rPr>
              <a:t> </a:t>
            </a:r>
            <a:r>
              <a:rPr b="0" lang="en-US" sz="2750" spc="91" strike="noStrike" u="none">
                <a:solidFill>
                  <a:srgbClr val="464646"/>
                </a:solidFill>
                <a:uFillTx/>
                <a:latin typeface="Trebuchet MS"/>
              </a:rPr>
              <a:t>start</a:t>
            </a:r>
            <a:r>
              <a:rPr b="0" lang="en-US" sz="2750" spc="-130" strike="noStrike" u="none">
                <a:solidFill>
                  <a:srgbClr val="464646"/>
                </a:solidFill>
                <a:uFillTx/>
                <a:latin typeface="Trebuchet MS"/>
              </a:rPr>
              <a:t> </a:t>
            </a:r>
            <a:r>
              <a:rPr b="0" lang="en-US" sz="2750" spc="79" strike="noStrike" u="none">
                <a:solidFill>
                  <a:srgbClr val="464646"/>
                </a:solidFill>
                <a:uFillTx/>
                <a:latin typeface="Trebuchet MS"/>
              </a:rPr>
              <a:t>from</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0" strike="noStrike" u="none">
                <a:solidFill>
                  <a:srgbClr val="464646"/>
                </a:solidFill>
                <a:uFillTx/>
                <a:latin typeface="Trebuchet MS"/>
              </a:rPr>
              <a:t> </a:t>
            </a:r>
            <a:r>
              <a:rPr b="0" lang="en-US" sz="2750" spc="96" strike="noStrike" u="none">
                <a:solidFill>
                  <a:srgbClr val="464646"/>
                </a:solidFill>
                <a:uFillTx/>
                <a:latin typeface="Trebuchet MS"/>
              </a:rPr>
              <a:t>beginning!</a:t>
            </a:r>
            <a:endParaRPr b="0" lang="en-US" sz="2750" strike="noStrike" u="none">
              <a:solidFill>
                <a:srgbClr val="000000"/>
              </a:solidFill>
              <a:uFillTx/>
              <a:latin typeface="Arial"/>
            </a:endParaRPr>
          </a:p>
        </p:txBody>
      </p:sp>
      <p:grpSp>
        <p:nvGrpSpPr>
          <p:cNvPr id="2252" name="object 8"/>
          <p:cNvGrpSpPr/>
          <p:nvPr/>
        </p:nvGrpSpPr>
        <p:grpSpPr>
          <a:xfrm>
            <a:off x="2257560" y="1528920"/>
            <a:ext cx="7405560" cy="1009440"/>
            <a:chOff x="2257560" y="1528920"/>
            <a:chExt cx="7405560" cy="1009440"/>
          </a:xfrm>
        </p:grpSpPr>
        <p:sp>
          <p:nvSpPr>
            <p:cNvPr id="2253" name="object 9"/>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4" name="object 10"/>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5" name="object 11"/>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6" name="object 12"/>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7" name="object 13"/>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8" name="object 14"/>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9" name="object 15"/>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60" name="object 16"/>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61" name="object 17" descr=""/>
            <p:cNvPicPr/>
            <p:nvPr/>
          </p:nvPicPr>
          <p:blipFill>
            <a:blip r:embed="rId2"/>
            <a:stretch/>
          </p:blipFill>
          <p:spPr>
            <a:xfrm>
              <a:off x="4362480" y="1923840"/>
              <a:ext cx="918720" cy="261720"/>
            </a:xfrm>
            <a:prstGeom prst="rect">
              <a:avLst/>
            </a:prstGeom>
            <a:noFill/>
            <a:ln w="0">
              <a:noFill/>
            </a:ln>
          </p:spPr>
        </p:pic>
        <p:sp>
          <p:nvSpPr>
            <p:cNvPr id="2262" name="object 18"/>
            <p:cNvSpPr/>
            <p:nvPr/>
          </p:nvSpPr>
          <p:spPr>
            <a:xfrm>
              <a:off x="44146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63" name="object 19" descr=""/>
            <p:cNvPicPr/>
            <p:nvPr/>
          </p:nvPicPr>
          <p:blipFill>
            <a:blip r:embed="rId3"/>
            <a:stretch/>
          </p:blipFill>
          <p:spPr>
            <a:xfrm>
              <a:off x="6105600" y="1914480"/>
              <a:ext cx="918720" cy="261720"/>
            </a:xfrm>
            <a:prstGeom prst="rect">
              <a:avLst/>
            </a:prstGeom>
            <a:noFill/>
            <a:ln w="0">
              <a:noFill/>
            </a:ln>
          </p:spPr>
        </p:pic>
        <p:sp>
          <p:nvSpPr>
            <p:cNvPr id="2264" name="object 20"/>
            <p:cNvSpPr/>
            <p:nvPr/>
          </p:nvSpPr>
          <p:spPr>
            <a:xfrm>
              <a:off x="6157800" y="19861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65" name="object 21" descr=""/>
            <p:cNvPicPr/>
            <p:nvPr/>
          </p:nvPicPr>
          <p:blipFill>
            <a:blip r:embed="rId4"/>
            <a:stretch/>
          </p:blipFill>
          <p:spPr>
            <a:xfrm>
              <a:off x="7858080" y="1923840"/>
              <a:ext cx="918720" cy="261720"/>
            </a:xfrm>
            <a:prstGeom prst="rect">
              <a:avLst/>
            </a:prstGeom>
            <a:noFill/>
            <a:ln w="0">
              <a:noFill/>
            </a:ln>
          </p:spPr>
        </p:pic>
        <p:sp>
          <p:nvSpPr>
            <p:cNvPr id="2266" name="object 22"/>
            <p:cNvSpPr/>
            <p:nvPr/>
          </p:nvSpPr>
          <p:spPr>
            <a:xfrm>
              <a:off x="79102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67" name="object 23" descr=""/>
            <p:cNvPicPr/>
            <p:nvPr/>
          </p:nvPicPr>
          <p:blipFill>
            <a:blip r:embed="rId5"/>
            <a:stretch/>
          </p:blipFill>
          <p:spPr>
            <a:xfrm>
              <a:off x="2257560" y="1923840"/>
              <a:ext cx="1271160" cy="261720"/>
            </a:xfrm>
            <a:prstGeom prst="rect">
              <a:avLst/>
            </a:prstGeom>
            <a:noFill/>
            <a:ln w="0">
              <a:noFill/>
            </a:ln>
          </p:spPr>
        </p:pic>
        <p:sp>
          <p:nvSpPr>
            <p:cNvPr id="2268" name="object 24"/>
            <p:cNvSpPr/>
            <p:nvPr/>
          </p:nvSpPr>
          <p:spPr>
            <a:xfrm>
              <a:off x="2309760" y="199548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69" name="object 25"/>
          <p:cNvSpPr/>
          <p:nvPr/>
        </p:nvSpPr>
        <p:spPr>
          <a:xfrm>
            <a:off x="3553920" y="2631600"/>
            <a:ext cx="7138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0" strike="noStrike" u="none">
                <a:solidFill>
                  <a:schemeClr val="dk1"/>
                </a:solidFill>
                <a:uFillTx/>
                <a:latin typeface="Trebuchet MS"/>
              </a:rPr>
              <a:t>Layer</a:t>
            </a:r>
            <a:r>
              <a:rPr b="0" lang="en-US" sz="1800" spc="-111" strike="noStrike" u="none">
                <a:solidFill>
                  <a:schemeClr val="dk1"/>
                </a:solidFill>
                <a:uFillTx/>
                <a:latin typeface="Trebuchet MS"/>
              </a:rPr>
              <a:t> </a:t>
            </a:r>
            <a:r>
              <a:rPr b="0" lang="en-US" sz="1800" spc="-394" strike="noStrike" u="none">
                <a:solidFill>
                  <a:schemeClr val="dk1"/>
                </a:solidFill>
                <a:uFillTx/>
                <a:latin typeface="Trebuchet MS"/>
              </a:rPr>
              <a:t>1</a:t>
            </a:r>
            <a:endParaRPr b="0" lang="en-US" sz="1800" strike="noStrike" u="none">
              <a:solidFill>
                <a:srgbClr val="000000"/>
              </a:solidFill>
              <a:uFillTx/>
              <a:latin typeface="Arial"/>
            </a:endParaRPr>
          </a:p>
        </p:txBody>
      </p:sp>
      <p:sp>
        <p:nvSpPr>
          <p:cNvPr id="2270" name="PlaceHolder 2"/>
          <p:cNvSpPr>
            <a:spLocks noGrp="1"/>
          </p:cNvSpPr>
          <p:nvPr>
            <p:ph type="ftr" idx="158"/>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271" name="PlaceHolder 3"/>
          <p:cNvSpPr>
            <a:spLocks noGrp="1"/>
          </p:cNvSpPr>
          <p:nvPr>
            <p:ph type="sldNum" idx="159"/>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101</a:t>
            </a:r>
            <a:endParaRPr b="0" lang="en-US" sz="1200" strike="noStrike" u="none">
              <a:solidFill>
                <a:srgbClr val="000000"/>
              </a:solidFill>
              <a:uFillTx/>
              <a:latin typeface="Times New Roman"/>
            </a:endParaRPr>
          </a:p>
        </p:txBody>
      </p:sp>
      <p:sp>
        <p:nvSpPr>
          <p:cNvPr id="2272" name="object 26"/>
          <p:cNvSpPr/>
          <p:nvPr/>
        </p:nvSpPr>
        <p:spPr>
          <a:xfrm>
            <a:off x="5306040" y="2631600"/>
            <a:ext cx="7686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60" strike="noStrike" u="none">
                <a:solidFill>
                  <a:schemeClr val="dk1"/>
                </a:solidFill>
                <a:uFillTx/>
                <a:latin typeface="Trebuchet MS"/>
              </a:rPr>
              <a:t>2</a:t>
            </a:r>
            <a:endParaRPr b="0" lang="en-US" sz="1800" strike="noStrike" u="none">
              <a:solidFill>
                <a:srgbClr val="000000"/>
              </a:solidFill>
              <a:uFillTx/>
              <a:latin typeface="Arial"/>
            </a:endParaRPr>
          </a:p>
        </p:txBody>
      </p:sp>
      <p:sp>
        <p:nvSpPr>
          <p:cNvPr id="2273" name="object 27"/>
          <p:cNvSpPr/>
          <p:nvPr/>
        </p:nvSpPr>
        <p:spPr>
          <a:xfrm>
            <a:off x="7057800" y="2631600"/>
            <a:ext cx="7725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p:txBody>
      </p:sp>
      <p:sp>
        <p:nvSpPr>
          <p:cNvPr id="2274" name="object 28"/>
          <p:cNvSpPr/>
          <p:nvPr/>
        </p:nvSpPr>
        <p:spPr>
          <a:xfrm>
            <a:off x="8809200" y="263160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275" name="object 29"/>
          <p:cNvSpPr/>
          <p:nvPr/>
        </p:nvSpPr>
        <p:spPr>
          <a:xfrm>
            <a:off x="2078280" y="186912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sp>
        <p:nvSpPr>
          <p:cNvPr id="2276" name="object 30"/>
          <p:cNvSpPr/>
          <p:nvPr/>
        </p:nvSpPr>
        <p:spPr>
          <a:xfrm>
            <a:off x="3750840" y="1861560"/>
            <a:ext cx="29736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1</a:t>
            </a:r>
            <a:endParaRPr b="0" lang="en-US" sz="2020" strike="noStrike" u="none">
              <a:solidFill>
                <a:srgbClr val="000000"/>
              </a:solidFill>
              <a:uFillTx/>
              <a:latin typeface="Arial"/>
            </a:endParaRPr>
          </a:p>
        </p:txBody>
      </p:sp>
      <p:sp>
        <p:nvSpPr>
          <p:cNvPr id="2277" name="object 31"/>
          <p:cNvSpPr/>
          <p:nvPr/>
        </p:nvSpPr>
        <p:spPr>
          <a:xfrm>
            <a:off x="5495400" y="186912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endParaRPr b="0" lang="en-US" sz="2020" strike="noStrike" u="none">
              <a:solidFill>
                <a:srgbClr val="000000"/>
              </a:solidFill>
              <a:uFillTx/>
              <a:latin typeface="Arial"/>
            </a:endParaRPr>
          </a:p>
        </p:txBody>
      </p:sp>
      <p:sp>
        <p:nvSpPr>
          <p:cNvPr id="2278" name="object 32"/>
          <p:cNvSpPr/>
          <p:nvPr/>
        </p:nvSpPr>
        <p:spPr>
          <a:xfrm>
            <a:off x="7251480" y="186156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3</a:t>
            </a:r>
            <a:endParaRPr b="0" lang="en-US" sz="2020" strike="noStrike" u="none">
              <a:solidFill>
                <a:srgbClr val="000000"/>
              </a:solidFill>
              <a:uFillTx/>
              <a:latin typeface="Arial"/>
            </a:endParaRPr>
          </a:p>
        </p:txBody>
      </p:sp>
      <p:sp>
        <p:nvSpPr>
          <p:cNvPr id="2279" name="object 33"/>
          <p:cNvSpPr/>
          <p:nvPr/>
        </p:nvSpPr>
        <p:spPr>
          <a:xfrm>
            <a:off x="9078840" y="187092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28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288" name="object 4"/>
          <p:cNvSpPr/>
          <p:nvPr/>
        </p:nvSpPr>
        <p:spPr>
          <a:xfrm>
            <a:off x="11750760" y="6478560"/>
            <a:ext cx="17748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rgbClr val="888888"/>
                </a:solidFill>
                <a:uFillTx/>
                <a:latin typeface="Trebuchet MS"/>
              </a:rPr>
              <a:t>16</a:t>
            </a:r>
            <a:endParaRPr b="0" lang="en-US" sz="1200" strike="noStrike" u="none">
              <a:solidFill>
                <a:srgbClr val="000000"/>
              </a:solidFill>
              <a:uFillTx/>
              <a:latin typeface="Arial"/>
            </a:endParaRPr>
          </a:p>
        </p:txBody>
      </p:sp>
      <p:sp>
        <p:nvSpPr>
          <p:cNvPr id="289" name="object 5"/>
          <p:cNvSpPr/>
          <p:nvPr/>
        </p:nvSpPr>
        <p:spPr>
          <a:xfrm>
            <a:off x="428400" y="5130720"/>
            <a:ext cx="99622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13" strike="noStrike" u="none">
                <a:solidFill>
                  <a:srgbClr val="464646"/>
                </a:solidFill>
                <a:uFillTx/>
                <a:latin typeface="Trebuchet MS"/>
              </a:rPr>
              <a:t>This</a:t>
            </a:r>
            <a:r>
              <a:rPr b="0" lang="en-US" sz="2750" spc="-113" strike="noStrike" u="none">
                <a:solidFill>
                  <a:srgbClr val="464646"/>
                </a:solidFill>
                <a:uFillTx/>
                <a:latin typeface="Trebuchet MS"/>
              </a:rPr>
              <a:t> </a:t>
            </a:r>
            <a:r>
              <a:rPr b="0" lang="en-US" sz="2750" spc="184" strike="noStrike" u="none">
                <a:solidFill>
                  <a:srgbClr val="464646"/>
                </a:solidFill>
                <a:uFillTx/>
                <a:latin typeface="Trebuchet MS"/>
              </a:rPr>
              <a:t>is</a:t>
            </a:r>
            <a:r>
              <a:rPr b="0" lang="en-US" sz="2750" spc="-111"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119" strike="noStrike" u="none">
                <a:solidFill>
                  <a:srgbClr val="464646"/>
                </a:solidFill>
                <a:uFillTx/>
                <a:latin typeface="Trebuchet MS"/>
              </a:rPr>
              <a:t> </a:t>
            </a:r>
            <a:r>
              <a:rPr b="0" lang="en-US" sz="2750" spc="85" strike="noStrike" u="none">
                <a:solidFill>
                  <a:srgbClr val="464646"/>
                </a:solidFill>
                <a:uFillTx/>
                <a:latin typeface="Trebuchet MS"/>
              </a:rPr>
              <a:t>example</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79" strike="noStrike" u="none">
                <a:solidFill>
                  <a:srgbClr val="464646"/>
                </a:solidFill>
                <a:uFillTx/>
                <a:latin typeface="Trebuchet MS"/>
              </a:rPr>
              <a:t> </a:t>
            </a:r>
            <a:r>
              <a:rPr b="0" lang="en-US" sz="2750" spc="65" strike="noStrike" u="none">
                <a:solidFill>
                  <a:srgbClr val="464646"/>
                </a:solidFill>
                <a:uFillTx/>
                <a:latin typeface="Trebuchet MS"/>
              </a:rPr>
              <a:t>what</a:t>
            </a:r>
            <a:r>
              <a:rPr b="0" lang="en-US" sz="2750" spc="-85"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111" strike="noStrike" u="none">
                <a:solidFill>
                  <a:srgbClr val="464646"/>
                </a:solidFill>
                <a:uFillTx/>
                <a:latin typeface="Trebuchet MS"/>
              </a:rPr>
              <a:t> </a:t>
            </a:r>
            <a:r>
              <a:rPr b="0" lang="en-US" sz="2750" spc="99" strike="noStrike" u="none">
                <a:solidFill>
                  <a:srgbClr val="464646"/>
                </a:solidFill>
                <a:uFillTx/>
                <a:latin typeface="Trebuchet MS"/>
              </a:rPr>
              <a:t>instruction</a:t>
            </a:r>
            <a:r>
              <a:rPr b="0" lang="en-US" sz="2750" spc="-125" strike="noStrike" u="none">
                <a:solidFill>
                  <a:srgbClr val="464646"/>
                </a:solidFill>
                <a:uFillTx/>
                <a:latin typeface="Trebuchet MS"/>
              </a:rPr>
              <a:t> </a:t>
            </a:r>
            <a:r>
              <a:rPr b="0" lang="en-US" sz="2750" spc="99" strike="noStrike" u="none">
                <a:solidFill>
                  <a:srgbClr val="464646"/>
                </a:solidFill>
                <a:uFillTx/>
                <a:latin typeface="Trebuchet MS"/>
              </a:rPr>
              <a:t>dataset</a:t>
            </a:r>
            <a:r>
              <a:rPr b="0" lang="en-US" sz="2750" spc="-156" strike="noStrike" u="none">
                <a:solidFill>
                  <a:srgbClr val="464646"/>
                </a:solidFill>
                <a:uFillTx/>
                <a:latin typeface="Trebuchet MS"/>
              </a:rPr>
              <a:t> </a:t>
            </a:r>
            <a:r>
              <a:rPr b="0" lang="en-US" sz="2750" spc="139" strike="noStrike" u="none">
                <a:solidFill>
                  <a:srgbClr val="464646"/>
                </a:solidFill>
                <a:uFillTx/>
                <a:latin typeface="Trebuchet MS"/>
              </a:rPr>
              <a:t>looks</a:t>
            </a:r>
            <a:r>
              <a:rPr b="0" lang="en-US" sz="2750" spc="-113" strike="noStrike" u="none">
                <a:solidFill>
                  <a:srgbClr val="464646"/>
                </a:solidFill>
                <a:uFillTx/>
                <a:latin typeface="Trebuchet MS"/>
              </a:rPr>
              <a:t> </a:t>
            </a:r>
            <a:r>
              <a:rPr b="0" lang="en-US" sz="2750" spc="-11" strike="noStrike" u="none">
                <a:solidFill>
                  <a:srgbClr val="464646"/>
                </a:solidFill>
                <a:uFillTx/>
                <a:latin typeface="Trebuchet MS"/>
              </a:rPr>
              <a:t>like.</a:t>
            </a:r>
            <a:endParaRPr b="0" lang="en-US" sz="2750" strike="noStrike" u="none">
              <a:solidFill>
                <a:srgbClr val="000000"/>
              </a:solidFill>
              <a:uFillTx/>
              <a:latin typeface="Arial"/>
            </a:endParaRPr>
          </a:p>
        </p:txBody>
      </p:sp>
      <p:graphicFrame>
        <p:nvGraphicFramePr>
          <p:cNvPr id="290" name="object 6"/>
          <p:cNvGraphicFramePr/>
          <p:nvPr/>
        </p:nvGraphicFramePr>
        <p:xfrm>
          <a:off x="742320" y="1185120"/>
          <a:ext cx="10694160" cy="3853800"/>
        </p:xfrm>
        <a:graphic>
          <a:graphicData uri="http://schemas.openxmlformats.org/drawingml/2006/table">
            <a:tbl>
              <a:tblPr/>
              <a:tblGrid>
                <a:gridCol w="3564720"/>
                <a:gridCol w="3564720"/>
                <a:gridCol w="3564720"/>
              </a:tblGrid>
              <a:tr h="443160">
                <a:tc>
                  <a:txBody>
                    <a:bodyPr lIns="0" rIns="0" tIns="55080" bIns="0" anchor="t">
                      <a:noAutofit/>
                    </a:bodyPr>
                    <a:p>
                      <a:pPr marL="12600" algn="ctr" defTabSz="914400">
                        <a:lnSpc>
                          <a:spcPct val="100000"/>
                        </a:lnSpc>
                        <a:spcBef>
                          <a:spcPts val="434"/>
                        </a:spcBef>
                      </a:pPr>
                      <a:r>
                        <a:rPr b="0" lang="en-US" sz="2000" spc="40" strike="noStrike" u="none">
                          <a:solidFill>
                            <a:srgbClr val="ffffff"/>
                          </a:solidFill>
                          <a:uFillTx/>
                          <a:latin typeface="Trebuchet MS"/>
                        </a:rPr>
                        <a:t>Instruction</a:t>
                      </a:r>
                      <a:endParaRPr b="0" lang="en-US" sz="20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55080" bIns="0" anchor="t">
                      <a:noAutofit/>
                    </a:bodyPr>
                    <a:p>
                      <a:pPr marL="9000" algn="ctr" defTabSz="914400">
                        <a:lnSpc>
                          <a:spcPct val="100000"/>
                        </a:lnSpc>
                        <a:spcBef>
                          <a:spcPts val="434"/>
                        </a:spcBef>
                      </a:pPr>
                      <a:r>
                        <a:rPr b="0" lang="en-US" sz="2000" spc="-11" strike="noStrike" u="none">
                          <a:solidFill>
                            <a:srgbClr val="ffffff"/>
                          </a:solidFill>
                          <a:uFillTx/>
                          <a:latin typeface="Trebuchet MS"/>
                        </a:rPr>
                        <a:t>Context</a:t>
                      </a:r>
                      <a:endParaRPr b="0" lang="en-US" sz="20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55080" bIns="0" anchor="t">
                      <a:noAutofit/>
                    </a:bodyPr>
                    <a:p>
                      <a:pPr marL="17640" algn="ctr" defTabSz="914400">
                        <a:lnSpc>
                          <a:spcPct val="100000"/>
                        </a:lnSpc>
                        <a:spcBef>
                          <a:spcPts val="434"/>
                        </a:spcBef>
                      </a:pPr>
                      <a:r>
                        <a:rPr b="0" lang="en-US" sz="2000" spc="-11" strike="noStrike" u="none">
                          <a:solidFill>
                            <a:srgbClr val="ffffff"/>
                          </a:solidFill>
                          <a:uFillTx/>
                          <a:latin typeface="Trebuchet MS"/>
                        </a:rPr>
                        <a:t>Output</a:t>
                      </a:r>
                      <a:endParaRPr b="0" lang="en-US" sz="20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r h="1125000">
                <a:tc>
                  <a:txBody>
                    <a:bodyPr lIns="0" rIns="0" tIns="105120" bIns="0" anchor="t">
                      <a:noAutofit/>
                    </a:bodyPr>
                    <a:p>
                      <a:pPr defTabSz="914400">
                        <a:lnSpc>
                          <a:spcPct val="100000"/>
                        </a:lnSpc>
                        <a:spcBef>
                          <a:spcPts val="831"/>
                        </a:spcBef>
                      </a:pPr>
                      <a:endParaRPr b="0" lang="en-US" sz="2000" strike="noStrike" u="none">
                        <a:solidFill>
                          <a:srgbClr val="000000"/>
                        </a:solidFill>
                        <a:uFillTx/>
                        <a:latin typeface="Arial"/>
                      </a:endParaRPr>
                    </a:p>
                    <a:p>
                      <a:pPr marL="6480" algn="ctr" defTabSz="914400">
                        <a:lnSpc>
                          <a:spcPct val="100000"/>
                        </a:lnSpc>
                      </a:pPr>
                      <a:r>
                        <a:rPr b="0" lang="en-US" sz="2000" spc="111" strike="noStrike" u="none">
                          <a:solidFill>
                            <a:srgbClr val="000000"/>
                          </a:solidFill>
                          <a:uFillTx/>
                          <a:latin typeface="Trebuchet MS"/>
                        </a:rPr>
                        <a:t>Suggest</a:t>
                      </a:r>
                      <a:r>
                        <a:rPr b="0" lang="en-US" sz="2000" spc="-96" strike="noStrike" u="none">
                          <a:solidFill>
                            <a:srgbClr val="000000"/>
                          </a:solidFill>
                          <a:uFillTx/>
                          <a:latin typeface="Trebuchet MS"/>
                        </a:rPr>
                        <a:t> </a:t>
                      </a:r>
                      <a:r>
                        <a:rPr b="0" lang="en-US" sz="2000" spc="91" strike="noStrike" u="none">
                          <a:solidFill>
                            <a:srgbClr val="000000"/>
                          </a:solidFill>
                          <a:uFillTx/>
                          <a:latin typeface="Trebuchet MS"/>
                        </a:rPr>
                        <a:t>a</a:t>
                      </a:r>
                      <a:r>
                        <a:rPr b="0" lang="en-US" sz="2000" spc="-85" strike="noStrike" u="none">
                          <a:solidFill>
                            <a:srgbClr val="000000"/>
                          </a:solidFill>
                          <a:uFillTx/>
                          <a:latin typeface="Trebuchet MS"/>
                        </a:rPr>
                        <a:t> </a:t>
                      </a:r>
                      <a:r>
                        <a:rPr b="0" lang="en-US" sz="2000" spc="74" strike="noStrike" u="none">
                          <a:solidFill>
                            <a:srgbClr val="000000"/>
                          </a:solidFill>
                          <a:uFillTx/>
                          <a:latin typeface="Trebuchet MS"/>
                        </a:rPr>
                        <a:t>good</a:t>
                      </a:r>
                      <a:r>
                        <a:rPr b="0" lang="en-US" sz="2000" spc="-159" strike="noStrike" u="none">
                          <a:solidFill>
                            <a:srgbClr val="000000"/>
                          </a:solidFill>
                          <a:uFillTx/>
                          <a:latin typeface="Trebuchet MS"/>
                        </a:rPr>
                        <a:t> </a:t>
                      </a:r>
                      <a:r>
                        <a:rPr b="0" lang="en-US" sz="2000" spc="34" strike="noStrike" u="none">
                          <a:solidFill>
                            <a:srgbClr val="000000"/>
                          </a:solidFill>
                          <a:uFillTx/>
                          <a:latin typeface="Trebuchet MS"/>
                        </a:rPr>
                        <a:t>restaurant</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105120" bIns="0" anchor="t">
                      <a:noAutofit/>
                    </a:bodyPr>
                    <a:p>
                      <a:pPr defTabSz="914400">
                        <a:lnSpc>
                          <a:spcPct val="100000"/>
                        </a:lnSpc>
                        <a:spcBef>
                          <a:spcPts val="831"/>
                        </a:spcBef>
                      </a:pPr>
                      <a:endParaRPr b="0" lang="en-US" sz="2000" strike="noStrike" u="none">
                        <a:solidFill>
                          <a:srgbClr val="000000"/>
                        </a:solidFill>
                        <a:uFillTx/>
                        <a:latin typeface="Arial"/>
                      </a:endParaRPr>
                    </a:p>
                    <a:p>
                      <a:pPr marL="10800" algn="ctr" defTabSz="914400">
                        <a:lnSpc>
                          <a:spcPct val="100000"/>
                        </a:lnSpc>
                      </a:pPr>
                      <a:r>
                        <a:rPr b="0" lang="en-US" sz="2000" spc="85" strike="noStrike" u="none">
                          <a:solidFill>
                            <a:srgbClr val="000000"/>
                          </a:solidFill>
                          <a:uFillTx/>
                          <a:latin typeface="Trebuchet MS"/>
                        </a:rPr>
                        <a:t>Los</a:t>
                      </a:r>
                      <a:r>
                        <a:rPr b="0" lang="en-US" sz="2000" spc="-119" strike="noStrike" u="none">
                          <a:solidFill>
                            <a:srgbClr val="000000"/>
                          </a:solidFill>
                          <a:uFillTx/>
                          <a:latin typeface="Trebuchet MS"/>
                        </a:rPr>
                        <a:t> </a:t>
                      </a:r>
                      <a:r>
                        <a:rPr b="0" lang="en-US" sz="2000" strike="noStrike" u="none">
                          <a:solidFill>
                            <a:srgbClr val="000000"/>
                          </a:solidFill>
                          <a:uFillTx/>
                          <a:latin typeface="Trebuchet MS"/>
                        </a:rPr>
                        <a:t>Angeles,</a:t>
                      </a:r>
                      <a:r>
                        <a:rPr b="0" lang="en-US" sz="2000" spc="-34" strike="noStrike" u="none">
                          <a:solidFill>
                            <a:srgbClr val="000000"/>
                          </a:solidFill>
                          <a:uFillTx/>
                          <a:latin typeface="Trebuchet MS"/>
                        </a:rPr>
                        <a:t> </a:t>
                      </a:r>
                      <a:r>
                        <a:rPr b="0" lang="en-US" sz="2000" spc="-26" strike="noStrike" u="none">
                          <a:solidFill>
                            <a:srgbClr val="000000"/>
                          </a:solidFill>
                          <a:uFillTx/>
                          <a:latin typeface="Trebuchet MS"/>
                        </a:rPr>
                        <a:t>CA</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244440" bIns="0" anchor="t">
                      <a:noAutofit/>
                    </a:bodyPr>
                    <a:p>
                      <a:pPr marL="141120" defTabSz="914400">
                        <a:lnSpc>
                          <a:spcPct val="100000"/>
                        </a:lnSpc>
                        <a:spcBef>
                          <a:spcPts val="1925"/>
                        </a:spcBef>
                      </a:pPr>
                      <a:r>
                        <a:rPr b="0" lang="en-US" sz="2000" spc="85" strike="noStrike" u="none">
                          <a:solidFill>
                            <a:srgbClr val="000000"/>
                          </a:solidFill>
                          <a:uFillTx/>
                          <a:latin typeface="Trebuchet MS"/>
                        </a:rPr>
                        <a:t>In</a:t>
                      </a:r>
                      <a:r>
                        <a:rPr b="0" lang="en-US" sz="2000" spc="-96" strike="noStrike" u="none">
                          <a:solidFill>
                            <a:srgbClr val="000000"/>
                          </a:solidFill>
                          <a:uFillTx/>
                          <a:latin typeface="Trebuchet MS"/>
                        </a:rPr>
                        <a:t> </a:t>
                      </a:r>
                      <a:r>
                        <a:rPr b="0" lang="en-US" sz="2000" spc="60" strike="noStrike" u="none">
                          <a:solidFill>
                            <a:srgbClr val="000000"/>
                          </a:solidFill>
                          <a:uFillTx/>
                          <a:latin typeface="Trebuchet MS"/>
                        </a:rPr>
                        <a:t>Los</a:t>
                      </a:r>
                      <a:r>
                        <a:rPr b="0" lang="en-US" sz="2000" spc="-71" strike="noStrike" u="none">
                          <a:solidFill>
                            <a:srgbClr val="000000"/>
                          </a:solidFill>
                          <a:uFillTx/>
                          <a:latin typeface="Trebuchet MS"/>
                        </a:rPr>
                        <a:t> </a:t>
                      </a:r>
                      <a:r>
                        <a:rPr b="0" lang="en-US" sz="2000" strike="noStrike" u="none">
                          <a:solidFill>
                            <a:srgbClr val="000000"/>
                          </a:solidFill>
                          <a:uFillTx/>
                          <a:latin typeface="Trebuchet MS"/>
                        </a:rPr>
                        <a:t>Angeles,</a:t>
                      </a:r>
                      <a:r>
                        <a:rPr b="0" lang="en-US" sz="2000" spc="-130" strike="noStrike" u="none">
                          <a:solidFill>
                            <a:srgbClr val="000000"/>
                          </a:solidFill>
                          <a:uFillTx/>
                          <a:latin typeface="Trebuchet MS"/>
                        </a:rPr>
                        <a:t> </a:t>
                      </a:r>
                      <a:r>
                        <a:rPr b="0" lang="en-US" sz="2000" spc="-99" strike="noStrike" u="none">
                          <a:solidFill>
                            <a:srgbClr val="000000"/>
                          </a:solidFill>
                          <a:uFillTx/>
                          <a:latin typeface="Trebuchet MS"/>
                        </a:rPr>
                        <a:t>CA,</a:t>
                      </a:r>
                      <a:r>
                        <a:rPr b="0" lang="en-US" sz="2000" spc="-54" strike="noStrike" u="none">
                          <a:solidFill>
                            <a:srgbClr val="000000"/>
                          </a:solidFill>
                          <a:uFillTx/>
                          <a:latin typeface="Trebuchet MS"/>
                        </a:rPr>
                        <a:t> </a:t>
                      </a:r>
                      <a:r>
                        <a:rPr b="0" lang="en-US" sz="2000" strike="noStrike" u="none">
                          <a:solidFill>
                            <a:srgbClr val="000000"/>
                          </a:solidFill>
                          <a:uFillTx/>
                          <a:latin typeface="Trebuchet MS"/>
                        </a:rPr>
                        <a:t>I</a:t>
                      </a:r>
                      <a:r>
                        <a:rPr b="0" lang="en-US" sz="2000" spc="-113" strike="noStrike" u="none">
                          <a:solidFill>
                            <a:srgbClr val="000000"/>
                          </a:solidFill>
                          <a:uFillTx/>
                          <a:latin typeface="Trebuchet MS"/>
                        </a:rPr>
                        <a:t> </a:t>
                      </a:r>
                      <a:r>
                        <a:rPr b="0" lang="en-US" sz="2000" spc="105" strike="noStrike" u="none">
                          <a:solidFill>
                            <a:srgbClr val="000000"/>
                          </a:solidFill>
                          <a:uFillTx/>
                          <a:latin typeface="Trebuchet MS"/>
                        </a:rPr>
                        <a:t>suggest</a:t>
                      </a:r>
                      <a:endParaRPr b="0" lang="en-US" sz="2000" strike="noStrike" u="none">
                        <a:solidFill>
                          <a:srgbClr val="000000"/>
                        </a:solidFill>
                        <a:uFillTx/>
                        <a:latin typeface="Arial"/>
                      </a:endParaRPr>
                    </a:p>
                    <a:p>
                      <a:pPr marL="145440" defTabSz="914400">
                        <a:lnSpc>
                          <a:spcPct val="100000"/>
                        </a:lnSpc>
                        <a:spcBef>
                          <a:spcPts val="6"/>
                        </a:spcBef>
                      </a:pPr>
                      <a:r>
                        <a:rPr b="0" lang="en-US" sz="2000" spc="99" strike="noStrike" u="none">
                          <a:solidFill>
                            <a:srgbClr val="000000"/>
                          </a:solidFill>
                          <a:uFillTx/>
                          <a:latin typeface="Trebuchet MS"/>
                        </a:rPr>
                        <a:t>Rossoblu</a:t>
                      </a:r>
                      <a:r>
                        <a:rPr b="0" lang="en-US" sz="2000" spc="-125" strike="noStrike" u="none">
                          <a:solidFill>
                            <a:srgbClr val="000000"/>
                          </a:solidFill>
                          <a:uFillTx/>
                          <a:latin typeface="Trebuchet MS"/>
                        </a:rPr>
                        <a:t> </a:t>
                      </a:r>
                      <a:r>
                        <a:rPr b="0" lang="en-US" sz="2000" spc="45" strike="noStrike" u="none">
                          <a:solidFill>
                            <a:srgbClr val="000000"/>
                          </a:solidFill>
                          <a:uFillTx/>
                          <a:latin typeface="Trebuchet MS"/>
                        </a:rPr>
                        <a:t>Italian</a:t>
                      </a:r>
                      <a:r>
                        <a:rPr b="0" lang="en-US" sz="2000" spc="-111" strike="noStrike" u="none">
                          <a:solidFill>
                            <a:srgbClr val="000000"/>
                          </a:solidFill>
                          <a:uFillTx/>
                          <a:latin typeface="Trebuchet MS"/>
                        </a:rPr>
                        <a:t> </a:t>
                      </a:r>
                      <a:r>
                        <a:rPr b="0" lang="en-US" sz="2000" spc="45" strike="noStrike" u="none">
                          <a:solidFill>
                            <a:srgbClr val="000000"/>
                          </a:solidFill>
                          <a:uFillTx/>
                          <a:latin typeface="Trebuchet MS"/>
                        </a:rPr>
                        <a:t>Restaurant</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r>
              <a:tr h="1125000">
                <a:tc>
                  <a:txBody>
                    <a:bodyPr lIns="0" rIns="0" tIns="246240" bIns="0" anchor="t">
                      <a:noAutofit/>
                    </a:bodyPr>
                    <a:p>
                      <a:pPr marL="405720" indent="-142200" defTabSz="914400">
                        <a:lnSpc>
                          <a:spcPct val="100000"/>
                        </a:lnSpc>
                        <a:spcBef>
                          <a:spcPts val="1939"/>
                        </a:spcBef>
                        <a:tabLst>
                          <a:tab algn="l" pos="0"/>
                        </a:tabLst>
                      </a:pPr>
                      <a:r>
                        <a:rPr b="0" lang="en-US" sz="2000" spc="-11" strike="noStrike" u="none">
                          <a:solidFill>
                            <a:srgbClr val="000000"/>
                          </a:solidFill>
                          <a:uFillTx/>
                          <a:latin typeface="Trebuchet MS"/>
                        </a:rPr>
                        <a:t>Rewrite</a:t>
                      </a:r>
                      <a:r>
                        <a:rPr b="0" lang="en-US" sz="2000" spc="-6" strike="noStrike" u="none">
                          <a:solidFill>
                            <a:srgbClr val="000000"/>
                          </a:solidFill>
                          <a:uFillTx/>
                          <a:latin typeface="Trebuchet MS"/>
                        </a:rPr>
                        <a:t> </a:t>
                      </a:r>
                      <a:r>
                        <a:rPr b="0" lang="en-US" sz="2000" strike="noStrike" u="none">
                          <a:solidFill>
                            <a:srgbClr val="000000"/>
                          </a:solidFill>
                          <a:uFillTx/>
                          <a:latin typeface="Trebuchet MS"/>
                        </a:rPr>
                        <a:t>the</a:t>
                      </a:r>
                      <a:r>
                        <a:rPr b="0" lang="en-US" sz="2000" spc="-6" strike="noStrike" u="none">
                          <a:solidFill>
                            <a:srgbClr val="000000"/>
                          </a:solidFill>
                          <a:uFillTx/>
                          <a:latin typeface="Trebuchet MS"/>
                        </a:rPr>
                        <a:t> </a:t>
                      </a:r>
                      <a:r>
                        <a:rPr b="0" lang="en-US" sz="2000" strike="noStrike" u="none">
                          <a:solidFill>
                            <a:srgbClr val="000000"/>
                          </a:solidFill>
                          <a:uFillTx/>
                          <a:latin typeface="Trebuchet MS"/>
                        </a:rPr>
                        <a:t>sentence</a:t>
                      </a:r>
                      <a:r>
                        <a:rPr b="0" lang="en-US" sz="2000" spc="96" strike="noStrike" u="none">
                          <a:solidFill>
                            <a:srgbClr val="000000"/>
                          </a:solidFill>
                          <a:uFillTx/>
                          <a:latin typeface="Trebuchet MS"/>
                        </a:rPr>
                        <a:t> </a:t>
                      </a:r>
                      <a:r>
                        <a:rPr b="0" lang="en-US" sz="2000" spc="-20" strike="noStrike" u="none">
                          <a:solidFill>
                            <a:srgbClr val="000000"/>
                          </a:solidFill>
                          <a:uFillTx/>
                          <a:latin typeface="Trebuchet MS"/>
                        </a:rPr>
                        <a:t>with </a:t>
                      </a:r>
                      <a:r>
                        <a:rPr b="0" lang="en-US" sz="2000" strike="noStrike" u="none">
                          <a:solidFill>
                            <a:srgbClr val="000000"/>
                          </a:solidFill>
                          <a:uFillTx/>
                          <a:latin typeface="Trebuchet MS"/>
                        </a:rPr>
                        <a:t>more</a:t>
                      </a:r>
                      <a:r>
                        <a:rPr b="0" lang="en-US" sz="2000" spc="99" strike="noStrike" u="none">
                          <a:solidFill>
                            <a:srgbClr val="000000"/>
                          </a:solidFill>
                          <a:uFillTx/>
                          <a:latin typeface="Trebuchet MS"/>
                        </a:rPr>
                        <a:t> </a:t>
                      </a:r>
                      <a:r>
                        <a:rPr b="0" lang="en-US" sz="2000" strike="noStrike" u="none">
                          <a:solidFill>
                            <a:srgbClr val="000000"/>
                          </a:solidFill>
                          <a:uFillTx/>
                          <a:latin typeface="Trebuchet MS"/>
                        </a:rPr>
                        <a:t>descriptive</a:t>
                      </a:r>
                      <a:r>
                        <a:rPr b="0" lang="en-US" sz="2000" spc="221" strike="noStrike" u="none">
                          <a:solidFill>
                            <a:srgbClr val="000000"/>
                          </a:solidFill>
                          <a:uFillTx/>
                          <a:latin typeface="Trebuchet MS"/>
                        </a:rPr>
                        <a:t> </a:t>
                      </a:r>
                      <a:r>
                        <a:rPr b="0" lang="en-US" sz="2000" spc="31" strike="noStrike" u="none">
                          <a:solidFill>
                            <a:srgbClr val="000000"/>
                          </a:solidFill>
                          <a:uFillTx/>
                          <a:latin typeface="Trebuchet MS"/>
                        </a:rPr>
                        <a:t>words</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106560" bIns="0" anchor="t">
                      <a:noAutofit/>
                    </a:bodyPr>
                    <a:p>
                      <a:pPr defTabSz="914400">
                        <a:lnSpc>
                          <a:spcPct val="100000"/>
                        </a:lnSpc>
                        <a:spcBef>
                          <a:spcPts val="839"/>
                        </a:spcBef>
                      </a:pPr>
                      <a:endParaRPr b="0" lang="en-US" sz="2000" strike="noStrike" u="none">
                        <a:solidFill>
                          <a:srgbClr val="000000"/>
                        </a:solidFill>
                        <a:uFillTx/>
                        <a:latin typeface="Arial"/>
                      </a:endParaRPr>
                    </a:p>
                    <a:p>
                      <a:pPr marL="10800" algn="ctr" defTabSz="914400">
                        <a:lnSpc>
                          <a:spcPct val="100000"/>
                        </a:lnSpc>
                      </a:pPr>
                      <a:r>
                        <a:rPr b="0" lang="en-US" sz="2000" spc="-26" strike="noStrike" u="none">
                          <a:solidFill>
                            <a:srgbClr val="000000"/>
                          </a:solidFill>
                          <a:uFillTx/>
                          <a:latin typeface="Trebuchet MS"/>
                        </a:rPr>
                        <a:t>The</a:t>
                      </a:r>
                      <a:r>
                        <a:rPr b="0" lang="en-US" sz="2000" spc="-159" strike="noStrike" u="none">
                          <a:solidFill>
                            <a:srgbClr val="000000"/>
                          </a:solidFill>
                          <a:uFillTx/>
                          <a:latin typeface="Trebuchet MS"/>
                        </a:rPr>
                        <a:t> </a:t>
                      </a:r>
                      <a:r>
                        <a:rPr b="0" lang="en-US" sz="2000" spc="105" strike="noStrike" u="none">
                          <a:solidFill>
                            <a:srgbClr val="000000"/>
                          </a:solidFill>
                          <a:uFillTx/>
                          <a:latin typeface="Trebuchet MS"/>
                        </a:rPr>
                        <a:t>game</a:t>
                      </a:r>
                      <a:r>
                        <a:rPr b="0" lang="en-US" sz="2000" spc="-145" strike="noStrike" u="none">
                          <a:solidFill>
                            <a:srgbClr val="000000"/>
                          </a:solidFill>
                          <a:uFillTx/>
                          <a:latin typeface="Trebuchet MS"/>
                        </a:rPr>
                        <a:t> </a:t>
                      </a:r>
                      <a:r>
                        <a:rPr b="0" lang="en-US" sz="2000" spc="170" strike="noStrike" u="none">
                          <a:solidFill>
                            <a:srgbClr val="000000"/>
                          </a:solidFill>
                          <a:uFillTx/>
                          <a:latin typeface="Trebuchet MS"/>
                        </a:rPr>
                        <a:t>is</a:t>
                      </a:r>
                      <a:r>
                        <a:rPr b="0" lang="en-US" sz="2000" spc="-159" strike="noStrike" u="none">
                          <a:solidFill>
                            <a:srgbClr val="000000"/>
                          </a:solidFill>
                          <a:uFillTx/>
                          <a:latin typeface="Trebuchet MS"/>
                        </a:rPr>
                        <a:t> </a:t>
                      </a:r>
                      <a:r>
                        <a:rPr b="0" lang="en-US" sz="2000" spc="60" strike="noStrike" u="none">
                          <a:solidFill>
                            <a:srgbClr val="000000"/>
                          </a:solidFill>
                          <a:uFillTx/>
                          <a:latin typeface="Trebuchet MS"/>
                        </a:rPr>
                        <a:t>fun</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246240" bIns="0" anchor="t">
                      <a:noAutofit/>
                    </a:bodyPr>
                    <a:p>
                      <a:pPr marL="965880" indent="-632520" defTabSz="914400">
                        <a:lnSpc>
                          <a:spcPct val="100000"/>
                        </a:lnSpc>
                        <a:spcBef>
                          <a:spcPts val="1939"/>
                        </a:spcBef>
                        <a:tabLst>
                          <a:tab algn="l" pos="0"/>
                        </a:tabLst>
                      </a:pPr>
                      <a:r>
                        <a:rPr b="0" lang="en-US" sz="2000" spc="-20" strike="noStrike" u="none">
                          <a:solidFill>
                            <a:srgbClr val="000000"/>
                          </a:solidFill>
                          <a:uFillTx/>
                          <a:latin typeface="Trebuchet MS"/>
                        </a:rPr>
                        <a:t>The</a:t>
                      </a:r>
                      <a:r>
                        <a:rPr b="0" lang="en-US" sz="2000" spc="-156" strike="noStrike" u="none">
                          <a:solidFill>
                            <a:srgbClr val="000000"/>
                          </a:solidFill>
                          <a:uFillTx/>
                          <a:latin typeface="Trebuchet MS"/>
                        </a:rPr>
                        <a:t> </a:t>
                      </a:r>
                      <a:r>
                        <a:rPr b="0" lang="en-US" sz="2000" spc="105" strike="noStrike" u="none">
                          <a:solidFill>
                            <a:srgbClr val="000000"/>
                          </a:solidFill>
                          <a:uFillTx/>
                          <a:latin typeface="Trebuchet MS"/>
                        </a:rPr>
                        <a:t>game</a:t>
                      </a:r>
                      <a:r>
                        <a:rPr b="0" lang="en-US" sz="2000" spc="-145" strike="noStrike" u="none">
                          <a:solidFill>
                            <a:srgbClr val="000000"/>
                          </a:solidFill>
                          <a:uFillTx/>
                          <a:latin typeface="Trebuchet MS"/>
                        </a:rPr>
                        <a:t> </a:t>
                      </a:r>
                      <a:r>
                        <a:rPr b="0" lang="en-US" sz="2000" spc="170" strike="noStrike" u="none">
                          <a:solidFill>
                            <a:srgbClr val="000000"/>
                          </a:solidFill>
                          <a:uFillTx/>
                          <a:latin typeface="Trebuchet MS"/>
                        </a:rPr>
                        <a:t>is</a:t>
                      </a:r>
                      <a:r>
                        <a:rPr b="0" lang="en-US" sz="2000" spc="-159" strike="noStrike" u="none">
                          <a:solidFill>
                            <a:srgbClr val="000000"/>
                          </a:solidFill>
                          <a:uFillTx/>
                          <a:latin typeface="Trebuchet MS"/>
                        </a:rPr>
                        <a:t> </a:t>
                      </a:r>
                      <a:r>
                        <a:rPr b="0" lang="en-US" sz="2000" spc="34" strike="noStrike" u="none">
                          <a:solidFill>
                            <a:srgbClr val="000000"/>
                          </a:solidFill>
                          <a:uFillTx/>
                          <a:latin typeface="Trebuchet MS"/>
                        </a:rPr>
                        <a:t>exhilarating </a:t>
                      </a:r>
                      <a:r>
                        <a:rPr b="0" lang="en-US" sz="2000" spc="91" strike="noStrike" u="none">
                          <a:solidFill>
                            <a:srgbClr val="000000"/>
                          </a:solidFill>
                          <a:uFillTx/>
                          <a:latin typeface="Trebuchet MS"/>
                        </a:rPr>
                        <a:t>and</a:t>
                      </a:r>
                      <a:r>
                        <a:rPr b="0" lang="en-US" sz="2000" spc="-96" strike="noStrike" u="none">
                          <a:solidFill>
                            <a:srgbClr val="000000"/>
                          </a:solidFill>
                          <a:uFillTx/>
                          <a:latin typeface="Trebuchet MS"/>
                        </a:rPr>
                        <a:t> </a:t>
                      </a:r>
                      <a:r>
                        <a:rPr b="0" lang="en-US" sz="2000" spc="-11" strike="noStrike" u="none">
                          <a:solidFill>
                            <a:srgbClr val="000000"/>
                          </a:solidFill>
                          <a:uFillTx/>
                          <a:latin typeface="Trebuchet MS"/>
                        </a:rPr>
                        <a:t>enjoyable</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784080">
                <a:tc>
                  <a:txBody>
                    <a:bodyPr lIns="0" rIns="0" tIns="77400" bIns="0" anchor="t">
                      <a:noAutofit/>
                    </a:bodyPr>
                    <a:p>
                      <a:pPr marL="1323360" indent="-973440" defTabSz="914400">
                        <a:lnSpc>
                          <a:spcPct val="100000"/>
                        </a:lnSpc>
                        <a:spcBef>
                          <a:spcPts val="609"/>
                        </a:spcBef>
                        <a:tabLst>
                          <a:tab algn="l" pos="0"/>
                        </a:tabLst>
                      </a:pPr>
                      <a:r>
                        <a:rPr b="0" lang="en-US" sz="2000" strike="noStrike" u="none">
                          <a:solidFill>
                            <a:srgbClr val="000000"/>
                          </a:solidFill>
                          <a:uFillTx/>
                          <a:latin typeface="Trebuchet MS"/>
                        </a:rPr>
                        <a:t>Calculate</a:t>
                      </a:r>
                      <a:r>
                        <a:rPr b="0" lang="en-US" sz="2000" spc="11" strike="noStrike" u="none">
                          <a:solidFill>
                            <a:srgbClr val="000000"/>
                          </a:solidFill>
                          <a:uFillTx/>
                          <a:latin typeface="Trebuchet MS"/>
                        </a:rPr>
                        <a:t> </a:t>
                      </a:r>
                      <a:r>
                        <a:rPr b="0" lang="en-US" sz="2000" strike="noStrike" u="none">
                          <a:solidFill>
                            <a:srgbClr val="000000"/>
                          </a:solidFill>
                          <a:uFillTx/>
                          <a:latin typeface="Trebuchet MS"/>
                        </a:rPr>
                        <a:t>the</a:t>
                      </a:r>
                      <a:r>
                        <a:rPr b="0" lang="en-US" sz="2000" spc="-74" strike="noStrike" u="none">
                          <a:solidFill>
                            <a:srgbClr val="000000"/>
                          </a:solidFill>
                          <a:uFillTx/>
                          <a:latin typeface="Trebuchet MS"/>
                        </a:rPr>
                        <a:t> </a:t>
                      </a:r>
                      <a:r>
                        <a:rPr b="0" lang="en-US" sz="2000" strike="noStrike" u="none">
                          <a:solidFill>
                            <a:srgbClr val="000000"/>
                          </a:solidFill>
                          <a:uFillTx/>
                          <a:latin typeface="Trebuchet MS"/>
                        </a:rPr>
                        <a:t>area</a:t>
                      </a:r>
                      <a:r>
                        <a:rPr b="0" lang="en-US" sz="2000" spc="-6" strike="noStrike" u="none">
                          <a:solidFill>
                            <a:srgbClr val="000000"/>
                          </a:solidFill>
                          <a:uFillTx/>
                          <a:latin typeface="Trebuchet MS"/>
                        </a:rPr>
                        <a:t> </a:t>
                      </a:r>
                      <a:r>
                        <a:rPr b="0" lang="en-US" sz="2000" strike="noStrike" u="none">
                          <a:solidFill>
                            <a:srgbClr val="000000"/>
                          </a:solidFill>
                          <a:uFillTx/>
                          <a:latin typeface="Trebuchet MS"/>
                        </a:rPr>
                        <a:t>of</a:t>
                      </a:r>
                      <a:r>
                        <a:rPr b="0" lang="en-US" sz="2000" spc="-34" strike="noStrike" u="none">
                          <a:solidFill>
                            <a:srgbClr val="000000"/>
                          </a:solidFill>
                          <a:uFillTx/>
                          <a:latin typeface="Trebuchet MS"/>
                        </a:rPr>
                        <a:t> </a:t>
                      </a:r>
                      <a:r>
                        <a:rPr b="0" lang="en-US" sz="2000" spc="-26" strike="noStrike" u="none">
                          <a:solidFill>
                            <a:srgbClr val="000000"/>
                          </a:solidFill>
                          <a:uFillTx/>
                          <a:latin typeface="Trebuchet MS"/>
                        </a:rPr>
                        <a:t>the </a:t>
                      </a:r>
                      <a:r>
                        <a:rPr b="0" lang="en-US" sz="2000" spc="-11" strike="noStrike" u="none">
                          <a:solidFill>
                            <a:srgbClr val="000000"/>
                          </a:solidFill>
                          <a:uFillTx/>
                          <a:latin typeface="Trebuchet MS"/>
                        </a:rPr>
                        <a:t>triangle</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229680" bIns="0" anchor="t">
                      <a:noAutofit/>
                    </a:bodyPr>
                    <a:p>
                      <a:pPr marL="12240" algn="ctr" defTabSz="914400">
                        <a:lnSpc>
                          <a:spcPct val="100000"/>
                        </a:lnSpc>
                        <a:spcBef>
                          <a:spcPts val="1811"/>
                        </a:spcBef>
                      </a:pPr>
                      <a:r>
                        <a:rPr b="0" lang="en-US" sz="2000" strike="noStrike" u="none">
                          <a:solidFill>
                            <a:srgbClr val="000000"/>
                          </a:solidFill>
                          <a:uFillTx/>
                          <a:latin typeface="Trebuchet MS"/>
                        </a:rPr>
                        <a:t>Base: 5cm;</a:t>
                      </a:r>
                      <a:r>
                        <a:rPr b="0" lang="en-US" sz="2000" spc="20" strike="noStrike" u="none">
                          <a:solidFill>
                            <a:srgbClr val="000000"/>
                          </a:solidFill>
                          <a:uFillTx/>
                          <a:latin typeface="Trebuchet MS"/>
                        </a:rPr>
                        <a:t> </a:t>
                      </a:r>
                      <a:r>
                        <a:rPr b="0" lang="en-US" sz="2000" strike="noStrike" u="none">
                          <a:solidFill>
                            <a:srgbClr val="000000"/>
                          </a:solidFill>
                          <a:uFillTx/>
                          <a:latin typeface="Trebuchet MS"/>
                        </a:rPr>
                        <a:t>Height:</a:t>
                      </a:r>
                      <a:r>
                        <a:rPr b="0" lang="en-US" sz="2000" spc="11" strike="noStrike" u="none">
                          <a:solidFill>
                            <a:srgbClr val="000000"/>
                          </a:solidFill>
                          <a:uFillTx/>
                          <a:latin typeface="Trebuchet MS"/>
                        </a:rPr>
                        <a:t> </a:t>
                      </a:r>
                      <a:r>
                        <a:rPr b="0" lang="en-US" sz="2000" spc="96" strike="noStrike" u="none">
                          <a:solidFill>
                            <a:srgbClr val="000000"/>
                          </a:solidFill>
                          <a:uFillTx/>
                          <a:latin typeface="Trebuchet MS"/>
                        </a:rPr>
                        <a:t>6cm</a:t>
                      </a:r>
                      <a:endParaRPr b="0" lang="en-US" sz="20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77400" bIns="0" anchor="t">
                      <a:noAutofit/>
                    </a:bodyPr>
                    <a:p>
                      <a:pPr marL="21600" algn="ctr" defTabSz="914400">
                        <a:lnSpc>
                          <a:spcPct val="100000"/>
                        </a:lnSpc>
                        <a:spcBef>
                          <a:spcPts val="609"/>
                        </a:spcBef>
                      </a:pPr>
                      <a:r>
                        <a:rPr b="0" lang="en-US" sz="2000" spc="-20" strike="noStrike" u="none">
                          <a:solidFill>
                            <a:srgbClr val="000000"/>
                          </a:solidFill>
                          <a:uFillTx/>
                          <a:latin typeface="Trebuchet MS"/>
                        </a:rPr>
                        <a:t>The</a:t>
                      </a:r>
                      <a:r>
                        <a:rPr b="0" lang="en-US" sz="2000" spc="-74" strike="noStrike" u="none">
                          <a:solidFill>
                            <a:srgbClr val="000000"/>
                          </a:solidFill>
                          <a:uFillTx/>
                          <a:latin typeface="Trebuchet MS"/>
                        </a:rPr>
                        <a:t> </a:t>
                      </a:r>
                      <a:r>
                        <a:rPr b="0" lang="en-US" sz="2000" strike="noStrike" u="none">
                          <a:solidFill>
                            <a:srgbClr val="000000"/>
                          </a:solidFill>
                          <a:uFillTx/>
                          <a:latin typeface="Trebuchet MS"/>
                        </a:rPr>
                        <a:t>area</a:t>
                      </a:r>
                      <a:r>
                        <a:rPr b="0" lang="en-US" sz="2000" spc="-6" strike="noStrike" u="none">
                          <a:solidFill>
                            <a:srgbClr val="000000"/>
                          </a:solidFill>
                          <a:uFillTx/>
                          <a:latin typeface="Trebuchet MS"/>
                        </a:rPr>
                        <a:t> </a:t>
                      </a:r>
                      <a:r>
                        <a:rPr b="0" lang="en-US" sz="2000" strike="noStrike" u="none">
                          <a:solidFill>
                            <a:srgbClr val="000000"/>
                          </a:solidFill>
                          <a:uFillTx/>
                          <a:latin typeface="Trebuchet MS"/>
                        </a:rPr>
                        <a:t>of</a:t>
                      </a:r>
                      <a:r>
                        <a:rPr b="0" lang="en-US" sz="2000" spc="-26" strike="noStrike" u="none">
                          <a:solidFill>
                            <a:srgbClr val="000000"/>
                          </a:solidFill>
                          <a:uFillTx/>
                          <a:latin typeface="Trebuchet MS"/>
                        </a:rPr>
                        <a:t> </a:t>
                      </a:r>
                      <a:r>
                        <a:rPr b="0" lang="en-US" sz="2000" strike="noStrike" u="none">
                          <a:solidFill>
                            <a:srgbClr val="000000"/>
                          </a:solidFill>
                          <a:uFillTx/>
                          <a:latin typeface="Trebuchet MS"/>
                        </a:rPr>
                        <a:t>the</a:t>
                      </a:r>
                      <a:r>
                        <a:rPr b="0" lang="en-US" sz="2000" spc="-71" strike="noStrike" u="none">
                          <a:solidFill>
                            <a:srgbClr val="000000"/>
                          </a:solidFill>
                          <a:uFillTx/>
                          <a:latin typeface="Trebuchet MS"/>
                        </a:rPr>
                        <a:t> </a:t>
                      </a:r>
                      <a:r>
                        <a:rPr b="0" lang="en-US" sz="2000" strike="noStrike" u="none">
                          <a:solidFill>
                            <a:srgbClr val="000000"/>
                          </a:solidFill>
                          <a:uFillTx/>
                          <a:latin typeface="Trebuchet MS"/>
                        </a:rPr>
                        <a:t>triangle</a:t>
                      </a:r>
                      <a:r>
                        <a:rPr b="0" lang="en-US" sz="2000" spc="11" strike="noStrike" u="none">
                          <a:solidFill>
                            <a:srgbClr val="000000"/>
                          </a:solidFill>
                          <a:uFillTx/>
                          <a:latin typeface="Trebuchet MS"/>
                        </a:rPr>
                        <a:t> </a:t>
                      </a:r>
                      <a:r>
                        <a:rPr b="0" lang="en-US" sz="2000" spc="111" strike="noStrike" u="none">
                          <a:solidFill>
                            <a:srgbClr val="000000"/>
                          </a:solidFill>
                          <a:uFillTx/>
                          <a:latin typeface="Trebuchet MS"/>
                        </a:rPr>
                        <a:t>is</a:t>
                      </a:r>
                      <a:endParaRPr b="0" lang="en-US" sz="2000" strike="noStrike" u="none">
                        <a:solidFill>
                          <a:srgbClr val="000000"/>
                        </a:solidFill>
                        <a:uFillTx/>
                        <a:latin typeface="Arial"/>
                      </a:endParaRPr>
                    </a:p>
                    <a:p>
                      <a:pPr marL="6480" algn="ctr" defTabSz="914400">
                        <a:lnSpc>
                          <a:spcPct val="100000"/>
                        </a:lnSpc>
                        <a:spcBef>
                          <a:spcPts val="74"/>
                        </a:spcBef>
                      </a:pPr>
                      <a:r>
                        <a:rPr b="0" lang="en-US" sz="2000" strike="noStrike" u="none">
                          <a:solidFill>
                            <a:srgbClr val="000000"/>
                          </a:solidFill>
                          <a:uFillTx/>
                          <a:latin typeface="Cambria Math"/>
                        </a:rPr>
                        <a:t>15</a:t>
                      </a:r>
                      <a:r>
                        <a:rPr b="0" lang="en-US" sz="2000" spc="-26" strike="noStrike" u="none">
                          <a:solidFill>
                            <a:srgbClr val="000000"/>
                          </a:solidFill>
                          <a:uFillTx/>
                          <a:latin typeface="Cambria Math"/>
                        </a:rPr>
                        <a:t> 𝑐𝑚</a:t>
                      </a:r>
                      <a:r>
                        <a:rPr b="0" lang="en-US" sz="2250" spc="-37" strike="noStrike" u="none" baseline="27000">
                          <a:solidFill>
                            <a:srgbClr val="000000"/>
                          </a:solidFill>
                          <a:uFillTx/>
                          <a:latin typeface="Cambria Math"/>
                        </a:rPr>
                        <a:t>2</a:t>
                      </a:r>
                      <a:endParaRPr b="0" lang="en-US" sz="225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r>
            </a:tbl>
          </a:graphicData>
        </a:graphic>
      </p:graphicFrame>
      <p:sp>
        <p:nvSpPr>
          <p:cNvPr id="291" name="object 7"/>
          <p:cNvSpPr/>
          <p:nvPr/>
        </p:nvSpPr>
        <p:spPr>
          <a:xfrm>
            <a:off x="1227600" y="6294600"/>
            <a:ext cx="2693880" cy="3232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chemeClr val="dk1"/>
                </a:solidFill>
                <a:uFillTx/>
                <a:latin typeface="Calibri"/>
              </a:rPr>
              <a:t>Source:</a:t>
            </a:r>
            <a:r>
              <a:rPr b="0" lang="en-US" sz="1800" spc="-11" strike="noStrike" u="none">
                <a:solidFill>
                  <a:schemeClr val="dk1"/>
                </a:solidFill>
                <a:uFillTx/>
                <a:latin typeface="Calibri"/>
              </a:rPr>
              <a:t> </a:t>
            </a:r>
            <a:r>
              <a:rPr b="0" lang="en-US" sz="1800" spc="-11" strike="noStrike" u="heavy">
                <a:solidFill>
                  <a:srgbClr val="0563c1"/>
                </a:solidFill>
                <a:uFill>
                  <a:solidFill>
                    <a:srgbClr val="0000ff"/>
                  </a:solidFill>
                </a:uFill>
                <a:latin typeface="Calibri"/>
                <a:hlinkClick r:id="rId1"/>
              </a:rPr>
              <a:t>Alpaca-</a:t>
            </a:r>
            <a:r>
              <a:rPr b="0" lang="en-US" sz="1800" strike="noStrike" u="heavy">
                <a:solidFill>
                  <a:srgbClr val="0563c1"/>
                </a:solidFill>
                <a:uFill>
                  <a:solidFill>
                    <a:srgbClr val="0000ff"/>
                  </a:solidFill>
                </a:uFill>
                <a:latin typeface="Calibri"/>
                <a:hlinkClick r:id="rId2"/>
              </a:rPr>
              <a:t>GPT4</a:t>
            </a:r>
            <a:r>
              <a:rPr b="0" lang="en-US" sz="1800" spc="-31" strike="noStrike" u="heavy">
                <a:solidFill>
                  <a:srgbClr val="0563c1"/>
                </a:solidFill>
                <a:uFill>
                  <a:solidFill>
                    <a:srgbClr val="0000ff"/>
                  </a:solidFill>
                </a:uFill>
                <a:latin typeface="Calibri"/>
                <a:hlinkClick r:id="rId3"/>
              </a:rPr>
              <a:t> </a:t>
            </a:r>
            <a:r>
              <a:rPr b="0" lang="en-US" sz="1800" spc="-11" strike="noStrike" u="heavy">
                <a:solidFill>
                  <a:srgbClr val="0563c1"/>
                </a:solidFill>
                <a:uFill>
                  <a:solidFill>
                    <a:srgbClr val="0000ff"/>
                  </a:solidFill>
                </a:uFill>
                <a:latin typeface="Calibri"/>
                <a:hlinkClick r:id="rId4"/>
              </a:rPr>
              <a:t>dataset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80" name="object 2" descr=""/>
          <p:cNvPicPr/>
          <p:nvPr/>
        </p:nvPicPr>
        <p:blipFill>
          <a:blip r:embed="rId1"/>
          <a:stretch/>
        </p:blipFill>
        <p:spPr>
          <a:xfrm>
            <a:off x="10972800" y="19080"/>
            <a:ext cx="866520" cy="866520"/>
          </a:xfrm>
          <a:prstGeom prst="rect">
            <a:avLst/>
          </a:prstGeom>
          <a:noFill/>
          <a:ln w="0">
            <a:noFill/>
          </a:ln>
        </p:spPr>
      </p:pic>
      <p:sp>
        <p:nvSpPr>
          <p:cNvPr id="228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59"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76"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59" strike="noStrike" u="none">
                <a:solidFill>
                  <a:schemeClr val="dk1"/>
                </a:solidFill>
                <a:uFillTx/>
                <a:latin typeface="Calibri Light"/>
              </a:rPr>
              <a:t> </a:t>
            </a:r>
            <a:r>
              <a:rPr b="0" lang="en-US" sz="4400" spc="215" strike="noStrike" u="none">
                <a:solidFill>
                  <a:schemeClr val="dk1"/>
                </a:solidFill>
                <a:uFillTx/>
                <a:latin typeface="Calibri Light"/>
              </a:rPr>
              <a:t>3</a:t>
            </a:r>
            <a:endParaRPr b="0" lang="en-US" sz="4400" strike="noStrike" u="none">
              <a:solidFill>
                <a:schemeClr val="dk1"/>
              </a:solidFill>
              <a:uFillTx/>
              <a:latin typeface="Calibri"/>
            </a:endParaRPr>
          </a:p>
        </p:txBody>
      </p:sp>
      <p:grpSp>
        <p:nvGrpSpPr>
          <p:cNvPr id="2282" name="object 4"/>
          <p:cNvGrpSpPr/>
          <p:nvPr/>
        </p:nvGrpSpPr>
        <p:grpSpPr>
          <a:xfrm>
            <a:off x="2257560" y="1528920"/>
            <a:ext cx="7405560" cy="1009440"/>
            <a:chOff x="2257560" y="1528920"/>
            <a:chExt cx="7405560" cy="1009440"/>
          </a:xfrm>
        </p:grpSpPr>
        <p:sp>
          <p:nvSpPr>
            <p:cNvPr id="2283" name="object 5"/>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4" name="object 6"/>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5" name="object 7"/>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6" name="object 8"/>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7" name="object 9"/>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8" name="object 10"/>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89" name="object 11"/>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90" name="object 12"/>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91" name="object 13" descr=""/>
            <p:cNvPicPr/>
            <p:nvPr/>
          </p:nvPicPr>
          <p:blipFill>
            <a:blip r:embed="rId2"/>
            <a:stretch/>
          </p:blipFill>
          <p:spPr>
            <a:xfrm>
              <a:off x="4362480" y="1923840"/>
              <a:ext cx="918720" cy="261720"/>
            </a:xfrm>
            <a:prstGeom prst="rect">
              <a:avLst/>
            </a:prstGeom>
            <a:noFill/>
            <a:ln w="0">
              <a:noFill/>
            </a:ln>
          </p:spPr>
        </p:pic>
        <p:sp>
          <p:nvSpPr>
            <p:cNvPr id="2292" name="object 14"/>
            <p:cNvSpPr/>
            <p:nvPr/>
          </p:nvSpPr>
          <p:spPr>
            <a:xfrm>
              <a:off x="44146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93" name="object 15" descr=""/>
            <p:cNvPicPr/>
            <p:nvPr/>
          </p:nvPicPr>
          <p:blipFill>
            <a:blip r:embed="rId3"/>
            <a:stretch/>
          </p:blipFill>
          <p:spPr>
            <a:xfrm>
              <a:off x="6105600" y="1914480"/>
              <a:ext cx="918720" cy="261720"/>
            </a:xfrm>
            <a:prstGeom prst="rect">
              <a:avLst/>
            </a:prstGeom>
            <a:noFill/>
            <a:ln w="0">
              <a:noFill/>
            </a:ln>
          </p:spPr>
        </p:pic>
        <p:sp>
          <p:nvSpPr>
            <p:cNvPr id="2294" name="object 16"/>
            <p:cNvSpPr/>
            <p:nvPr/>
          </p:nvSpPr>
          <p:spPr>
            <a:xfrm>
              <a:off x="6157800" y="19861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95" name="object 17" descr=""/>
            <p:cNvPicPr/>
            <p:nvPr/>
          </p:nvPicPr>
          <p:blipFill>
            <a:blip r:embed="rId4"/>
            <a:stretch/>
          </p:blipFill>
          <p:spPr>
            <a:xfrm>
              <a:off x="7858080" y="1923840"/>
              <a:ext cx="918720" cy="261720"/>
            </a:xfrm>
            <a:prstGeom prst="rect">
              <a:avLst/>
            </a:prstGeom>
            <a:noFill/>
            <a:ln w="0">
              <a:noFill/>
            </a:ln>
          </p:spPr>
        </p:pic>
        <p:sp>
          <p:nvSpPr>
            <p:cNvPr id="2296" name="object 18"/>
            <p:cNvSpPr/>
            <p:nvPr/>
          </p:nvSpPr>
          <p:spPr>
            <a:xfrm>
              <a:off x="79102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297" name="object 19" descr=""/>
            <p:cNvPicPr/>
            <p:nvPr/>
          </p:nvPicPr>
          <p:blipFill>
            <a:blip r:embed="rId5"/>
            <a:stretch/>
          </p:blipFill>
          <p:spPr>
            <a:xfrm>
              <a:off x="2257560" y="1923840"/>
              <a:ext cx="1271160" cy="261720"/>
            </a:xfrm>
            <a:prstGeom prst="rect">
              <a:avLst/>
            </a:prstGeom>
            <a:noFill/>
            <a:ln w="0">
              <a:noFill/>
            </a:ln>
          </p:spPr>
        </p:pic>
        <p:sp>
          <p:nvSpPr>
            <p:cNvPr id="2298" name="object 20"/>
            <p:cNvSpPr/>
            <p:nvPr/>
          </p:nvSpPr>
          <p:spPr>
            <a:xfrm>
              <a:off x="2309760" y="199548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99" name="object 21"/>
          <p:cNvSpPr/>
          <p:nvPr/>
        </p:nvSpPr>
        <p:spPr>
          <a:xfrm>
            <a:off x="3553920" y="2631600"/>
            <a:ext cx="7138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0" strike="noStrike" u="none">
                <a:solidFill>
                  <a:schemeClr val="dk1"/>
                </a:solidFill>
                <a:uFillTx/>
                <a:latin typeface="Trebuchet MS"/>
              </a:rPr>
              <a:t>Layer</a:t>
            </a:r>
            <a:r>
              <a:rPr b="0" lang="en-US" sz="1800" spc="-111" strike="noStrike" u="none">
                <a:solidFill>
                  <a:schemeClr val="dk1"/>
                </a:solidFill>
                <a:uFillTx/>
                <a:latin typeface="Trebuchet MS"/>
              </a:rPr>
              <a:t> </a:t>
            </a:r>
            <a:r>
              <a:rPr b="0" lang="en-US" sz="1800" spc="-394" strike="noStrike" u="none">
                <a:solidFill>
                  <a:schemeClr val="dk1"/>
                </a:solidFill>
                <a:uFillTx/>
                <a:latin typeface="Trebuchet MS"/>
              </a:rPr>
              <a:t>1</a:t>
            </a:r>
            <a:endParaRPr b="0" lang="en-US" sz="1800" strike="noStrike" u="none">
              <a:solidFill>
                <a:srgbClr val="000000"/>
              </a:solidFill>
              <a:uFillTx/>
              <a:latin typeface="Arial"/>
            </a:endParaRPr>
          </a:p>
        </p:txBody>
      </p:sp>
      <p:sp>
        <p:nvSpPr>
          <p:cNvPr id="2300" name="PlaceHolder 2"/>
          <p:cNvSpPr>
            <a:spLocks noGrp="1"/>
          </p:cNvSpPr>
          <p:nvPr>
            <p:ph type="ftr" idx="160"/>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301" name="PlaceHolder 3"/>
          <p:cNvSpPr>
            <a:spLocks noGrp="1"/>
          </p:cNvSpPr>
          <p:nvPr>
            <p:ph type="sldNum" idx="161"/>
          </p:nvPr>
        </p:nvSpPr>
        <p:spPr>
          <a:xfrm>
            <a:off x="8610480" y="6356160"/>
            <a:ext cx="2742840" cy="365400"/>
          </a:xfrm>
          <a:prstGeom prst="rect">
            <a:avLst/>
          </a:prstGeom>
          <a:noFill/>
          <a:ln w="0">
            <a:noFill/>
          </a:ln>
        </p:spPr>
        <p:txBody>
          <a:bodyPr lIns="0" rIns="0" tIns="0" bIns="0" anchor="ctr">
            <a:noAutofit/>
          </a:bodyPr>
          <a:lstStyle>
            <a:lvl1pPr marL="33120" indent="0" algn="r" defTabSz="914400">
              <a:lnSpc>
                <a:spcPct val="100000"/>
              </a:lnSpc>
              <a:buNone/>
              <a:defRPr b="0" lang="en-US" sz="1200" spc="-26" strike="noStrike" u="none">
                <a:solidFill>
                  <a:schemeClr val="dk1">
                    <a:tint val="75000"/>
                  </a:schemeClr>
                </a:solidFill>
                <a:uFillTx/>
                <a:latin typeface="Calibri"/>
              </a:defRPr>
            </a:lvl1pPr>
          </a:lstStyle>
          <a:p>
            <a:pPr marL="33120" indent="0" algn="r" defTabSz="914400">
              <a:lnSpc>
                <a:spcPct val="100000"/>
              </a:lnSpc>
              <a:buNone/>
            </a:pPr>
            <a:r>
              <a:rPr b="0" lang="en-US" sz="1200" spc="-26" strike="noStrike" u="none">
                <a:solidFill>
                  <a:schemeClr val="dk1">
                    <a:tint val="75000"/>
                  </a:schemeClr>
                </a:solidFill>
                <a:uFillTx/>
                <a:latin typeface="Calibri"/>
              </a:rPr>
              <a:t>102</a:t>
            </a:r>
            <a:endParaRPr b="0" lang="en-US" sz="1200" strike="noStrike" u="none">
              <a:solidFill>
                <a:srgbClr val="000000"/>
              </a:solidFill>
              <a:uFillTx/>
              <a:latin typeface="Times New Roman"/>
            </a:endParaRPr>
          </a:p>
        </p:txBody>
      </p:sp>
      <p:sp>
        <p:nvSpPr>
          <p:cNvPr id="2302" name="object 22"/>
          <p:cNvSpPr/>
          <p:nvPr/>
        </p:nvSpPr>
        <p:spPr>
          <a:xfrm>
            <a:off x="5306040" y="2631600"/>
            <a:ext cx="769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60" strike="noStrike" u="none">
                <a:solidFill>
                  <a:schemeClr val="dk1"/>
                </a:solidFill>
                <a:uFillTx/>
                <a:latin typeface="Trebuchet MS"/>
              </a:rPr>
              <a:t>2</a:t>
            </a:r>
            <a:endParaRPr b="0" lang="en-US" sz="1800" strike="noStrike" u="none">
              <a:solidFill>
                <a:srgbClr val="000000"/>
              </a:solidFill>
              <a:uFillTx/>
              <a:latin typeface="Arial"/>
            </a:endParaRPr>
          </a:p>
        </p:txBody>
      </p:sp>
      <p:sp>
        <p:nvSpPr>
          <p:cNvPr id="2303" name="object 23"/>
          <p:cNvSpPr/>
          <p:nvPr/>
        </p:nvSpPr>
        <p:spPr>
          <a:xfrm>
            <a:off x="7057800" y="2631600"/>
            <a:ext cx="7725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79" strike="noStrike" u="none">
                <a:solidFill>
                  <a:schemeClr val="dk1"/>
                </a:solidFill>
                <a:uFillTx/>
                <a:latin typeface="Trebuchet MS"/>
              </a:rPr>
              <a:t>3</a:t>
            </a:r>
            <a:endParaRPr b="0" lang="en-US" sz="1800" strike="noStrike" u="none">
              <a:solidFill>
                <a:srgbClr val="000000"/>
              </a:solidFill>
              <a:uFillTx/>
              <a:latin typeface="Arial"/>
            </a:endParaRPr>
          </a:p>
        </p:txBody>
      </p:sp>
      <p:sp>
        <p:nvSpPr>
          <p:cNvPr id="2304" name="object 24"/>
          <p:cNvSpPr/>
          <p:nvPr/>
        </p:nvSpPr>
        <p:spPr>
          <a:xfrm>
            <a:off x="8809200" y="2631600"/>
            <a:ext cx="765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p:txBody>
      </p:sp>
      <p:sp>
        <p:nvSpPr>
          <p:cNvPr id="2305" name="object 25"/>
          <p:cNvSpPr/>
          <p:nvPr/>
        </p:nvSpPr>
        <p:spPr>
          <a:xfrm>
            <a:off x="2078280" y="1869120"/>
            <a:ext cx="1558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X</a:t>
            </a:r>
            <a:endParaRPr b="0" lang="en-US" sz="1800" strike="noStrike" u="none">
              <a:solidFill>
                <a:srgbClr val="000000"/>
              </a:solidFill>
              <a:uFillTx/>
              <a:latin typeface="Arial"/>
            </a:endParaRPr>
          </a:p>
        </p:txBody>
      </p:sp>
      <p:sp>
        <p:nvSpPr>
          <p:cNvPr id="2306" name="object 26"/>
          <p:cNvSpPr/>
          <p:nvPr/>
        </p:nvSpPr>
        <p:spPr>
          <a:xfrm>
            <a:off x="5495400" y="1869120"/>
            <a:ext cx="302400" cy="3344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endParaRPr b="0" lang="en-US" sz="2020" strike="noStrike" u="none">
              <a:solidFill>
                <a:srgbClr val="000000"/>
              </a:solidFill>
              <a:uFillTx/>
              <a:latin typeface="Arial"/>
            </a:endParaRPr>
          </a:p>
        </p:txBody>
      </p:sp>
      <p:sp>
        <p:nvSpPr>
          <p:cNvPr id="2307" name="object 27"/>
          <p:cNvSpPr/>
          <p:nvPr/>
        </p:nvSpPr>
        <p:spPr>
          <a:xfrm>
            <a:off x="9078840" y="1870920"/>
            <a:ext cx="148320" cy="835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p:txBody>
      </p:sp>
      <p:sp>
        <p:nvSpPr>
          <p:cNvPr id="2308" name="object 28"/>
          <p:cNvSpPr/>
          <p:nvPr/>
        </p:nvSpPr>
        <p:spPr>
          <a:xfrm>
            <a:off x="416160" y="3484440"/>
            <a:ext cx="10866240" cy="27424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13" strike="noStrike" u="none">
                <a:solidFill>
                  <a:srgbClr val="464646"/>
                </a:solidFill>
                <a:uFillTx/>
                <a:latin typeface="Trebuchet MS"/>
              </a:rPr>
              <a:t>This</a:t>
            </a:r>
            <a:r>
              <a:rPr b="0" lang="en-US" sz="2750" spc="-91" strike="noStrike" u="none">
                <a:solidFill>
                  <a:srgbClr val="464646"/>
                </a:solidFill>
                <a:uFillTx/>
                <a:latin typeface="Trebuchet MS"/>
              </a:rPr>
              <a:t> </a:t>
            </a:r>
            <a:r>
              <a:rPr b="0" lang="en-US" sz="2750" spc="91" strike="noStrike" u="none">
                <a:solidFill>
                  <a:srgbClr val="464646"/>
                </a:solidFill>
                <a:uFillTx/>
                <a:latin typeface="Trebuchet MS"/>
              </a:rPr>
              <a:t>allows</a:t>
            </a:r>
            <a:r>
              <a:rPr b="0" lang="en-US" sz="2750" spc="-164" strike="noStrike" u="none">
                <a:solidFill>
                  <a:srgbClr val="464646"/>
                </a:solidFill>
                <a:uFillTx/>
                <a:latin typeface="Trebuchet MS"/>
              </a:rPr>
              <a:t> </a:t>
            </a:r>
            <a:r>
              <a:rPr b="0" lang="en-US" sz="2750" spc="275" strike="noStrike" u="none">
                <a:solidFill>
                  <a:srgbClr val="464646"/>
                </a:solidFill>
                <a:uFillTx/>
                <a:latin typeface="Trebuchet MS"/>
              </a:rPr>
              <a:t>us</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70" strike="noStrike" u="none">
                <a:solidFill>
                  <a:srgbClr val="464646"/>
                </a:solidFill>
                <a:uFillTx/>
                <a:latin typeface="Trebuchet MS"/>
              </a:rPr>
              <a:t> </a:t>
            </a:r>
            <a:r>
              <a:rPr b="0" lang="en-US" sz="2750" spc="96" strike="noStrike" u="none">
                <a:solidFill>
                  <a:srgbClr val="464646"/>
                </a:solidFill>
                <a:uFillTx/>
                <a:latin typeface="Trebuchet MS"/>
              </a:rPr>
              <a:t>mitigate</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4" strike="noStrike" u="none">
                <a:solidFill>
                  <a:srgbClr val="464646"/>
                </a:solidFill>
                <a:uFillTx/>
                <a:latin typeface="Trebuchet MS"/>
              </a:rPr>
              <a:t> </a:t>
            </a:r>
            <a:r>
              <a:rPr b="0" lang="en-US" sz="2750" spc="130" strike="noStrike" u="none">
                <a:solidFill>
                  <a:srgbClr val="c0504d"/>
                </a:solidFill>
                <a:uFillTx/>
                <a:latin typeface="Trebuchet MS"/>
              </a:rPr>
              <a:t>OOM</a:t>
            </a:r>
            <a:r>
              <a:rPr b="0" lang="en-US" sz="2750" spc="-40" strike="noStrike" u="none">
                <a:solidFill>
                  <a:srgbClr val="c0504d"/>
                </a:solidFill>
                <a:uFillTx/>
                <a:latin typeface="Trebuchet MS"/>
              </a:rPr>
              <a:t> </a:t>
            </a:r>
            <a:r>
              <a:rPr b="0" lang="en-US" sz="2750" strike="noStrike" u="none">
                <a:solidFill>
                  <a:srgbClr val="c0504d"/>
                </a:solidFill>
                <a:uFillTx/>
                <a:latin typeface="Trebuchet MS"/>
              </a:rPr>
              <a:t>(Out</a:t>
            </a:r>
            <a:r>
              <a:rPr b="0" lang="en-US" sz="2750" spc="-71" strike="noStrike" u="none">
                <a:solidFill>
                  <a:srgbClr val="c0504d"/>
                </a:solidFill>
                <a:uFillTx/>
                <a:latin typeface="Trebuchet MS"/>
              </a:rPr>
              <a:t> </a:t>
            </a:r>
            <a:r>
              <a:rPr b="0" lang="en-US" sz="2750" strike="noStrike" u="none">
                <a:solidFill>
                  <a:srgbClr val="c0504d"/>
                </a:solidFill>
                <a:uFillTx/>
                <a:latin typeface="Trebuchet MS"/>
              </a:rPr>
              <a:t>of</a:t>
            </a:r>
            <a:r>
              <a:rPr b="0" lang="en-US" sz="2750" spc="-54" strike="noStrike" u="none">
                <a:solidFill>
                  <a:srgbClr val="c0504d"/>
                </a:solidFill>
                <a:uFillTx/>
                <a:latin typeface="Trebuchet MS"/>
              </a:rPr>
              <a:t> </a:t>
            </a:r>
            <a:r>
              <a:rPr b="0" lang="en-US" sz="2750" spc="91" strike="noStrike" u="none">
                <a:solidFill>
                  <a:srgbClr val="c0504d"/>
                </a:solidFill>
                <a:uFillTx/>
                <a:latin typeface="Trebuchet MS"/>
              </a:rPr>
              <a:t>memory)</a:t>
            </a:r>
            <a:r>
              <a:rPr b="0" lang="en-US" sz="2750" spc="-119" strike="noStrike" u="none">
                <a:solidFill>
                  <a:srgbClr val="c0504d"/>
                </a:solidFill>
                <a:uFillTx/>
                <a:latin typeface="Trebuchet MS"/>
              </a:rPr>
              <a:t> </a:t>
            </a:r>
            <a:r>
              <a:rPr b="0" lang="en-US" sz="2750" strike="noStrike" u="none">
                <a:solidFill>
                  <a:srgbClr val="c0504d"/>
                </a:solidFill>
                <a:uFillTx/>
                <a:latin typeface="Trebuchet MS"/>
              </a:rPr>
              <a:t>error</a:t>
            </a:r>
            <a:r>
              <a:rPr b="0" lang="en-US" sz="2750" spc="-99" strike="noStrike" u="none">
                <a:solidFill>
                  <a:srgbClr val="c0504d"/>
                </a:solidFill>
                <a:uFillTx/>
                <a:latin typeface="Trebuchet MS"/>
              </a:rPr>
              <a:t> </a:t>
            </a:r>
            <a:r>
              <a:rPr b="0" lang="en-US" sz="2750" strike="noStrike" u="none">
                <a:solidFill>
                  <a:srgbClr val="464646"/>
                </a:solidFill>
                <a:uFillTx/>
                <a:latin typeface="Trebuchet MS"/>
              </a:rPr>
              <a:t>to</a:t>
            </a:r>
            <a:r>
              <a:rPr b="0" lang="en-US" sz="2750" spc="-91" strike="noStrike" u="none">
                <a:solidFill>
                  <a:srgbClr val="464646"/>
                </a:solidFill>
                <a:uFillTx/>
                <a:latin typeface="Trebuchet MS"/>
              </a:rPr>
              <a:t> </a:t>
            </a:r>
            <a:r>
              <a:rPr b="0" lang="en-US" sz="2750" spc="159" strike="noStrike" u="none">
                <a:solidFill>
                  <a:srgbClr val="464646"/>
                </a:solidFill>
                <a:uFillTx/>
                <a:latin typeface="Trebuchet MS"/>
              </a:rPr>
              <a:t>some</a:t>
            </a:r>
            <a:endParaRPr b="0" lang="en-US" sz="2750" strike="noStrike" u="none">
              <a:solidFill>
                <a:srgbClr val="000000"/>
              </a:solidFill>
              <a:uFillTx/>
              <a:latin typeface="Arial"/>
            </a:endParaRPr>
          </a:p>
          <a:p>
            <a:pPr marL="12600" defTabSz="914400">
              <a:lnSpc>
                <a:spcPct val="100000"/>
              </a:lnSpc>
              <a:spcBef>
                <a:spcPts val="79"/>
              </a:spcBef>
            </a:pPr>
            <a:r>
              <a:rPr b="0" lang="en-US" sz="2750" spc="-31" strike="noStrike" u="none">
                <a:solidFill>
                  <a:srgbClr val="464646"/>
                </a:solidFill>
                <a:uFillTx/>
                <a:latin typeface="Trebuchet MS"/>
              </a:rPr>
              <a:t>extent,</a:t>
            </a:r>
            <a:r>
              <a:rPr b="0" lang="en-US" sz="2750" spc="-99" strike="noStrike" u="none">
                <a:solidFill>
                  <a:srgbClr val="464646"/>
                </a:solidFill>
                <a:uFillTx/>
                <a:latin typeface="Trebuchet MS"/>
              </a:rPr>
              <a:t> </a:t>
            </a:r>
            <a:r>
              <a:rPr b="0" lang="en-US" sz="2750" spc="119" strike="noStrike" u="none">
                <a:solidFill>
                  <a:srgbClr val="464646"/>
                </a:solidFill>
                <a:uFillTx/>
                <a:latin typeface="Trebuchet MS"/>
              </a:rPr>
              <a:t>but</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50" strike="noStrike" u="none">
                <a:solidFill>
                  <a:srgbClr val="464646"/>
                </a:solidFill>
                <a:uFillTx/>
                <a:latin typeface="Trebuchet MS"/>
              </a:rPr>
              <a:t> </a:t>
            </a:r>
            <a:r>
              <a:rPr b="0" lang="en-US" sz="2750" spc="45" strike="noStrike" u="none">
                <a:solidFill>
                  <a:srgbClr val="464646"/>
                </a:solidFill>
                <a:uFillTx/>
                <a:latin typeface="Trebuchet MS"/>
              </a:rPr>
              <a:t>doesn’t</a:t>
            </a:r>
            <a:r>
              <a:rPr b="0" lang="en-US" sz="2750" spc="-85" strike="noStrike" u="none">
                <a:solidFill>
                  <a:srgbClr val="464646"/>
                </a:solidFill>
                <a:uFillTx/>
                <a:latin typeface="Trebuchet MS"/>
              </a:rPr>
              <a:t> </a:t>
            </a:r>
            <a:r>
              <a:rPr b="0" lang="en-US" sz="2750" spc="51" strike="noStrike" u="none">
                <a:solidFill>
                  <a:srgbClr val="464646"/>
                </a:solidFill>
                <a:uFillTx/>
                <a:latin typeface="Trebuchet MS"/>
              </a:rPr>
              <a:t>get</a:t>
            </a:r>
            <a:r>
              <a:rPr b="0" lang="en-US" sz="2750" spc="-150" strike="noStrike" u="none">
                <a:solidFill>
                  <a:srgbClr val="464646"/>
                </a:solidFill>
                <a:uFillTx/>
                <a:latin typeface="Trebuchet MS"/>
              </a:rPr>
              <a:t> </a:t>
            </a:r>
            <a:r>
              <a:rPr b="0" lang="en-US" sz="2750" spc="65" strike="noStrike" u="none">
                <a:solidFill>
                  <a:srgbClr val="464646"/>
                </a:solidFill>
                <a:uFillTx/>
                <a:latin typeface="Trebuchet MS"/>
              </a:rPr>
              <a:t>rid</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0" strike="noStrike" u="none">
                <a:solidFill>
                  <a:srgbClr val="464646"/>
                </a:solidFill>
                <a:uFillTx/>
                <a:latin typeface="Trebuchet MS"/>
              </a:rPr>
              <a:t> </a:t>
            </a:r>
            <a:r>
              <a:rPr b="0" lang="en-US" sz="2750" spc="-26" strike="noStrike" u="none">
                <a:solidFill>
                  <a:srgbClr val="464646"/>
                </a:solidFill>
                <a:uFillTx/>
                <a:latin typeface="Trebuchet MS"/>
              </a:rPr>
              <a:t>it!</a:t>
            </a:r>
            <a:endParaRPr b="0" lang="en-US" sz="2750" strike="noStrike" u="none">
              <a:solidFill>
                <a:srgbClr val="000000"/>
              </a:solidFill>
              <a:uFillTx/>
              <a:latin typeface="Arial"/>
            </a:endParaRPr>
          </a:p>
          <a:p>
            <a:pPr defTabSz="914400">
              <a:lnSpc>
                <a:spcPct val="100000"/>
              </a:lnSpc>
              <a:spcBef>
                <a:spcPts val="1466"/>
              </a:spcBef>
            </a:pPr>
            <a:endParaRPr b="0" lang="en-US" sz="2750" strike="noStrike" u="none">
              <a:solidFill>
                <a:srgbClr val="000000"/>
              </a:solidFill>
              <a:uFillTx/>
              <a:latin typeface="Arial"/>
            </a:endParaRPr>
          </a:p>
          <a:p>
            <a:pPr marL="12600" defTabSz="914400">
              <a:lnSpc>
                <a:spcPct val="102000"/>
              </a:lnSpc>
            </a:pPr>
            <a:r>
              <a:rPr b="0" lang="en-US" sz="2750" spc="74"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still</a:t>
            </a:r>
            <a:r>
              <a:rPr b="0" lang="en-US" sz="2750" spc="-136" strike="noStrike" u="none">
                <a:solidFill>
                  <a:srgbClr val="464646"/>
                </a:solidFill>
                <a:uFillTx/>
                <a:latin typeface="Trebuchet MS"/>
              </a:rPr>
              <a:t> </a:t>
            </a:r>
            <a:r>
              <a:rPr b="0" lang="en-US" sz="2750" spc="99" strike="noStrike" u="none">
                <a:solidFill>
                  <a:srgbClr val="464646"/>
                </a:solidFill>
                <a:uFillTx/>
                <a:latin typeface="Trebuchet MS"/>
              </a:rPr>
              <a:t>see</a:t>
            </a:r>
            <a:r>
              <a:rPr b="0" lang="en-US" sz="2750" spc="-170" strike="noStrike" u="none">
                <a:solidFill>
                  <a:srgbClr val="464646"/>
                </a:solidFill>
                <a:uFillTx/>
                <a:latin typeface="Trebuchet MS"/>
              </a:rPr>
              <a:t> </a:t>
            </a:r>
            <a:r>
              <a:rPr b="0" lang="en-US" sz="2750" spc="181" strike="noStrike" u="none">
                <a:solidFill>
                  <a:srgbClr val="464646"/>
                </a:solidFill>
                <a:uFillTx/>
                <a:latin typeface="Trebuchet MS"/>
              </a:rPr>
              <a:t>some</a:t>
            </a:r>
            <a:r>
              <a:rPr b="0" lang="en-US" sz="2750" spc="-119" strike="noStrike" u="none">
                <a:solidFill>
                  <a:srgbClr val="464646"/>
                </a:solidFill>
                <a:uFillTx/>
                <a:latin typeface="Trebuchet MS"/>
              </a:rPr>
              <a:t> </a:t>
            </a:r>
            <a:r>
              <a:rPr b="0" lang="en-US" sz="2750" spc="111" strike="noStrike" u="none">
                <a:solidFill>
                  <a:srgbClr val="c0504d"/>
                </a:solidFill>
                <a:uFillTx/>
                <a:latin typeface="Trebuchet MS"/>
              </a:rPr>
              <a:t>memory</a:t>
            </a:r>
            <a:r>
              <a:rPr b="0" lang="en-US" sz="2750" spc="-139" strike="noStrike" u="none">
                <a:solidFill>
                  <a:srgbClr val="c0504d"/>
                </a:solidFill>
                <a:uFillTx/>
                <a:latin typeface="Trebuchet MS"/>
              </a:rPr>
              <a:t> </a:t>
            </a:r>
            <a:r>
              <a:rPr b="0" lang="en-US" sz="2750" spc="164" strike="noStrike" u="none">
                <a:solidFill>
                  <a:srgbClr val="c0504d"/>
                </a:solidFill>
                <a:uFillTx/>
                <a:latin typeface="Trebuchet MS"/>
              </a:rPr>
              <a:t>spikes</a:t>
            </a:r>
            <a:r>
              <a:rPr b="0" lang="en-US" sz="2750" spc="-96" strike="noStrike" u="none">
                <a:solidFill>
                  <a:srgbClr val="c0504d"/>
                </a:solidFill>
                <a:uFillTx/>
                <a:latin typeface="Trebuchet MS"/>
              </a:rPr>
              <a:t> </a:t>
            </a:r>
            <a:r>
              <a:rPr b="0" lang="en-US" sz="2750" spc="65" strike="noStrike" u="none">
                <a:solidFill>
                  <a:srgbClr val="464646"/>
                </a:solidFill>
                <a:uFillTx/>
                <a:latin typeface="Trebuchet MS"/>
              </a:rPr>
              <a:t>especially</a:t>
            </a:r>
            <a:r>
              <a:rPr b="0" lang="en-US" sz="2750" spc="-145" strike="noStrike" u="none">
                <a:solidFill>
                  <a:srgbClr val="464646"/>
                </a:solidFill>
                <a:uFillTx/>
                <a:latin typeface="Trebuchet MS"/>
              </a:rPr>
              <a:t> </a:t>
            </a:r>
            <a:r>
              <a:rPr b="0" lang="en-US" sz="2750" spc="91" strike="noStrike" u="none">
                <a:solidFill>
                  <a:srgbClr val="464646"/>
                </a:solidFill>
                <a:uFillTx/>
                <a:latin typeface="Trebuchet MS"/>
              </a:rPr>
              <a:t>when</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230" strike="noStrike" u="none">
                <a:solidFill>
                  <a:srgbClr val="464646"/>
                </a:solidFill>
                <a:uFillTx/>
                <a:latin typeface="Trebuchet MS"/>
              </a:rPr>
              <a:t>pass</a:t>
            </a:r>
            <a:r>
              <a:rPr b="0" lang="en-US" sz="2750" spc="-119"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6" strike="noStrike" u="none">
                <a:solidFill>
                  <a:srgbClr val="464646"/>
                </a:solidFill>
                <a:uFillTx/>
                <a:latin typeface="Trebuchet MS"/>
              </a:rPr>
              <a:t> </a:t>
            </a:r>
            <a:r>
              <a:rPr b="0" lang="en-US" sz="2750" spc="91" strike="noStrike" u="none">
                <a:solidFill>
                  <a:srgbClr val="464646"/>
                </a:solidFill>
                <a:uFillTx/>
                <a:latin typeface="Trebuchet MS"/>
              </a:rPr>
              <a:t>long </a:t>
            </a:r>
            <a:r>
              <a:rPr b="0" lang="en-US" sz="2750" spc="130" strike="noStrike" u="none">
                <a:solidFill>
                  <a:srgbClr val="464646"/>
                </a:solidFill>
                <a:uFillTx/>
                <a:latin typeface="Trebuchet MS"/>
              </a:rPr>
              <a:t>sequences</a:t>
            </a:r>
            <a:r>
              <a:rPr b="0" lang="en-US" sz="2750" spc="-71" strike="noStrike" u="none">
                <a:solidFill>
                  <a:srgbClr val="464646"/>
                </a:solidFill>
                <a:uFillTx/>
                <a:latin typeface="Trebuchet MS"/>
              </a:rPr>
              <a:t> </a:t>
            </a:r>
            <a:r>
              <a:rPr b="0" lang="en-US" sz="2750" spc="111" strike="noStrike" u="none">
                <a:solidFill>
                  <a:srgbClr val="464646"/>
                </a:solidFill>
                <a:uFillTx/>
                <a:latin typeface="Trebuchet MS"/>
              </a:rPr>
              <a:t>in</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1" strike="noStrike" u="none">
                <a:solidFill>
                  <a:srgbClr val="464646"/>
                </a:solidFill>
                <a:uFillTx/>
                <a:latin typeface="Trebuchet MS"/>
              </a:rPr>
              <a:t> </a:t>
            </a:r>
            <a:r>
              <a:rPr b="0" lang="en-US" sz="2750" spc="-11" strike="noStrike" u="none">
                <a:solidFill>
                  <a:srgbClr val="464646"/>
                </a:solidFill>
                <a:uFillTx/>
                <a:latin typeface="Trebuchet MS"/>
              </a:rPr>
              <a:t>batch.</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9" name="object 2"/>
          <p:cNvSpPr/>
          <p:nvPr/>
        </p:nvSpPr>
        <p:spPr>
          <a:xfrm>
            <a:off x="304920" y="268200"/>
            <a:ext cx="11596680" cy="6762960"/>
          </a:xfrm>
          <a:prstGeom prst="rect">
            <a:avLst/>
          </a:prstGeom>
          <a:noFill/>
          <a:ln w="0">
            <a:noFill/>
          </a:ln>
        </p:spPr>
        <p:style>
          <a:lnRef idx="0"/>
          <a:fillRef idx="0"/>
          <a:effectRef idx="0"/>
          <a:fontRef idx="minor"/>
        </p:style>
        <p:txBody>
          <a:bodyPr lIns="0" rIns="0" tIns="0" bIns="0" anchor="t">
            <a:spAutoFit/>
          </a:bodyPr>
          <a:p>
            <a:pPr marL="135720" defTabSz="914400">
              <a:lnSpc>
                <a:spcPts val="3600"/>
              </a:lnSpc>
            </a:pPr>
            <a:r>
              <a:rPr b="0" lang="en-US" sz="3200" strike="noStrike" u="none">
                <a:solidFill>
                  <a:srgbClr val="1f487c"/>
                </a:solidFill>
                <a:uFillTx/>
                <a:latin typeface="Trebuchet MS"/>
              </a:rPr>
              <a:t>QLoRA</a:t>
            </a:r>
            <a:r>
              <a:rPr b="0" lang="en-US" sz="3200" spc="-159" strike="noStrike" u="none">
                <a:solidFill>
                  <a:srgbClr val="1f487c"/>
                </a:solidFill>
                <a:uFillTx/>
                <a:latin typeface="Trebuchet MS"/>
              </a:rPr>
              <a:t> </a:t>
            </a:r>
            <a:r>
              <a:rPr b="0" lang="en-US" sz="3200" spc="408" strike="noStrike" u="none">
                <a:solidFill>
                  <a:srgbClr val="1f487c"/>
                </a:solidFill>
                <a:uFillTx/>
                <a:latin typeface="Trebuchet MS"/>
              </a:rPr>
              <a:t>–</a:t>
            </a:r>
            <a:r>
              <a:rPr b="0" lang="en-US" sz="3200" spc="-176" strike="noStrike" u="none">
                <a:solidFill>
                  <a:srgbClr val="1f487c"/>
                </a:solidFill>
                <a:uFillTx/>
                <a:latin typeface="Trebuchet MS"/>
              </a:rPr>
              <a:t> </a:t>
            </a:r>
            <a:r>
              <a:rPr b="0" lang="en-US" sz="3200" spc="51" strike="noStrike" u="none">
                <a:solidFill>
                  <a:srgbClr val="1f487c"/>
                </a:solidFill>
                <a:uFillTx/>
                <a:latin typeface="Trebuchet MS"/>
              </a:rPr>
              <a:t>Ingredient</a:t>
            </a:r>
            <a:r>
              <a:rPr b="0" lang="en-US" sz="3200" spc="-159" strike="noStrike" u="none">
                <a:solidFill>
                  <a:srgbClr val="1f487c"/>
                </a:solidFill>
                <a:uFillTx/>
                <a:latin typeface="Trebuchet MS"/>
              </a:rPr>
              <a:t> </a:t>
            </a:r>
            <a:r>
              <a:rPr b="0" lang="en-US" sz="3200" spc="215" strike="noStrike" u="none">
                <a:solidFill>
                  <a:srgbClr val="1f487c"/>
                </a:solidFill>
                <a:uFillTx/>
                <a:latin typeface="Trebuchet MS"/>
              </a:rPr>
              <a:t>3</a:t>
            </a:r>
            <a:endParaRPr b="0" lang="en-US" sz="3200" strike="noStrike" u="none">
              <a:solidFill>
                <a:srgbClr val="000000"/>
              </a:solidFill>
              <a:uFillTx/>
              <a:latin typeface="Arial"/>
            </a:endParaRPr>
          </a:p>
          <a:p>
            <a:pPr defTabSz="914400">
              <a:lnSpc>
                <a:spcPct val="100000"/>
              </a:lnSpc>
            </a:pPr>
            <a:endParaRPr b="0" lang="en-US" sz="3200" strike="noStrike" u="none">
              <a:solidFill>
                <a:srgbClr val="000000"/>
              </a:solidFill>
              <a:uFillTx/>
              <a:latin typeface="Arial"/>
            </a:endParaRPr>
          </a:p>
          <a:p>
            <a:pPr defTabSz="914400">
              <a:lnSpc>
                <a:spcPct val="100000"/>
              </a:lnSpc>
              <a:spcBef>
                <a:spcPts val="1684"/>
              </a:spcBef>
            </a:pPr>
            <a:endParaRPr b="0" lang="en-US" sz="3200" strike="noStrike" u="none">
              <a:solidFill>
                <a:srgbClr val="000000"/>
              </a:solidFill>
              <a:uFillTx/>
              <a:latin typeface="Arial"/>
            </a:endParaRPr>
          </a:p>
          <a:p>
            <a:pPr marL="1785600" defTabSz="914400">
              <a:lnSpc>
                <a:spcPct val="100000"/>
              </a:lnSpc>
              <a:tabLst>
                <a:tab algn="l" pos="5228640"/>
                <a:tab algn="l" pos="8786520"/>
              </a:tabLst>
            </a:pPr>
            <a:r>
              <a:rPr b="0" lang="en-US" sz="1800" spc="-51" strike="noStrike" u="none">
                <a:solidFill>
                  <a:schemeClr val="dk1"/>
                </a:solidFill>
                <a:uFillTx/>
                <a:latin typeface="Cambria Math"/>
              </a:rPr>
              <a:t>X</a:t>
            </a:r>
            <a:r>
              <a:rPr b="0" lang="en-US" sz="1800" strike="noStrike" u="none">
                <a:solidFill>
                  <a:schemeClr val="dk1"/>
                </a:solidFill>
                <a:uFillTx/>
                <a:latin typeface="Cambria Math"/>
              </a:rPr>
              <a:t>	</a:t>
            </a:r>
            <a:r>
              <a:rPr b="0" lang="en-US" sz="1800" spc="-26" strike="noStrike" u="none">
                <a:solidFill>
                  <a:schemeClr val="dk1"/>
                </a:solidFill>
                <a:uFillTx/>
                <a:latin typeface="Cambria Math"/>
              </a:rPr>
              <a:t>ℎ</a:t>
            </a:r>
            <a:r>
              <a:rPr b="0" lang="en-US" sz="2018" spc="-37" strike="noStrike" u="none" baseline="-14000">
                <a:solidFill>
                  <a:schemeClr val="dk1"/>
                </a:solidFill>
                <a:uFillTx/>
                <a:latin typeface="Cambria Math"/>
              </a:rPr>
              <a:t>2</a:t>
            </a:r>
            <a:r>
              <a:rPr b="0" lang="en-US" sz="2018" strike="noStrike" u="none" baseline="-14000">
                <a:solidFill>
                  <a:schemeClr val="dk1"/>
                </a:solidFill>
                <a:uFillTx/>
                <a:latin typeface="Cambria Math"/>
              </a:rPr>
              <a:t>	</a:t>
            </a:r>
            <a:r>
              <a:rPr b="0" lang="en-US" sz="1800" spc="-961" strike="noStrike" u="none">
                <a:solidFill>
                  <a:schemeClr val="dk1"/>
                </a:solidFill>
                <a:uFillTx/>
                <a:latin typeface="Cambria Math"/>
              </a:rPr>
              <a:t>𝑦ො</a:t>
            </a:r>
            <a:endParaRPr b="0" lang="en-US" sz="1800" strike="noStrike" u="none">
              <a:solidFill>
                <a:srgbClr val="000000"/>
              </a:solidFill>
              <a:uFillTx/>
              <a:latin typeface="Arial"/>
            </a:endParaRPr>
          </a:p>
          <a:p>
            <a:pPr defTabSz="914400">
              <a:lnSpc>
                <a:spcPct val="100000"/>
              </a:lnSpc>
              <a:spcBef>
                <a:spcPts val="1726"/>
              </a:spcBef>
              <a:tabLst>
                <a:tab algn="l" pos="5228640"/>
                <a:tab algn="l" pos="8786520"/>
              </a:tabLst>
            </a:pPr>
            <a:endParaRPr b="0" lang="en-US" sz="1800" strike="noStrike" u="none">
              <a:solidFill>
                <a:srgbClr val="000000"/>
              </a:solidFill>
              <a:uFillTx/>
              <a:latin typeface="Arial"/>
            </a:endParaRPr>
          </a:p>
          <a:p>
            <a:pPr marL="3261960" defTabSz="914400">
              <a:lnSpc>
                <a:spcPct val="100000"/>
              </a:lnSpc>
              <a:tabLst>
                <a:tab algn="l" pos="5013360"/>
                <a:tab algn="l" pos="6765120"/>
                <a:tab algn="l" pos="8516520"/>
              </a:tabLst>
            </a:pP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394" strike="noStrike" u="none">
                <a:solidFill>
                  <a:schemeClr val="dk1"/>
                </a:solidFill>
                <a:uFillTx/>
                <a:latin typeface="Trebuchet MS"/>
              </a:rPr>
              <a:t>1</a:t>
            </a:r>
            <a:r>
              <a:rPr b="0" lang="en-US" sz="1800" strike="noStrike" u="none">
                <a:solidFill>
                  <a:schemeClr val="dk1"/>
                </a:solidFill>
                <a:uFillTx/>
                <a:latin typeface="Trebuchet MS"/>
              </a:rPr>
              <a:t>	</a:t>
            </a: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60" strike="noStrike" u="none">
                <a:solidFill>
                  <a:schemeClr val="dk1"/>
                </a:solidFill>
                <a:uFillTx/>
                <a:latin typeface="Trebuchet MS"/>
              </a:rPr>
              <a:t>2</a:t>
            </a:r>
            <a:r>
              <a:rPr b="0" lang="en-US" sz="1800" strike="noStrike" u="none">
                <a:solidFill>
                  <a:schemeClr val="dk1"/>
                </a:solidFill>
                <a:uFillTx/>
                <a:latin typeface="Trebuchet MS"/>
              </a:rPr>
              <a:t>	</a:t>
            </a:r>
            <a:r>
              <a:rPr b="0" lang="en-US" sz="1800" spc="-26" strike="noStrike" u="none">
                <a:solidFill>
                  <a:schemeClr val="dk1"/>
                </a:solidFill>
                <a:uFillTx/>
                <a:latin typeface="Trebuchet MS"/>
              </a:rPr>
              <a:t>Layer</a:t>
            </a:r>
            <a:r>
              <a:rPr b="0" lang="en-US" sz="1800" spc="-99" strike="noStrike" u="none">
                <a:solidFill>
                  <a:schemeClr val="dk1"/>
                </a:solidFill>
                <a:uFillTx/>
                <a:latin typeface="Trebuchet MS"/>
              </a:rPr>
              <a:t> </a:t>
            </a:r>
            <a:r>
              <a:rPr b="0" lang="en-US" sz="1800" spc="79" strike="noStrike" u="none">
                <a:solidFill>
                  <a:schemeClr val="dk1"/>
                </a:solidFill>
                <a:uFillTx/>
                <a:latin typeface="Trebuchet MS"/>
              </a:rPr>
              <a:t>3</a:t>
            </a:r>
            <a:r>
              <a:rPr b="0" lang="en-US" sz="1800" strike="noStrike" u="none">
                <a:solidFill>
                  <a:schemeClr val="dk1"/>
                </a:solidFill>
                <a:uFillTx/>
                <a:latin typeface="Trebuchet MS"/>
              </a:rPr>
              <a:t>	</a:t>
            </a:r>
            <a:r>
              <a:rPr b="0" lang="en-US" sz="1800" spc="-26" strike="noStrike" u="none">
                <a:solidFill>
                  <a:schemeClr val="dk1"/>
                </a:solidFill>
                <a:uFillTx/>
                <a:latin typeface="Trebuchet MS"/>
              </a:rPr>
              <a:t>Layer</a:t>
            </a:r>
            <a:r>
              <a:rPr b="0" lang="en-US" sz="1800" spc="-96" strike="noStrike" u="none">
                <a:solidFill>
                  <a:schemeClr val="dk1"/>
                </a:solidFill>
                <a:uFillTx/>
                <a:latin typeface="Trebuchet MS"/>
              </a:rPr>
              <a:t> </a:t>
            </a:r>
            <a:r>
              <a:rPr b="0" lang="en-US" sz="1800" spc="26" strike="noStrike" u="none">
                <a:solidFill>
                  <a:schemeClr val="dk1"/>
                </a:solidFill>
                <a:uFillTx/>
                <a:latin typeface="Trebuchet MS"/>
              </a:rPr>
              <a:t>4</a:t>
            </a:r>
            <a:endParaRPr b="0" lang="en-US" sz="1800" strike="noStrike" u="none">
              <a:solidFill>
                <a:srgbClr val="000000"/>
              </a:solidFill>
              <a:uFillTx/>
              <a:latin typeface="Arial"/>
            </a:endParaRPr>
          </a:p>
          <a:p>
            <a:pPr defTabSz="914400">
              <a:lnSpc>
                <a:spcPct val="100000"/>
              </a:lnSpc>
              <a:tabLst>
                <a:tab algn="l" pos="5013360"/>
                <a:tab algn="l" pos="6765120"/>
                <a:tab algn="l" pos="8516520"/>
              </a:tabLst>
            </a:pPr>
            <a:endParaRPr b="0" lang="en-US" sz="1800" strike="noStrike" u="none">
              <a:solidFill>
                <a:srgbClr val="000000"/>
              </a:solidFill>
              <a:uFillTx/>
              <a:latin typeface="Arial"/>
            </a:endParaRPr>
          </a:p>
          <a:p>
            <a:pPr defTabSz="914400">
              <a:lnSpc>
                <a:spcPct val="100000"/>
              </a:lnSpc>
              <a:spcBef>
                <a:spcPts val="400"/>
              </a:spcBef>
              <a:tabLst>
                <a:tab algn="l" pos="5013360"/>
                <a:tab algn="l" pos="6765120"/>
                <a:tab algn="l" pos="8516520"/>
              </a:tabLst>
            </a:pPr>
            <a:endParaRPr b="0" lang="en-US" sz="1800" strike="noStrike" u="none">
              <a:solidFill>
                <a:srgbClr val="000000"/>
              </a:solidFill>
              <a:uFillTx/>
              <a:latin typeface="Arial"/>
            </a:endParaRPr>
          </a:p>
          <a:p>
            <a:pPr marL="123840" defTabSz="914400">
              <a:lnSpc>
                <a:spcPct val="100000"/>
              </a:lnSpc>
              <a:tabLst>
                <a:tab algn="l" pos="5013360"/>
                <a:tab algn="l" pos="6765120"/>
                <a:tab algn="l" pos="8516520"/>
              </a:tabLst>
            </a:pPr>
            <a:r>
              <a:rPr b="0" lang="en-US" sz="2750" spc="113" strike="noStrike" u="none">
                <a:solidFill>
                  <a:srgbClr val="464646"/>
                </a:solidFill>
                <a:uFillTx/>
                <a:latin typeface="Trebuchet MS"/>
              </a:rPr>
              <a:t>This</a:t>
            </a:r>
            <a:r>
              <a:rPr b="0" lang="en-US" sz="2750" spc="-91" strike="noStrike" u="none">
                <a:solidFill>
                  <a:srgbClr val="464646"/>
                </a:solidFill>
                <a:uFillTx/>
                <a:latin typeface="Trebuchet MS"/>
              </a:rPr>
              <a:t> </a:t>
            </a:r>
            <a:r>
              <a:rPr b="0" lang="en-US" sz="2750" spc="91" strike="noStrike" u="none">
                <a:solidFill>
                  <a:srgbClr val="464646"/>
                </a:solidFill>
                <a:uFillTx/>
                <a:latin typeface="Trebuchet MS"/>
              </a:rPr>
              <a:t>allows</a:t>
            </a:r>
            <a:r>
              <a:rPr b="0" lang="en-US" sz="2750" spc="-164" strike="noStrike" u="none">
                <a:solidFill>
                  <a:srgbClr val="464646"/>
                </a:solidFill>
                <a:uFillTx/>
                <a:latin typeface="Trebuchet MS"/>
              </a:rPr>
              <a:t> </a:t>
            </a:r>
            <a:r>
              <a:rPr b="0" lang="en-US" sz="2750" spc="275" strike="noStrike" u="none">
                <a:solidFill>
                  <a:srgbClr val="464646"/>
                </a:solidFill>
                <a:uFillTx/>
                <a:latin typeface="Trebuchet MS"/>
              </a:rPr>
              <a:t>us</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70" strike="noStrike" u="none">
                <a:solidFill>
                  <a:srgbClr val="464646"/>
                </a:solidFill>
                <a:uFillTx/>
                <a:latin typeface="Trebuchet MS"/>
              </a:rPr>
              <a:t> </a:t>
            </a:r>
            <a:r>
              <a:rPr b="0" lang="en-US" sz="2750" spc="96" strike="noStrike" u="none">
                <a:solidFill>
                  <a:srgbClr val="464646"/>
                </a:solidFill>
                <a:uFillTx/>
                <a:latin typeface="Trebuchet MS"/>
              </a:rPr>
              <a:t>mitigate</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4" strike="noStrike" u="none">
                <a:solidFill>
                  <a:srgbClr val="464646"/>
                </a:solidFill>
                <a:uFillTx/>
                <a:latin typeface="Trebuchet MS"/>
              </a:rPr>
              <a:t> </a:t>
            </a:r>
            <a:r>
              <a:rPr b="0" lang="en-US" sz="2750" spc="130" strike="noStrike" u="none">
                <a:solidFill>
                  <a:srgbClr val="c0504d"/>
                </a:solidFill>
                <a:uFillTx/>
                <a:latin typeface="Trebuchet MS"/>
              </a:rPr>
              <a:t>OOM</a:t>
            </a:r>
            <a:r>
              <a:rPr b="0" lang="en-US" sz="2750" spc="-40" strike="noStrike" u="none">
                <a:solidFill>
                  <a:srgbClr val="c0504d"/>
                </a:solidFill>
                <a:uFillTx/>
                <a:latin typeface="Trebuchet MS"/>
              </a:rPr>
              <a:t> </a:t>
            </a:r>
            <a:r>
              <a:rPr b="0" lang="en-US" sz="2750" strike="noStrike" u="none">
                <a:solidFill>
                  <a:srgbClr val="c0504d"/>
                </a:solidFill>
                <a:uFillTx/>
                <a:latin typeface="Trebuchet MS"/>
              </a:rPr>
              <a:t>(Out</a:t>
            </a:r>
            <a:r>
              <a:rPr b="0" lang="en-US" sz="2750" spc="-71" strike="noStrike" u="none">
                <a:solidFill>
                  <a:srgbClr val="c0504d"/>
                </a:solidFill>
                <a:uFillTx/>
                <a:latin typeface="Trebuchet MS"/>
              </a:rPr>
              <a:t> </a:t>
            </a:r>
            <a:r>
              <a:rPr b="0" lang="en-US" sz="2750" strike="noStrike" u="none">
                <a:solidFill>
                  <a:srgbClr val="c0504d"/>
                </a:solidFill>
                <a:uFillTx/>
                <a:latin typeface="Trebuchet MS"/>
              </a:rPr>
              <a:t>of</a:t>
            </a:r>
            <a:r>
              <a:rPr b="0" lang="en-US" sz="2750" spc="-54" strike="noStrike" u="none">
                <a:solidFill>
                  <a:srgbClr val="c0504d"/>
                </a:solidFill>
                <a:uFillTx/>
                <a:latin typeface="Trebuchet MS"/>
              </a:rPr>
              <a:t> </a:t>
            </a:r>
            <a:r>
              <a:rPr b="0" lang="en-US" sz="2750" spc="91" strike="noStrike" u="none">
                <a:solidFill>
                  <a:srgbClr val="c0504d"/>
                </a:solidFill>
                <a:uFillTx/>
                <a:latin typeface="Trebuchet MS"/>
              </a:rPr>
              <a:t>memory)</a:t>
            </a:r>
            <a:r>
              <a:rPr b="0" lang="en-US" sz="2750" spc="-119" strike="noStrike" u="none">
                <a:solidFill>
                  <a:srgbClr val="c0504d"/>
                </a:solidFill>
                <a:uFillTx/>
                <a:latin typeface="Trebuchet MS"/>
              </a:rPr>
              <a:t> </a:t>
            </a:r>
            <a:r>
              <a:rPr b="0" lang="en-US" sz="2750" strike="noStrike" u="none">
                <a:solidFill>
                  <a:srgbClr val="c0504d"/>
                </a:solidFill>
                <a:uFillTx/>
                <a:latin typeface="Trebuchet MS"/>
              </a:rPr>
              <a:t>error</a:t>
            </a:r>
            <a:r>
              <a:rPr b="0" lang="en-US" sz="2750" spc="-99" strike="noStrike" u="none">
                <a:solidFill>
                  <a:srgbClr val="c0504d"/>
                </a:solidFill>
                <a:uFillTx/>
                <a:latin typeface="Trebuchet MS"/>
              </a:rPr>
              <a:t> </a:t>
            </a:r>
            <a:r>
              <a:rPr b="0" lang="en-US" sz="2750" strike="noStrike" u="none">
                <a:solidFill>
                  <a:srgbClr val="464646"/>
                </a:solidFill>
                <a:uFillTx/>
                <a:latin typeface="Trebuchet MS"/>
              </a:rPr>
              <a:t>to</a:t>
            </a:r>
            <a:r>
              <a:rPr b="0" lang="en-US" sz="2750" spc="-91" strike="noStrike" u="none">
                <a:solidFill>
                  <a:srgbClr val="464646"/>
                </a:solidFill>
                <a:uFillTx/>
                <a:latin typeface="Trebuchet MS"/>
              </a:rPr>
              <a:t> </a:t>
            </a:r>
            <a:r>
              <a:rPr b="0" lang="en-US" sz="2750" spc="159" strike="noStrike" u="none">
                <a:solidFill>
                  <a:srgbClr val="464646"/>
                </a:solidFill>
                <a:uFillTx/>
                <a:latin typeface="Trebuchet MS"/>
              </a:rPr>
              <a:t>some</a:t>
            </a:r>
            <a:endParaRPr b="0" lang="en-US" sz="2750" strike="noStrike" u="none">
              <a:solidFill>
                <a:srgbClr val="000000"/>
              </a:solidFill>
              <a:uFillTx/>
              <a:latin typeface="Arial"/>
            </a:endParaRPr>
          </a:p>
          <a:p>
            <a:pPr marL="123840" defTabSz="914400">
              <a:lnSpc>
                <a:spcPct val="100000"/>
              </a:lnSpc>
              <a:spcBef>
                <a:spcPts val="79"/>
              </a:spcBef>
              <a:tabLst>
                <a:tab algn="l" pos="5013360"/>
                <a:tab algn="l" pos="6765120"/>
                <a:tab algn="l" pos="8516520"/>
              </a:tabLst>
            </a:pPr>
            <a:r>
              <a:rPr b="0" lang="en-US" sz="2750" spc="-31" strike="noStrike" u="none">
                <a:solidFill>
                  <a:srgbClr val="464646"/>
                </a:solidFill>
                <a:uFillTx/>
                <a:latin typeface="Trebuchet MS"/>
              </a:rPr>
              <a:t>extent,</a:t>
            </a:r>
            <a:r>
              <a:rPr b="0" lang="en-US" sz="2750" spc="-99" strike="noStrike" u="none">
                <a:solidFill>
                  <a:srgbClr val="464646"/>
                </a:solidFill>
                <a:uFillTx/>
                <a:latin typeface="Trebuchet MS"/>
              </a:rPr>
              <a:t> </a:t>
            </a:r>
            <a:r>
              <a:rPr b="0" lang="en-US" sz="2750" spc="119" strike="noStrike" u="none">
                <a:solidFill>
                  <a:srgbClr val="464646"/>
                </a:solidFill>
                <a:uFillTx/>
                <a:latin typeface="Trebuchet MS"/>
              </a:rPr>
              <a:t>but</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50" strike="noStrike" u="none">
                <a:solidFill>
                  <a:srgbClr val="464646"/>
                </a:solidFill>
                <a:uFillTx/>
                <a:latin typeface="Trebuchet MS"/>
              </a:rPr>
              <a:t> </a:t>
            </a:r>
            <a:r>
              <a:rPr b="0" lang="en-US" sz="2750" spc="45" strike="noStrike" u="none">
                <a:solidFill>
                  <a:srgbClr val="464646"/>
                </a:solidFill>
                <a:uFillTx/>
                <a:latin typeface="Trebuchet MS"/>
              </a:rPr>
              <a:t>doesn’t</a:t>
            </a:r>
            <a:r>
              <a:rPr b="0" lang="en-US" sz="2750" spc="-85" strike="noStrike" u="none">
                <a:solidFill>
                  <a:srgbClr val="464646"/>
                </a:solidFill>
                <a:uFillTx/>
                <a:latin typeface="Trebuchet MS"/>
              </a:rPr>
              <a:t> </a:t>
            </a:r>
            <a:r>
              <a:rPr b="0" lang="en-US" sz="2750" spc="51" strike="noStrike" u="none">
                <a:solidFill>
                  <a:srgbClr val="464646"/>
                </a:solidFill>
                <a:uFillTx/>
                <a:latin typeface="Trebuchet MS"/>
              </a:rPr>
              <a:t>get</a:t>
            </a:r>
            <a:r>
              <a:rPr b="0" lang="en-US" sz="2750" spc="-150" strike="noStrike" u="none">
                <a:solidFill>
                  <a:srgbClr val="464646"/>
                </a:solidFill>
                <a:uFillTx/>
                <a:latin typeface="Trebuchet MS"/>
              </a:rPr>
              <a:t> </a:t>
            </a:r>
            <a:r>
              <a:rPr b="0" lang="en-US" sz="2750" spc="65" strike="noStrike" u="none">
                <a:solidFill>
                  <a:srgbClr val="464646"/>
                </a:solidFill>
                <a:uFillTx/>
                <a:latin typeface="Trebuchet MS"/>
              </a:rPr>
              <a:t>rid</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50" strike="noStrike" u="none">
                <a:solidFill>
                  <a:srgbClr val="464646"/>
                </a:solidFill>
                <a:uFillTx/>
                <a:latin typeface="Trebuchet MS"/>
              </a:rPr>
              <a:t> </a:t>
            </a:r>
            <a:r>
              <a:rPr b="0" lang="en-US" sz="2750" spc="-26" strike="noStrike" u="none">
                <a:solidFill>
                  <a:srgbClr val="464646"/>
                </a:solidFill>
                <a:uFillTx/>
                <a:latin typeface="Trebuchet MS"/>
              </a:rPr>
              <a:t>it!</a:t>
            </a:r>
            <a:endParaRPr b="0" lang="en-US" sz="2750" strike="noStrike" u="none">
              <a:solidFill>
                <a:srgbClr val="000000"/>
              </a:solidFill>
              <a:uFillTx/>
              <a:latin typeface="Arial"/>
            </a:endParaRPr>
          </a:p>
          <a:p>
            <a:pPr defTabSz="914400">
              <a:lnSpc>
                <a:spcPct val="100000"/>
              </a:lnSpc>
              <a:spcBef>
                <a:spcPts val="1460"/>
              </a:spcBef>
              <a:tabLst>
                <a:tab algn="l" pos="5013360"/>
                <a:tab algn="l" pos="6765120"/>
                <a:tab algn="l" pos="8516520"/>
              </a:tabLst>
            </a:pPr>
            <a:endParaRPr b="0" lang="en-US" sz="2750" strike="noStrike" u="none">
              <a:solidFill>
                <a:srgbClr val="000000"/>
              </a:solidFill>
              <a:uFillTx/>
              <a:latin typeface="Arial"/>
            </a:endParaRPr>
          </a:p>
          <a:p>
            <a:pPr marL="123840" defTabSz="914400">
              <a:lnSpc>
                <a:spcPct val="102000"/>
              </a:lnSpc>
              <a:tabLst>
                <a:tab algn="l" pos="5013360"/>
                <a:tab algn="l" pos="6765120"/>
                <a:tab algn="l" pos="8516520"/>
              </a:tabLst>
            </a:pPr>
            <a:r>
              <a:rPr b="0" lang="en-US" sz="2750" spc="74"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still</a:t>
            </a:r>
            <a:r>
              <a:rPr b="0" lang="en-US" sz="2750" spc="-136" strike="noStrike" u="none">
                <a:solidFill>
                  <a:srgbClr val="464646"/>
                </a:solidFill>
                <a:uFillTx/>
                <a:latin typeface="Trebuchet MS"/>
              </a:rPr>
              <a:t> </a:t>
            </a:r>
            <a:r>
              <a:rPr b="0" lang="en-US" sz="2750" spc="99" strike="noStrike" u="none">
                <a:solidFill>
                  <a:srgbClr val="464646"/>
                </a:solidFill>
                <a:uFillTx/>
                <a:latin typeface="Trebuchet MS"/>
              </a:rPr>
              <a:t>see</a:t>
            </a:r>
            <a:r>
              <a:rPr b="0" lang="en-US" sz="2750" spc="-170" strike="noStrike" u="none">
                <a:solidFill>
                  <a:srgbClr val="464646"/>
                </a:solidFill>
                <a:uFillTx/>
                <a:latin typeface="Trebuchet MS"/>
              </a:rPr>
              <a:t> </a:t>
            </a:r>
            <a:r>
              <a:rPr b="0" lang="en-US" sz="2750" spc="181" strike="noStrike" u="none">
                <a:solidFill>
                  <a:srgbClr val="464646"/>
                </a:solidFill>
                <a:uFillTx/>
                <a:latin typeface="Trebuchet MS"/>
              </a:rPr>
              <a:t>some</a:t>
            </a:r>
            <a:r>
              <a:rPr b="0" lang="en-US" sz="2750" spc="-119" strike="noStrike" u="none">
                <a:solidFill>
                  <a:srgbClr val="464646"/>
                </a:solidFill>
                <a:uFillTx/>
                <a:latin typeface="Trebuchet MS"/>
              </a:rPr>
              <a:t> </a:t>
            </a:r>
            <a:r>
              <a:rPr b="0" lang="en-US" sz="2750" spc="111" strike="noStrike" u="none">
                <a:solidFill>
                  <a:srgbClr val="c0504d"/>
                </a:solidFill>
                <a:uFillTx/>
                <a:latin typeface="Trebuchet MS"/>
              </a:rPr>
              <a:t>memory</a:t>
            </a:r>
            <a:r>
              <a:rPr b="0" lang="en-US" sz="2750" spc="-139" strike="noStrike" u="none">
                <a:solidFill>
                  <a:srgbClr val="c0504d"/>
                </a:solidFill>
                <a:uFillTx/>
                <a:latin typeface="Trebuchet MS"/>
              </a:rPr>
              <a:t> </a:t>
            </a:r>
            <a:r>
              <a:rPr b="0" lang="en-US" sz="2750" spc="164" strike="noStrike" u="none">
                <a:solidFill>
                  <a:srgbClr val="c0504d"/>
                </a:solidFill>
                <a:uFillTx/>
                <a:latin typeface="Trebuchet MS"/>
              </a:rPr>
              <a:t>spikes</a:t>
            </a:r>
            <a:r>
              <a:rPr b="0" lang="en-US" sz="2750" spc="-96" strike="noStrike" u="none">
                <a:solidFill>
                  <a:srgbClr val="c0504d"/>
                </a:solidFill>
                <a:uFillTx/>
                <a:latin typeface="Trebuchet MS"/>
              </a:rPr>
              <a:t> </a:t>
            </a:r>
            <a:r>
              <a:rPr b="0" lang="en-US" sz="2750" spc="65" strike="noStrike" u="none">
                <a:solidFill>
                  <a:srgbClr val="464646"/>
                </a:solidFill>
                <a:uFillTx/>
                <a:latin typeface="Trebuchet MS"/>
              </a:rPr>
              <a:t>especially</a:t>
            </a:r>
            <a:r>
              <a:rPr b="0" lang="en-US" sz="2750" spc="-145" strike="noStrike" u="none">
                <a:solidFill>
                  <a:srgbClr val="464646"/>
                </a:solidFill>
                <a:uFillTx/>
                <a:latin typeface="Trebuchet MS"/>
              </a:rPr>
              <a:t> </a:t>
            </a:r>
            <a:r>
              <a:rPr b="0" lang="en-US" sz="2750" spc="91" strike="noStrike" u="none">
                <a:solidFill>
                  <a:srgbClr val="464646"/>
                </a:solidFill>
                <a:uFillTx/>
                <a:latin typeface="Trebuchet MS"/>
              </a:rPr>
              <a:t>when</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96" strike="noStrike" u="none">
                <a:solidFill>
                  <a:srgbClr val="464646"/>
                </a:solidFill>
                <a:uFillTx/>
                <a:latin typeface="Trebuchet MS"/>
              </a:rPr>
              <a:t> </a:t>
            </a:r>
            <a:r>
              <a:rPr b="0" lang="en-US" sz="2750" spc="230" strike="noStrike" u="none">
                <a:solidFill>
                  <a:srgbClr val="464646"/>
                </a:solidFill>
                <a:uFillTx/>
                <a:latin typeface="Trebuchet MS"/>
              </a:rPr>
              <a:t>pass</a:t>
            </a:r>
            <a:r>
              <a:rPr b="0" lang="en-US" sz="2750" spc="-119"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36" strike="noStrike" u="none">
                <a:solidFill>
                  <a:srgbClr val="464646"/>
                </a:solidFill>
                <a:uFillTx/>
                <a:latin typeface="Trebuchet MS"/>
              </a:rPr>
              <a:t> </a:t>
            </a:r>
            <a:r>
              <a:rPr b="0" lang="en-US" sz="2750" spc="91" strike="noStrike" u="none">
                <a:solidFill>
                  <a:srgbClr val="464646"/>
                </a:solidFill>
                <a:uFillTx/>
                <a:latin typeface="Trebuchet MS"/>
              </a:rPr>
              <a:t>long </a:t>
            </a:r>
            <a:r>
              <a:rPr b="0" lang="en-US" sz="2750" spc="130" strike="noStrike" u="none">
                <a:solidFill>
                  <a:srgbClr val="464646"/>
                </a:solidFill>
                <a:uFillTx/>
                <a:latin typeface="Trebuchet MS"/>
              </a:rPr>
              <a:t>sequences</a:t>
            </a:r>
            <a:r>
              <a:rPr b="0" lang="en-US" sz="2750" spc="-71" strike="noStrike" u="none">
                <a:solidFill>
                  <a:srgbClr val="464646"/>
                </a:solidFill>
                <a:uFillTx/>
                <a:latin typeface="Trebuchet MS"/>
              </a:rPr>
              <a:t> </a:t>
            </a:r>
            <a:r>
              <a:rPr b="0" lang="en-US" sz="2750" spc="111" strike="noStrike" u="none">
                <a:solidFill>
                  <a:srgbClr val="464646"/>
                </a:solidFill>
                <a:uFillTx/>
                <a:latin typeface="Trebuchet MS"/>
              </a:rPr>
              <a:t>in</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1" strike="noStrike" u="none">
                <a:solidFill>
                  <a:srgbClr val="464646"/>
                </a:solidFill>
                <a:uFillTx/>
                <a:latin typeface="Trebuchet MS"/>
              </a:rPr>
              <a:t> </a:t>
            </a:r>
            <a:r>
              <a:rPr b="0" lang="en-US" sz="2750" spc="-11" strike="noStrike" u="none">
                <a:solidFill>
                  <a:srgbClr val="464646"/>
                </a:solidFill>
                <a:uFillTx/>
                <a:latin typeface="Trebuchet MS"/>
              </a:rPr>
              <a:t>batch.</a:t>
            </a:r>
            <a:endParaRPr b="0" lang="en-US" sz="2750" strike="noStrike" u="none">
              <a:solidFill>
                <a:srgbClr val="000000"/>
              </a:solidFill>
              <a:uFillTx/>
              <a:latin typeface="Arial"/>
            </a:endParaRPr>
          </a:p>
          <a:p>
            <a:pPr defTabSz="914400">
              <a:lnSpc>
                <a:spcPct val="100000"/>
              </a:lnSpc>
              <a:spcBef>
                <a:spcPts val="1831"/>
              </a:spcBef>
              <a:tabLst>
                <a:tab algn="l" pos="5013360"/>
                <a:tab algn="l" pos="6765120"/>
                <a:tab algn="l" pos="8516520"/>
              </a:tabLst>
            </a:pPr>
            <a:endParaRPr b="0" lang="en-US" sz="2750" strike="noStrike" u="none">
              <a:solidFill>
                <a:srgbClr val="000000"/>
              </a:solidFill>
              <a:uFillTx/>
              <a:latin typeface="Arial"/>
            </a:endParaRPr>
          </a:p>
          <a:p>
            <a:pPr defTabSz="914400">
              <a:lnSpc>
                <a:spcPct val="100000"/>
              </a:lnSpc>
              <a:tabLst>
                <a:tab algn="l" pos="11361600"/>
              </a:tabLst>
            </a:pPr>
            <a:r>
              <a:rPr b="0" lang="en-US" sz="1100" spc="-11" strike="noStrike" u="none">
                <a:solidFill>
                  <a:srgbClr val="7e7e7e"/>
                </a:solidFill>
                <a:uFillTx/>
                <a:latin typeface="Trebuchet MS"/>
              </a:rPr>
              <a:t>P</a:t>
            </a:r>
            <a:r>
              <a:rPr b="0" lang="en-US" sz="900" spc="-11" strike="noStrike" u="none">
                <a:solidFill>
                  <a:srgbClr val="7e7e7e"/>
                </a:solidFill>
                <a:uFillTx/>
                <a:latin typeface="Trebuchet MS"/>
              </a:rPr>
              <a:t>ROTOPAPAS</a:t>
            </a:r>
            <a:r>
              <a:rPr b="0" lang="en-US" sz="900" strike="noStrike" u="none">
                <a:solidFill>
                  <a:srgbClr val="7e7e7e"/>
                </a:solidFill>
                <a:uFillTx/>
                <a:latin typeface="Trebuchet MS"/>
              </a:rPr>
              <a:t>	</a:t>
            </a:r>
            <a:r>
              <a:rPr b="0" lang="en-US" sz="1800" spc="-45" strike="noStrike" u="none" baseline="-20000">
                <a:solidFill>
                  <a:srgbClr val="888888"/>
                </a:solidFill>
                <a:uFillTx/>
                <a:latin typeface="Trebuchet MS"/>
              </a:rPr>
              <a:t>103</a:t>
            </a:r>
            <a:endParaRPr b="0" lang="en-US" sz="1800" strike="noStrike" u="none">
              <a:solidFill>
                <a:srgbClr val="000000"/>
              </a:solidFill>
              <a:uFillTx/>
              <a:latin typeface="Arial"/>
            </a:endParaRPr>
          </a:p>
        </p:txBody>
      </p:sp>
      <p:grpSp>
        <p:nvGrpSpPr>
          <p:cNvPr id="2310" name="object 3"/>
          <p:cNvGrpSpPr/>
          <p:nvPr/>
        </p:nvGrpSpPr>
        <p:grpSpPr>
          <a:xfrm>
            <a:off x="3395880" y="1528920"/>
            <a:ext cx="1018800" cy="1009440"/>
            <a:chOff x="3395880" y="1528920"/>
            <a:chExt cx="1018800" cy="1009440"/>
          </a:xfrm>
        </p:grpSpPr>
        <p:sp>
          <p:nvSpPr>
            <p:cNvPr id="2311" name="object 4"/>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12" name="object 5"/>
            <p:cNvSpPr/>
            <p:nvPr/>
          </p:nvSpPr>
          <p:spPr>
            <a:xfrm>
              <a:off x="3395880" y="1528920"/>
              <a:ext cx="1018800" cy="1009440"/>
            </a:xfrm>
            <a:custGeom>
              <a:avLst/>
              <a:gdLst>
                <a:gd name="textAreaLeft" fmla="*/ 0 w 1018800"/>
                <a:gd name="textAreaRight" fmla="*/ 1019160 w 1018800"/>
                <a:gd name="textAreaTop" fmla="*/ 0 h 1009440"/>
                <a:gd name="textAreaBottom" fmla="*/ 1009800 h 1009440"/>
              </a:gdLst>
              <a:ahLst/>
              <a:rect l="textAreaLeft" t="textAreaTop" r="textAreaRight" b="textAreaBottom"/>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13" name="object 6"/>
          <p:cNvGrpSpPr/>
          <p:nvPr/>
        </p:nvGrpSpPr>
        <p:grpSpPr>
          <a:xfrm>
            <a:off x="5148360" y="1528920"/>
            <a:ext cx="1009440" cy="1009440"/>
            <a:chOff x="5148360" y="1528920"/>
            <a:chExt cx="1009440" cy="1009440"/>
          </a:xfrm>
        </p:grpSpPr>
        <p:sp>
          <p:nvSpPr>
            <p:cNvPr id="2314" name="object 7"/>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15" name="object 8"/>
            <p:cNvSpPr/>
            <p:nvPr/>
          </p:nvSpPr>
          <p:spPr>
            <a:xfrm>
              <a:off x="514836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16" name="object 9"/>
          <p:cNvGrpSpPr/>
          <p:nvPr/>
        </p:nvGrpSpPr>
        <p:grpSpPr>
          <a:xfrm>
            <a:off x="6900840" y="1528920"/>
            <a:ext cx="1009440" cy="1009440"/>
            <a:chOff x="6900840" y="1528920"/>
            <a:chExt cx="1009440" cy="1009440"/>
          </a:xfrm>
        </p:grpSpPr>
        <p:sp>
          <p:nvSpPr>
            <p:cNvPr id="2317" name="object 10"/>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18" name="object 11"/>
            <p:cNvSpPr/>
            <p:nvPr/>
          </p:nvSpPr>
          <p:spPr>
            <a:xfrm>
              <a:off x="690084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19" name="object 12"/>
          <p:cNvGrpSpPr/>
          <p:nvPr/>
        </p:nvGrpSpPr>
        <p:grpSpPr>
          <a:xfrm>
            <a:off x="8653680" y="1528920"/>
            <a:ext cx="1009440" cy="1009440"/>
            <a:chOff x="8653680" y="1528920"/>
            <a:chExt cx="1009440" cy="1009440"/>
          </a:xfrm>
        </p:grpSpPr>
        <p:sp>
          <p:nvSpPr>
            <p:cNvPr id="2320" name="object 13"/>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21" name="object 14"/>
            <p:cNvSpPr/>
            <p:nvPr/>
          </p:nvSpPr>
          <p:spPr>
            <a:xfrm>
              <a:off x="8653680" y="1528920"/>
              <a:ext cx="1009440" cy="1009440"/>
            </a:xfrm>
            <a:custGeom>
              <a:avLst/>
              <a:gdLst>
                <a:gd name="textAreaLeft" fmla="*/ 0 w 1009440"/>
                <a:gd name="textAreaRight" fmla="*/ 1009800 w 1009440"/>
                <a:gd name="textAreaTop" fmla="*/ 0 h 1009440"/>
                <a:gd name="textAreaBottom" fmla="*/ 1009800 h 1009440"/>
              </a:gdLst>
              <a:ahLst/>
              <a:rect l="textAreaLeft" t="textAreaTop" r="textAreaRight" b="textAreaBottom"/>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22" name="object 15"/>
          <p:cNvGrpSpPr/>
          <p:nvPr/>
        </p:nvGrpSpPr>
        <p:grpSpPr>
          <a:xfrm>
            <a:off x="4362480" y="1923840"/>
            <a:ext cx="918720" cy="261720"/>
            <a:chOff x="4362480" y="1923840"/>
            <a:chExt cx="918720" cy="261720"/>
          </a:xfrm>
        </p:grpSpPr>
        <p:pic>
          <p:nvPicPr>
            <p:cNvPr id="2323" name="object 16" descr=""/>
            <p:cNvPicPr/>
            <p:nvPr/>
          </p:nvPicPr>
          <p:blipFill>
            <a:blip r:embed="rId1"/>
            <a:stretch/>
          </p:blipFill>
          <p:spPr>
            <a:xfrm>
              <a:off x="4362480" y="1923840"/>
              <a:ext cx="918720" cy="261720"/>
            </a:xfrm>
            <a:prstGeom prst="rect">
              <a:avLst/>
            </a:prstGeom>
            <a:noFill/>
            <a:ln w="0">
              <a:noFill/>
            </a:ln>
          </p:spPr>
        </p:pic>
        <p:sp>
          <p:nvSpPr>
            <p:cNvPr id="2324" name="object 17"/>
            <p:cNvSpPr/>
            <p:nvPr/>
          </p:nvSpPr>
          <p:spPr>
            <a:xfrm>
              <a:off x="44146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25" name="object 18"/>
          <p:cNvGrpSpPr/>
          <p:nvPr/>
        </p:nvGrpSpPr>
        <p:grpSpPr>
          <a:xfrm>
            <a:off x="6105600" y="1914480"/>
            <a:ext cx="918720" cy="261720"/>
            <a:chOff x="6105600" y="1914480"/>
            <a:chExt cx="918720" cy="261720"/>
          </a:xfrm>
        </p:grpSpPr>
        <p:pic>
          <p:nvPicPr>
            <p:cNvPr id="2326" name="object 19" descr=""/>
            <p:cNvPicPr/>
            <p:nvPr/>
          </p:nvPicPr>
          <p:blipFill>
            <a:blip r:embed="rId2"/>
            <a:stretch/>
          </p:blipFill>
          <p:spPr>
            <a:xfrm>
              <a:off x="6105600" y="1914480"/>
              <a:ext cx="918720" cy="261720"/>
            </a:xfrm>
            <a:prstGeom prst="rect">
              <a:avLst/>
            </a:prstGeom>
            <a:noFill/>
            <a:ln w="0">
              <a:noFill/>
            </a:ln>
          </p:spPr>
        </p:pic>
        <p:sp>
          <p:nvSpPr>
            <p:cNvPr id="2327" name="object 20"/>
            <p:cNvSpPr/>
            <p:nvPr/>
          </p:nvSpPr>
          <p:spPr>
            <a:xfrm>
              <a:off x="6157800" y="198612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28" name="object 21"/>
          <p:cNvGrpSpPr/>
          <p:nvPr/>
        </p:nvGrpSpPr>
        <p:grpSpPr>
          <a:xfrm>
            <a:off x="7858080" y="1923840"/>
            <a:ext cx="918720" cy="261720"/>
            <a:chOff x="7858080" y="1923840"/>
            <a:chExt cx="918720" cy="261720"/>
          </a:xfrm>
        </p:grpSpPr>
        <p:pic>
          <p:nvPicPr>
            <p:cNvPr id="2329" name="object 22" descr=""/>
            <p:cNvPicPr/>
            <p:nvPr/>
          </p:nvPicPr>
          <p:blipFill>
            <a:blip r:embed="rId3"/>
            <a:stretch/>
          </p:blipFill>
          <p:spPr>
            <a:xfrm>
              <a:off x="7858080" y="1923840"/>
              <a:ext cx="918720" cy="261720"/>
            </a:xfrm>
            <a:prstGeom prst="rect">
              <a:avLst/>
            </a:prstGeom>
            <a:noFill/>
            <a:ln w="0">
              <a:noFill/>
            </a:ln>
          </p:spPr>
        </p:pic>
        <p:sp>
          <p:nvSpPr>
            <p:cNvPr id="2330" name="object 23"/>
            <p:cNvSpPr/>
            <p:nvPr/>
          </p:nvSpPr>
          <p:spPr>
            <a:xfrm>
              <a:off x="7910280" y="1995480"/>
              <a:ext cx="738000" cy="75960"/>
            </a:xfrm>
            <a:custGeom>
              <a:avLst/>
              <a:gdLst>
                <a:gd name="textAreaLeft" fmla="*/ 0 w 738000"/>
                <a:gd name="textAreaRight" fmla="*/ 738360 w 738000"/>
                <a:gd name="textAreaTop" fmla="*/ 0 h 75960"/>
                <a:gd name="textAreaBottom" fmla="*/ 76320 h 75960"/>
              </a:gdLst>
              <a:ahLst/>
              <a:rect l="textAreaLeft" t="textAreaTop" r="textAreaRight" b="textAreaBottom"/>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31" name="object 24"/>
          <p:cNvGrpSpPr/>
          <p:nvPr/>
        </p:nvGrpSpPr>
        <p:grpSpPr>
          <a:xfrm>
            <a:off x="2257560" y="1923840"/>
            <a:ext cx="1271160" cy="261720"/>
            <a:chOff x="2257560" y="1923840"/>
            <a:chExt cx="1271160" cy="261720"/>
          </a:xfrm>
        </p:grpSpPr>
        <p:pic>
          <p:nvPicPr>
            <p:cNvPr id="2332" name="object 25" descr=""/>
            <p:cNvPicPr/>
            <p:nvPr/>
          </p:nvPicPr>
          <p:blipFill>
            <a:blip r:embed="rId4"/>
            <a:stretch/>
          </p:blipFill>
          <p:spPr>
            <a:xfrm>
              <a:off x="2257560" y="1923840"/>
              <a:ext cx="1271160" cy="261720"/>
            </a:xfrm>
            <a:prstGeom prst="rect">
              <a:avLst/>
            </a:prstGeom>
            <a:noFill/>
            <a:ln w="0">
              <a:noFill/>
            </a:ln>
          </p:spPr>
        </p:pic>
        <p:sp>
          <p:nvSpPr>
            <p:cNvPr id="2333" name="object 26"/>
            <p:cNvSpPr/>
            <p:nvPr/>
          </p:nvSpPr>
          <p:spPr>
            <a:xfrm>
              <a:off x="2309760" y="1995480"/>
              <a:ext cx="1091880" cy="75960"/>
            </a:xfrm>
            <a:custGeom>
              <a:avLst/>
              <a:gdLst>
                <a:gd name="textAreaLeft" fmla="*/ 0 w 1091880"/>
                <a:gd name="textAreaRight" fmla="*/ 1092240 w 1091880"/>
                <a:gd name="textAreaTop" fmla="*/ 0 h 75960"/>
                <a:gd name="textAreaBottom" fmla="*/ 76320 h 75960"/>
              </a:gdLst>
              <a:ahLst/>
              <a:rect l="textAreaLeft" t="textAreaTop" r="textAreaRight" b="textAreaBottom"/>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34" name="object 27"/>
          <p:cNvGrpSpPr/>
          <p:nvPr/>
        </p:nvGrpSpPr>
        <p:grpSpPr>
          <a:xfrm>
            <a:off x="0" y="0"/>
            <a:ext cx="12191760" cy="6857640"/>
            <a:chOff x="0" y="0"/>
            <a:chExt cx="12191760" cy="6857640"/>
          </a:xfrm>
        </p:grpSpPr>
        <p:pic>
          <p:nvPicPr>
            <p:cNvPr id="2335" name="object 28" descr=""/>
            <p:cNvPicPr/>
            <p:nvPr/>
          </p:nvPicPr>
          <p:blipFill>
            <a:blip r:embed="rId5"/>
            <a:stretch/>
          </p:blipFill>
          <p:spPr>
            <a:xfrm>
              <a:off x="10972800" y="19080"/>
              <a:ext cx="866520" cy="866520"/>
            </a:xfrm>
            <a:prstGeom prst="rect">
              <a:avLst/>
            </a:prstGeom>
            <a:noFill/>
            <a:ln w="0">
              <a:noFill/>
            </a:ln>
          </p:spPr>
        </p:pic>
        <p:pic>
          <p:nvPicPr>
            <p:cNvPr id="2336" name="object 29" descr=""/>
            <p:cNvPicPr/>
            <p:nvPr/>
          </p:nvPicPr>
          <p:blipFill>
            <a:blip r:embed="rId6"/>
            <a:stretch/>
          </p:blipFill>
          <p:spPr>
            <a:xfrm>
              <a:off x="0" y="0"/>
              <a:ext cx="12191760" cy="6857640"/>
            </a:xfrm>
            <a:prstGeom prst="rect">
              <a:avLst/>
            </a:prstGeom>
            <a:noFill/>
            <a:ln w="0">
              <a:noFill/>
            </a:ln>
          </p:spPr>
        </p:pic>
      </p:grpSp>
      <p:sp>
        <p:nvSpPr>
          <p:cNvPr id="2337" name="PlaceHolder 1"/>
          <p:cNvSpPr>
            <a:spLocks noGrp="1"/>
          </p:cNvSpPr>
          <p:nvPr>
            <p:ph type="title"/>
          </p:nvPr>
        </p:nvSpPr>
        <p:spPr>
          <a:xfrm>
            <a:off x="2948040" y="3252600"/>
            <a:ext cx="6305040" cy="466920"/>
          </a:xfrm>
          <a:prstGeom prst="rect">
            <a:avLst/>
          </a:prstGeom>
          <a:solidFill>
            <a:srgbClr val="4f81bc"/>
          </a:solidFill>
          <a:ln w="28440">
            <a:solidFill>
              <a:srgbClr val="000000"/>
            </a:solidFill>
            <a:round/>
          </a:ln>
        </p:spPr>
        <p:txBody>
          <a:bodyPr lIns="0" rIns="0" tIns="29160" bIns="0" anchor="ctr">
            <a:noAutofit/>
          </a:bodyPr>
          <a:p>
            <a:pPr marL="288360" indent="0" defTabSz="914400">
              <a:lnSpc>
                <a:spcPct val="100000"/>
              </a:lnSpc>
              <a:spcBef>
                <a:spcPts val="230"/>
              </a:spcBef>
              <a:buNone/>
            </a:pPr>
            <a:r>
              <a:rPr b="0" lang="en-US" sz="2400" spc="79" strike="noStrike" u="none">
                <a:solidFill>
                  <a:srgbClr val="ffffff"/>
                </a:solidFill>
                <a:uFillTx/>
                <a:latin typeface="Calibri Light"/>
              </a:rPr>
              <a:t>This</a:t>
            </a:r>
            <a:r>
              <a:rPr b="0" lang="en-US" sz="2400" spc="-65" strike="noStrike" u="none">
                <a:solidFill>
                  <a:srgbClr val="ffffff"/>
                </a:solidFill>
                <a:uFillTx/>
                <a:latin typeface="Calibri Light"/>
              </a:rPr>
              <a:t> </a:t>
            </a:r>
            <a:r>
              <a:rPr b="0" lang="en-US" sz="2400" spc="170" strike="noStrike" u="none">
                <a:solidFill>
                  <a:srgbClr val="ffffff"/>
                </a:solidFill>
                <a:uFillTx/>
                <a:latin typeface="Calibri Light"/>
              </a:rPr>
              <a:t>is</a:t>
            </a:r>
            <a:r>
              <a:rPr b="0" lang="en-US" sz="2400" spc="-60" strike="noStrike" u="none">
                <a:solidFill>
                  <a:srgbClr val="ffffff"/>
                </a:solidFill>
                <a:uFillTx/>
                <a:latin typeface="Calibri Light"/>
              </a:rPr>
              <a:t> </a:t>
            </a:r>
            <a:r>
              <a:rPr b="0" lang="en-US" sz="2400" spc="-11" strike="noStrike" u="none">
                <a:solidFill>
                  <a:srgbClr val="ffffff"/>
                </a:solidFill>
                <a:uFillTx/>
                <a:latin typeface="Calibri Light"/>
              </a:rPr>
              <a:t>where</a:t>
            </a:r>
            <a:r>
              <a:rPr b="0" lang="en-US" sz="2400" spc="-130" strike="noStrike" u="none">
                <a:solidFill>
                  <a:srgbClr val="ffffff"/>
                </a:solidFill>
                <a:uFillTx/>
                <a:latin typeface="Calibri Light"/>
              </a:rPr>
              <a:t> </a:t>
            </a:r>
            <a:r>
              <a:rPr b="0" lang="en-US" sz="2400" spc="54" strike="noStrike" u="none">
                <a:solidFill>
                  <a:srgbClr val="ffffff"/>
                </a:solidFill>
                <a:uFillTx/>
                <a:latin typeface="Calibri Light"/>
              </a:rPr>
              <a:t>our</a:t>
            </a:r>
            <a:r>
              <a:rPr b="0" lang="en-US" sz="2400" spc="-156" strike="noStrike" u="none">
                <a:solidFill>
                  <a:srgbClr val="ffffff"/>
                </a:solidFill>
                <a:uFillTx/>
                <a:latin typeface="Calibri Light"/>
              </a:rPr>
              <a:t> </a:t>
            </a:r>
            <a:r>
              <a:rPr b="0" lang="en-US" sz="2400" strike="noStrike" u="none">
                <a:solidFill>
                  <a:srgbClr val="ffffff"/>
                </a:solidFill>
                <a:uFillTx/>
                <a:latin typeface="Calibri Light"/>
              </a:rPr>
              <a:t>third</a:t>
            </a:r>
            <a:r>
              <a:rPr b="0" lang="en-US" sz="2400" spc="-96" strike="noStrike" u="none">
                <a:solidFill>
                  <a:srgbClr val="ffffff"/>
                </a:solidFill>
                <a:uFillTx/>
                <a:latin typeface="Calibri Light"/>
              </a:rPr>
              <a:t> </a:t>
            </a:r>
            <a:r>
              <a:rPr b="0" lang="en-US" sz="2400" spc="51" strike="noStrike" u="none">
                <a:solidFill>
                  <a:srgbClr val="ffffff"/>
                </a:solidFill>
                <a:uFillTx/>
                <a:latin typeface="Calibri Light"/>
              </a:rPr>
              <a:t>ingredient</a:t>
            </a:r>
            <a:r>
              <a:rPr b="0" lang="en-US" sz="2400" spc="-99" strike="noStrike" u="none">
                <a:solidFill>
                  <a:srgbClr val="ffffff"/>
                </a:solidFill>
                <a:uFillTx/>
                <a:latin typeface="Calibri Light"/>
              </a:rPr>
              <a:t> </a:t>
            </a:r>
            <a:r>
              <a:rPr b="0" lang="en-US" sz="2400" spc="96" strike="noStrike" u="none">
                <a:solidFill>
                  <a:srgbClr val="ffffff"/>
                </a:solidFill>
                <a:uFillTx/>
                <a:latin typeface="Calibri Light"/>
              </a:rPr>
              <a:t>comes</a:t>
            </a:r>
            <a:endParaRPr b="0" lang="en-US" sz="2400" strike="noStrike" u="none">
              <a:solidFill>
                <a:schemeClr val="dk1"/>
              </a:solidFill>
              <a:uFillTx/>
              <a:latin typeface="Calibri"/>
            </a:endParaRPr>
          </a:p>
        </p:txBody>
      </p:sp>
      <p:sp>
        <p:nvSpPr>
          <p:cNvPr id="2338" name="object 31"/>
          <p:cNvSpPr/>
          <p:nvPr/>
        </p:nvSpPr>
        <p:spPr>
          <a:xfrm>
            <a:off x="5902200" y="3641400"/>
            <a:ext cx="39780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26" strike="noStrike" u="none">
                <a:solidFill>
                  <a:srgbClr val="ffffff"/>
                </a:solidFill>
                <a:uFillTx/>
                <a:latin typeface="Trebuchet MS"/>
              </a:rPr>
              <a:t>in!</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9" name="PlaceHolder 1"/>
          <p:cNvSpPr>
            <a:spLocks noGrp="1"/>
          </p:cNvSpPr>
          <p:nvPr>
            <p:ph type="title"/>
          </p:nvPr>
        </p:nvSpPr>
        <p:spPr>
          <a:xfrm>
            <a:off x="838080" y="-95760"/>
            <a:ext cx="10515240" cy="135756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7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84" strike="noStrike" u="none">
                <a:solidFill>
                  <a:schemeClr val="dk1"/>
                </a:solidFill>
                <a:uFillTx/>
                <a:latin typeface="Calibri Light"/>
              </a:rPr>
              <a:t> </a:t>
            </a:r>
            <a:r>
              <a:rPr b="0" lang="en-US" sz="4400" spc="51" strike="noStrike" u="none">
                <a:solidFill>
                  <a:schemeClr val="dk1"/>
                </a:solidFill>
                <a:uFillTx/>
                <a:latin typeface="Calibri Light"/>
              </a:rPr>
              <a:t>Ingredient</a:t>
            </a:r>
            <a:r>
              <a:rPr b="0" lang="en-US" sz="4400" spc="-164" strike="noStrike" u="none">
                <a:solidFill>
                  <a:schemeClr val="dk1"/>
                </a:solidFill>
                <a:uFillTx/>
                <a:latin typeface="Calibri Light"/>
              </a:rPr>
              <a:t> </a:t>
            </a:r>
            <a:r>
              <a:rPr b="0" lang="en-US" sz="4400" spc="264" strike="noStrike" u="none">
                <a:solidFill>
                  <a:schemeClr val="dk1"/>
                </a:solidFill>
                <a:uFillTx/>
                <a:latin typeface="Calibri Light"/>
              </a:rPr>
              <a:t>3</a:t>
            </a:r>
            <a:r>
              <a:rPr b="0" lang="en-US" sz="4400" spc="-201" strike="noStrike" u="none">
                <a:solidFill>
                  <a:schemeClr val="dk1"/>
                </a:solidFill>
                <a:uFillTx/>
                <a:latin typeface="Calibri Light"/>
              </a:rPr>
              <a:t> </a:t>
            </a:r>
            <a:r>
              <a:rPr b="0" lang="en-US" sz="4400" spc="-391" strike="noStrike" u="none">
                <a:solidFill>
                  <a:schemeClr val="dk1"/>
                </a:solidFill>
                <a:uFillTx/>
                <a:latin typeface="Calibri Light"/>
              </a:rPr>
              <a:t>:</a:t>
            </a:r>
            <a:r>
              <a:rPr b="0" lang="en-US" sz="4400" spc="-184" strike="noStrike" u="none">
                <a:solidFill>
                  <a:schemeClr val="dk1"/>
                </a:solidFill>
                <a:uFillTx/>
                <a:latin typeface="Calibri Light"/>
              </a:rPr>
              <a:t> </a:t>
            </a:r>
            <a:r>
              <a:rPr b="0" lang="en-US" sz="4400" spc="79" strike="noStrike" u="none">
                <a:solidFill>
                  <a:srgbClr val="c0504d"/>
                </a:solidFill>
                <a:uFillTx/>
                <a:latin typeface="Calibri Light"/>
              </a:rPr>
              <a:t>Paged</a:t>
            </a:r>
            <a:r>
              <a:rPr b="0" lang="en-US" sz="4400" spc="-190" strike="noStrike" u="none">
                <a:solidFill>
                  <a:srgbClr val="c0504d"/>
                </a:solidFill>
                <a:uFillTx/>
                <a:latin typeface="Calibri Light"/>
              </a:rPr>
              <a:t> </a:t>
            </a:r>
            <a:r>
              <a:rPr b="0" lang="en-US" sz="4400" spc="-11" strike="noStrike" u="none">
                <a:solidFill>
                  <a:srgbClr val="c0504d"/>
                </a:solidFill>
                <a:uFillTx/>
                <a:latin typeface="Calibri Light"/>
              </a:rPr>
              <a:t>Optimizer</a:t>
            </a:r>
            <a:endParaRPr b="0" lang="en-US" sz="4400" strike="noStrike" u="none">
              <a:solidFill>
                <a:schemeClr val="dk1"/>
              </a:solidFill>
              <a:uFillTx/>
              <a:latin typeface="Calibri"/>
            </a:endParaRPr>
          </a:p>
        </p:txBody>
      </p:sp>
      <p:sp>
        <p:nvSpPr>
          <p:cNvPr id="2340" name="object 3"/>
          <p:cNvSpPr/>
          <p:nvPr/>
        </p:nvSpPr>
        <p:spPr>
          <a:xfrm>
            <a:off x="351360" y="2376360"/>
            <a:ext cx="11084040" cy="18972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64646"/>
                </a:solidFill>
                <a:uFillTx/>
                <a:latin typeface="Trebuchet MS"/>
              </a:rPr>
              <a:t>It</a:t>
            </a:r>
            <a:r>
              <a:rPr b="0" lang="en-US" sz="2750" spc="-119" strike="noStrike" u="none">
                <a:solidFill>
                  <a:srgbClr val="464646"/>
                </a:solidFill>
                <a:uFillTx/>
                <a:latin typeface="Trebuchet MS"/>
              </a:rPr>
              <a:t> </a:t>
            </a:r>
            <a:r>
              <a:rPr b="0" lang="en-US" sz="2750" spc="125" strike="noStrike" u="none">
                <a:solidFill>
                  <a:srgbClr val="464646"/>
                </a:solidFill>
                <a:uFillTx/>
                <a:latin typeface="Trebuchet MS"/>
              </a:rPr>
              <a:t>does</a:t>
            </a:r>
            <a:r>
              <a:rPr b="0" lang="en-US" sz="2750" spc="-60" strike="noStrike" u="none">
                <a:solidFill>
                  <a:srgbClr val="464646"/>
                </a:solidFill>
                <a:uFillTx/>
                <a:latin typeface="Trebuchet MS"/>
              </a:rPr>
              <a:t> </a:t>
            </a:r>
            <a:r>
              <a:rPr b="0" lang="en-US" sz="2750" spc="105" strike="noStrike" u="none">
                <a:solidFill>
                  <a:srgbClr val="464646"/>
                </a:solidFill>
                <a:uFillTx/>
                <a:latin typeface="Trebuchet MS"/>
              </a:rPr>
              <a:t>automatic</a:t>
            </a:r>
            <a:r>
              <a:rPr b="0" lang="en-US" sz="2750" spc="-45" strike="noStrike" u="none">
                <a:solidFill>
                  <a:srgbClr val="464646"/>
                </a:solidFill>
                <a:uFillTx/>
                <a:latin typeface="Trebuchet MS"/>
              </a:rPr>
              <a:t> </a:t>
            </a:r>
            <a:r>
              <a:rPr b="0" lang="en-US" sz="2750" spc="91" strike="noStrike" u="none">
                <a:solidFill>
                  <a:srgbClr val="464646"/>
                </a:solidFill>
                <a:uFillTx/>
                <a:latin typeface="Trebuchet MS"/>
              </a:rPr>
              <a:t>page-</a:t>
            </a:r>
            <a:r>
              <a:rPr b="0" lang="en-US" sz="2750" strike="noStrike" u="none">
                <a:solidFill>
                  <a:srgbClr val="464646"/>
                </a:solidFill>
                <a:uFillTx/>
                <a:latin typeface="Trebuchet MS"/>
              </a:rPr>
              <a:t>to-</a:t>
            </a:r>
            <a:r>
              <a:rPr b="0" lang="en-US" sz="2750" spc="105" strike="noStrike" u="none">
                <a:solidFill>
                  <a:srgbClr val="464646"/>
                </a:solidFill>
                <a:uFillTx/>
                <a:latin typeface="Trebuchet MS"/>
              </a:rPr>
              <a:t>page</a:t>
            </a:r>
            <a:r>
              <a:rPr b="0" lang="en-US" sz="2750" spc="-119" strike="noStrike" u="none">
                <a:solidFill>
                  <a:srgbClr val="464646"/>
                </a:solidFill>
                <a:uFillTx/>
                <a:latin typeface="Trebuchet MS"/>
              </a:rPr>
              <a:t> </a:t>
            </a:r>
            <a:r>
              <a:rPr b="0" lang="en-US" sz="2750" spc="96" strike="noStrike" u="none">
                <a:solidFill>
                  <a:srgbClr val="464646"/>
                </a:solidFill>
                <a:uFillTx/>
                <a:latin typeface="Trebuchet MS"/>
              </a:rPr>
              <a:t>transfers</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between</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CPU</a:t>
            </a:r>
            <a:r>
              <a:rPr b="0" lang="en-US" sz="2750" spc="-85"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40" strike="noStrike" u="none">
                <a:solidFill>
                  <a:srgbClr val="464646"/>
                </a:solidFill>
                <a:uFillTx/>
                <a:latin typeface="Trebuchet MS"/>
              </a:rPr>
              <a:t> </a:t>
            </a:r>
            <a:r>
              <a:rPr b="0" lang="en-US" sz="2750" spc="-26" strike="noStrike" u="none">
                <a:solidFill>
                  <a:srgbClr val="464646"/>
                </a:solidFill>
                <a:uFillTx/>
                <a:latin typeface="Trebuchet MS"/>
              </a:rPr>
              <a:t>GPU</a:t>
            </a:r>
            <a:endParaRPr b="0" lang="en-US" sz="2750" strike="noStrike" u="none">
              <a:solidFill>
                <a:srgbClr val="000000"/>
              </a:solidFill>
              <a:uFillTx/>
              <a:latin typeface="Arial"/>
            </a:endParaRPr>
          </a:p>
          <a:p>
            <a:pPr defTabSz="914400">
              <a:lnSpc>
                <a:spcPct val="100000"/>
              </a:lnSpc>
              <a:spcBef>
                <a:spcPts val="1613"/>
              </a:spcBef>
            </a:pPr>
            <a:endParaRPr b="0" lang="en-US" sz="2750" strike="noStrike" u="none">
              <a:solidFill>
                <a:srgbClr val="000000"/>
              </a:solidFill>
              <a:uFillTx/>
              <a:latin typeface="Arial"/>
            </a:endParaRPr>
          </a:p>
          <a:p>
            <a:pPr marL="12600" defTabSz="914400">
              <a:lnSpc>
                <a:spcPct val="100000"/>
              </a:lnSpc>
              <a:spcBef>
                <a:spcPts val="6"/>
              </a:spcBef>
            </a:pPr>
            <a:r>
              <a:rPr b="0" lang="en-US" sz="2750" spc="113" strike="noStrike" u="none">
                <a:solidFill>
                  <a:srgbClr val="464646"/>
                </a:solidFill>
                <a:uFillTx/>
                <a:latin typeface="Trebuchet MS"/>
              </a:rPr>
              <a:t>Avoids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1" strike="noStrike" u="none">
                <a:solidFill>
                  <a:srgbClr val="464646"/>
                </a:solidFill>
                <a:uFillTx/>
                <a:latin typeface="Trebuchet MS"/>
              </a:rPr>
              <a:t> </a:t>
            </a:r>
            <a:r>
              <a:rPr b="0" lang="en-US" sz="2750" spc="79" strike="noStrike" u="none">
                <a:solidFill>
                  <a:srgbClr val="464646"/>
                </a:solidFill>
                <a:uFillTx/>
                <a:latin typeface="Trebuchet MS"/>
              </a:rPr>
              <a:t>gradient</a:t>
            </a:r>
            <a:r>
              <a:rPr b="0" lang="en-US" sz="2750" spc="-139" strike="noStrike" u="none">
                <a:solidFill>
                  <a:srgbClr val="464646"/>
                </a:solidFill>
                <a:uFillTx/>
                <a:latin typeface="Trebuchet MS"/>
              </a:rPr>
              <a:t> </a:t>
            </a:r>
            <a:r>
              <a:rPr b="0" lang="en-US" sz="2750" spc="111" strike="noStrike" u="none">
                <a:solidFill>
                  <a:srgbClr val="464646"/>
                </a:solidFill>
                <a:uFillTx/>
                <a:latin typeface="Trebuchet MS"/>
              </a:rPr>
              <a:t>checkpointing</a:t>
            </a:r>
            <a:r>
              <a:rPr b="0" lang="en-US" sz="2750" spc="-65" strike="noStrike" u="none">
                <a:solidFill>
                  <a:srgbClr val="464646"/>
                </a:solidFill>
                <a:uFillTx/>
                <a:latin typeface="Trebuchet MS"/>
              </a:rPr>
              <a:t> </a:t>
            </a:r>
            <a:r>
              <a:rPr b="0" lang="en-US" sz="2750" spc="99" strike="noStrike" u="none">
                <a:solidFill>
                  <a:srgbClr val="464646"/>
                </a:solidFill>
                <a:uFillTx/>
                <a:latin typeface="Trebuchet MS"/>
              </a:rPr>
              <a:t>memory</a:t>
            </a:r>
            <a:r>
              <a:rPr b="0" lang="en-US" sz="2750" spc="-40" strike="noStrike" u="none">
                <a:solidFill>
                  <a:srgbClr val="464646"/>
                </a:solidFill>
                <a:uFillTx/>
                <a:latin typeface="Trebuchet MS"/>
              </a:rPr>
              <a:t> </a:t>
            </a:r>
            <a:r>
              <a:rPr b="0" lang="en-US" sz="2750" spc="170" strike="noStrike" u="none">
                <a:solidFill>
                  <a:srgbClr val="464646"/>
                </a:solidFill>
                <a:uFillTx/>
                <a:latin typeface="Trebuchet MS"/>
              </a:rPr>
              <a:t>spikes</a:t>
            </a:r>
            <a:r>
              <a:rPr b="0" lang="en-US" sz="2750" spc="-91"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65" strike="noStrike" u="none">
                <a:solidFill>
                  <a:srgbClr val="464646"/>
                </a:solidFill>
                <a:uFillTx/>
                <a:latin typeface="Trebuchet MS"/>
              </a:rPr>
              <a:t> </a:t>
            </a:r>
            <a:r>
              <a:rPr b="0" lang="en-US" sz="2750" spc="71" strike="noStrike" u="none">
                <a:solidFill>
                  <a:srgbClr val="464646"/>
                </a:solidFill>
                <a:uFillTx/>
                <a:latin typeface="Trebuchet MS"/>
              </a:rPr>
              <a:t>occur</a:t>
            </a:r>
            <a:r>
              <a:rPr b="0" lang="en-US" sz="2750" spc="-45" strike="noStrike" u="none">
                <a:solidFill>
                  <a:srgbClr val="464646"/>
                </a:solidFill>
                <a:uFillTx/>
                <a:latin typeface="Trebuchet MS"/>
              </a:rPr>
              <a:t> </a:t>
            </a:r>
            <a:r>
              <a:rPr b="0" lang="en-US" sz="2750" spc="51" strike="noStrike" u="none">
                <a:solidFill>
                  <a:srgbClr val="464646"/>
                </a:solidFill>
                <a:uFillTx/>
                <a:latin typeface="Trebuchet MS"/>
              </a:rPr>
              <a:t>when </a:t>
            </a:r>
            <a:r>
              <a:rPr b="0" lang="en-US" sz="2750" spc="139" strike="noStrike" u="none">
                <a:solidFill>
                  <a:srgbClr val="464646"/>
                </a:solidFill>
                <a:uFillTx/>
                <a:latin typeface="Trebuchet MS"/>
              </a:rPr>
              <a:t>processing</a:t>
            </a:r>
            <a:r>
              <a:rPr b="0" lang="en-US" sz="2750" spc="-15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79" strike="noStrike" u="none">
                <a:solidFill>
                  <a:srgbClr val="464646"/>
                </a:solidFill>
                <a:uFillTx/>
                <a:latin typeface="Trebuchet MS"/>
              </a:rPr>
              <a:t> </a:t>
            </a:r>
            <a:r>
              <a:rPr b="0" lang="en-US" sz="2750" spc="159" strike="noStrike" u="none">
                <a:solidFill>
                  <a:srgbClr val="464646"/>
                </a:solidFill>
                <a:uFillTx/>
                <a:latin typeface="Trebuchet MS"/>
              </a:rPr>
              <a:t>mini</a:t>
            </a:r>
            <a:r>
              <a:rPr b="0" lang="en-US" sz="2750" spc="-111" strike="noStrike" u="none">
                <a:solidFill>
                  <a:srgbClr val="464646"/>
                </a:solidFill>
                <a:uFillTx/>
                <a:latin typeface="Trebuchet MS"/>
              </a:rPr>
              <a:t> </a:t>
            </a:r>
            <a:r>
              <a:rPr b="0" lang="en-US" sz="2750" spc="111" strike="noStrike" u="none">
                <a:solidFill>
                  <a:srgbClr val="464646"/>
                </a:solidFill>
                <a:uFillTx/>
                <a:latin typeface="Trebuchet MS"/>
              </a:rPr>
              <a:t>batch</a:t>
            </a:r>
            <a:r>
              <a:rPr b="0" lang="en-US" sz="2750" spc="-130"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119"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50" strike="noStrike" u="none">
                <a:solidFill>
                  <a:srgbClr val="464646"/>
                </a:solidFill>
                <a:uFillTx/>
                <a:latin typeface="Trebuchet MS"/>
              </a:rPr>
              <a:t> </a:t>
            </a:r>
            <a:r>
              <a:rPr b="0" lang="en-US" sz="2750" spc="125" strike="noStrike" u="none">
                <a:solidFill>
                  <a:srgbClr val="464646"/>
                </a:solidFill>
                <a:uFillTx/>
                <a:latin typeface="Trebuchet MS"/>
              </a:rPr>
              <a:t>long</a:t>
            </a:r>
            <a:r>
              <a:rPr b="0" lang="en-US" sz="2750" spc="-159" strike="noStrike" u="none">
                <a:solidFill>
                  <a:srgbClr val="464646"/>
                </a:solidFill>
                <a:uFillTx/>
                <a:latin typeface="Trebuchet MS"/>
              </a:rPr>
              <a:t> </a:t>
            </a:r>
            <a:r>
              <a:rPr b="0" lang="en-US" sz="2750" spc="96" strike="noStrike" u="none">
                <a:solidFill>
                  <a:srgbClr val="464646"/>
                </a:solidFill>
                <a:uFillTx/>
                <a:latin typeface="Trebuchet MS"/>
              </a:rPr>
              <a:t>sequence</a:t>
            </a:r>
            <a:r>
              <a:rPr b="0" lang="en-US" sz="2750" spc="-91" strike="noStrike" u="none">
                <a:solidFill>
                  <a:srgbClr val="464646"/>
                </a:solidFill>
                <a:uFillTx/>
                <a:latin typeface="Trebuchet MS"/>
              </a:rPr>
              <a:t> </a:t>
            </a:r>
            <a:r>
              <a:rPr b="0" lang="en-US" sz="2750" spc="-11" strike="noStrike" u="none">
                <a:solidFill>
                  <a:srgbClr val="464646"/>
                </a:solidFill>
                <a:uFillTx/>
                <a:latin typeface="Trebuchet MS"/>
              </a:rPr>
              <a:t>length.</a:t>
            </a:r>
            <a:endParaRPr b="0" lang="en-US" sz="2750" strike="noStrike" u="none">
              <a:solidFill>
                <a:srgbClr val="000000"/>
              </a:solidFill>
              <a:uFillTx/>
              <a:latin typeface="Arial"/>
            </a:endParaRPr>
          </a:p>
        </p:txBody>
      </p:sp>
      <p:sp>
        <p:nvSpPr>
          <p:cNvPr id="2341" name="object 4"/>
          <p:cNvSpPr/>
          <p:nvPr/>
        </p:nvSpPr>
        <p:spPr>
          <a:xfrm>
            <a:off x="6796080" y="4805280"/>
            <a:ext cx="1761840" cy="1599840"/>
          </a:xfrm>
          <a:custGeom>
            <a:avLst/>
            <a:gdLst>
              <a:gd name="textAreaLeft" fmla="*/ 0 w 1761840"/>
              <a:gd name="textAreaRight" fmla="*/ 1762200 w 1761840"/>
              <a:gd name="textAreaTop" fmla="*/ 0 h 1599840"/>
              <a:gd name="textAreaBottom" fmla="*/ 1600200 h 1599840"/>
            </a:gdLst>
            <a:ahLst/>
            <a:rect l="textAreaLeft" t="textAreaTop" r="textAreaRight" b="textAreaBottom"/>
            <a:pathLst>
              <a:path w="1762125" h="16002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1495298" y="0"/>
                </a:lnTo>
                <a:lnTo>
                  <a:pt x="1543248" y="4296"/>
                </a:lnTo>
                <a:lnTo>
                  <a:pt x="1588384" y="16682"/>
                </a:lnTo>
                <a:lnTo>
                  <a:pt x="1629950" y="36406"/>
                </a:lnTo>
                <a:lnTo>
                  <a:pt x="1667192" y="62716"/>
                </a:lnTo>
                <a:lnTo>
                  <a:pt x="1699355" y="94858"/>
                </a:lnTo>
                <a:lnTo>
                  <a:pt x="1725685" y="132080"/>
                </a:lnTo>
                <a:lnTo>
                  <a:pt x="1745426" y="173629"/>
                </a:lnTo>
                <a:lnTo>
                  <a:pt x="1757824" y="218753"/>
                </a:lnTo>
                <a:lnTo>
                  <a:pt x="1762125" y="266700"/>
                </a:lnTo>
                <a:lnTo>
                  <a:pt x="1762125" y="1333436"/>
                </a:lnTo>
                <a:lnTo>
                  <a:pt x="1757824" y="1381376"/>
                </a:lnTo>
                <a:lnTo>
                  <a:pt x="1745426" y="1426496"/>
                </a:lnTo>
                <a:lnTo>
                  <a:pt x="1725685" y="1468045"/>
                </a:lnTo>
                <a:lnTo>
                  <a:pt x="1699355" y="1505268"/>
                </a:lnTo>
                <a:lnTo>
                  <a:pt x="1667192" y="1537412"/>
                </a:lnTo>
                <a:lnTo>
                  <a:pt x="1629950" y="1563724"/>
                </a:lnTo>
                <a:lnTo>
                  <a:pt x="1588384" y="1583451"/>
                </a:lnTo>
                <a:lnTo>
                  <a:pt x="1543248" y="1595839"/>
                </a:lnTo>
                <a:lnTo>
                  <a:pt x="1495298" y="1600136"/>
                </a:lnTo>
                <a:lnTo>
                  <a:pt x="266700" y="1600136"/>
                </a:lnTo>
                <a:lnTo>
                  <a:pt x="218753" y="1595839"/>
                </a:lnTo>
                <a:lnTo>
                  <a:pt x="173629" y="1583451"/>
                </a:lnTo>
                <a:lnTo>
                  <a:pt x="132079" y="1563724"/>
                </a:lnTo>
                <a:lnTo>
                  <a:pt x="94858" y="1537412"/>
                </a:lnTo>
                <a:lnTo>
                  <a:pt x="62716" y="1505268"/>
                </a:lnTo>
                <a:lnTo>
                  <a:pt x="36406" y="1468045"/>
                </a:lnTo>
                <a:lnTo>
                  <a:pt x="16682" y="1426496"/>
                </a:lnTo>
                <a:lnTo>
                  <a:pt x="4296" y="1381376"/>
                </a:lnTo>
                <a:lnTo>
                  <a:pt x="0" y="1333436"/>
                </a:lnTo>
                <a:lnTo>
                  <a:pt x="0" y="266700"/>
                </a:lnTo>
                <a:close/>
              </a:path>
            </a:pathLst>
          </a:custGeom>
          <a:noFill/>
          <a:ln w="9525">
            <a:solidFill>
              <a:srgbClr val="4f81bc"/>
            </a:solidFill>
            <a:prstDash val="lg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42" name="object 5"/>
          <p:cNvSpPr/>
          <p:nvPr/>
        </p:nvSpPr>
        <p:spPr>
          <a:xfrm>
            <a:off x="7466400" y="4833720"/>
            <a:ext cx="4104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Calibri"/>
              </a:rPr>
              <a:t>CPU</a:t>
            </a:r>
            <a:endParaRPr b="0" lang="en-US" sz="1800" strike="noStrike" u="none">
              <a:solidFill>
                <a:srgbClr val="000000"/>
              </a:solidFill>
              <a:uFillTx/>
              <a:latin typeface="Arial"/>
            </a:endParaRPr>
          </a:p>
        </p:txBody>
      </p:sp>
      <p:sp>
        <p:nvSpPr>
          <p:cNvPr id="2343" name="object 6"/>
          <p:cNvSpPr/>
          <p:nvPr/>
        </p:nvSpPr>
        <p:spPr>
          <a:xfrm>
            <a:off x="3748320" y="4805280"/>
            <a:ext cx="1761840" cy="1599840"/>
          </a:xfrm>
          <a:custGeom>
            <a:avLst/>
            <a:gdLst>
              <a:gd name="textAreaLeft" fmla="*/ 0 w 1761840"/>
              <a:gd name="textAreaRight" fmla="*/ 1762200 w 1761840"/>
              <a:gd name="textAreaTop" fmla="*/ 0 h 1599840"/>
              <a:gd name="textAreaBottom" fmla="*/ 1600200 h 1599840"/>
            </a:gdLst>
            <a:ahLst/>
            <a:rect l="textAreaLeft" t="textAreaTop" r="textAreaRight" b="textAreaBottom"/>
            <a:pathLst>
              <a:path w="1762125" h="16002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1495298" y="0"/>
                </a:lnTo>
                <a:lnTo>
                  <a:pt x="1543248" y="4296"/>
                </a:lnTo>
                <a:lnTo>
                  <a:pt x="1588384" y="16682"/>
                </a:lnTo>
                <a:lnTo>
                  <a:pt x="1629950" y="36406"/>
                </a:lnTo>
                <a:lnTo>
                  <a:pt x="1667192" y="62716"/>
                </a:lnTo>
                <a:lnTo>
                  <a:pt x="1699355" y="94858"/>
                </a:lnTo>
                <a:lnTo>
                  <a:pt x="1725685" y="132080"/>
                </a:lnTo>
                <a:lnTo>
                  <a:pt x="1745426" y="173629"/>
                </a:lnTo>
                <a:lnTo>
                  <a:pt x="1757824" y="218753"/>
                </a:lnTo>
                <a:lnTo>
                  <a:pt x="1762125" y="266700"/>
                </a:lnTo>
                <a:lnTo>
                  <a:pt x="1762125" y="1333436"/>
                </a:lnTo>
                <a:lnTo>
                  <a:pt x="1757824" y="1381376"/>
                </a:lnTo>
                <a:lnTo>
                  <a:pt x="1745426" y="1426496"/>
                </a:lnTo>
                <a:lnTo>
                  <a:pt x="1725685" y="1468045"/>
                </a:lnTo>
                <a:lnTo>
                  <a:pt x="1699355" y="1505268"/>
                </a:lnTo>
                <a:lnTo>
                  <a:pt x="1667192" y="1537412"/>
                </a:lnTo>
                <a:lnTo>
                  <a:pt x="1629950" y="1563724"/>
                </a:lnTo>
                <a:lnTo>
                  <a:pt x="1588384" y="1583451"/>
                </a:lnTo>
                <a:lnTo>
                  <a:pt x="1543248" y="1595839"/>
                </a:lnTo>
                <a:lnTo>
                  <a:pt x="1495298" y="1600136"/>
                </a:lnTo>
                <a:lnTo>
                  <a:pt x="266700" y="1600136"/>
                </a:lnTo>
                <a:lnTo>
                  <a:pt x="218753" y="1595839"/>
                </a:lnTo>
                <a:lnTo>
                  <a:pt x="173629" y="1583451"/>
                </a:lnTo>
                <a:lnTo>
                  <a:pt x="132080" y="1563724"/>
                </a:lnTo>
                <a:lnTo>
                  <a:pt x="94858" y="1537412"/>
                </a:lnTo>
                <a:lnTo>
                  <a:pt x="62716" y="1505268"/>
                </a:lnTo>
                <a:lnTo>
                  <a:pt x="36406" y="1468045"/>
                </a:lnTo>
                <a:lnTo>
                  <a:pt x="16682" y="1426496"/>
                </a:lnTo>
                <a:lnTo>
                  <a:pt x="4296" y="1381376"/>
                </a:lnTo>
                <a:lnTo>
                  <a:pt x="0" y="1333436"/>
                </a:lnTo>
                <a:lnTo>
                  <a:pt x="0" y="266700"/>
                </a:lnTo>
                <a:close/>
              </a:path>
            </a:pathLst>
          </a:custGeom>
          <a:noFill/>
          <a:ln w="9525">
            <a:solidFill>
              <a:srgbClr val="4f81bc"/>
            </a:solidFill>
            <a:prstDash val="lg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44" name="object 7"/>
          <p:cNvSpPr/>
          <p:nvPr/>
        </p:nvSpPr>
        <p:spPr>
          <a:xfrm>
            <a:off x="4406760" y="4826160"/>
            <a:ext cx="4392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Calibri"/>
              </a:rPr>
              <a:t>GPU</a:t>
            </a:r>
            <a:endParaRPr b="0" lang="en-US" sz="1800" strike="noStrike" u="none">
              <a:solidFill>
                <a:srgbClr val="000000"/>
              </a:solidFill>
              <a:uFillTx/>
              <a:latin typeface="Arial"/>
            </a:endParaRPr>
          </a:p>
        </p:txBody>
      </p:sp>
      <p:sp>
        <p:nvSpPr>
          <p:cNvPr id="2345" name="object 8"/>
          <p:cNvSpPr/>
          <p:nvPr/>
        </p:nvSpPr>
        <p:spPr>
          <a:xfrm>
            <a:off x="3909240" y="5218560"/>
            <a:ext cx="1497600" cy="936360"/>
          </a:xfrm>
          <a:custGeom>
            <a:avLst/>
            <a:gdLst>
              <a:gd name="textAreaLeft" fmla="*/ 0 w 1497600"/>
              <a:gd name="textAreaRight" fmla="*/ 1497960 w 1497600"/>
              <a:gd name="textAreaTop" fmla="*/ 0 h 936360"/>
              <a:gd name="textAreaBottom" fmla="*/ 936720 h 936360"/>
            </a:gdLst>
            <a:ahLst/>
            <a:rect l="textAreaLeft" t="textAreaTop" r="textAreaRight" b="textAreaBottom"/>
            <a:pathLst>
              <a:path w="1497964" h="936625">
                <a:moveTo>
                  <a:pt x="259207" y="102768"/>
                </a:moveTo>
                <a:lnTo>
                  <a:pt x="256667" y="100241"/>
                </a:lnTo>
                <a:lnTo>
                  <a:pt x="250558" y="94132"/>
                </a:lnTo>
                <a:lnTo>
                  <a:pt x="250558" y="108877"/>
                </a:lnTo>
                <a:lnTo>
                  <a:pt x="250558" y="346468"/>
                </a:lnTo>
                <a:lnTo>
                  <a:pt x="8648" y="346468"/>
                </a:lnTo>
                <a:lnTo>
                  <a:pt x="8648" y="18161"/>
                </a:lnTo>
                <a:lnTo>
                  <a:pt x="159842" y="18161"/>
                </a:lnTo>
                <a:lnTo>
                  <a:pt x="159842" y="108877"/>
                </a:lnTo>
                <a:lnTo>
                  <a:pt x="250558" y="108877"/>
                </a:lnTo>
                <a:lnTo>
                  <a:pt x="250558" y="94132"/>
                </a:lnTo>
                <a:lnTo>
                  <a:pt x="244449" y="88023"/>
                </a:lnTo>
                <a:lnTo>
                  <a:pt x="244449" y="100241"/>
                </a:lnTo>
                <a:lnTo>
                  <a:pt x="168478" y="100241"/>
                </a:lnTo>
                <a:lnTo>
                  <a:pt x="168478" y="24384"/>
                </a:lnTo>
                <a:lnTo>
                  <a:pt x="244449" y="100241"/>
                </a:lnTo>
                <a:lnTo>
                  <a:pt x="244449" y="88023"/>
                </a:lnTo>
                <a:lnTo>
                  <a:pt x="180809" y="24384"/>
                </a:lnTo>
                <a:lnTo>
                  <a:pt x="174586" y="18161"/>
                </a:lnTo>
                <a:lnTo>
                  <a:pt x="165950" y="9525"/>
                </a:lnTo>
                <a:lnTo>
                  <a:pt x="0" y="9525"/>
                </a:lnTo>
                <a:lnTo>
                  <a:pt x="0" y="355104"/>
                </a:lnTo>
                <a:lnTo>
                  <a:pt x="259207" y="355104"/>
                </a:lnTo>
                <a:lnTo>
                  <a:pt x="259207" y="346468"/>
                </a:lnTo>
                <a:lnTo>
                  <a:pt x="259207" y="102768"/>
                </a:lnTo>
                <a:close/>
              </a:path>
              <a:path w="1497964" h="936625">
                <a:moveTo>
                  <a:pt x="268732" y="683793"/>
                </a:moveTo>
                <a:lnTo>
                  <a:pt x="266192" y="681266"/>
                </a:lnTo>
                <a:lnTo>
                  <a:pt x="260083" y="675157"/>
                </a:lnTo>
                <a:lnTo>
                  <a:pt x="260083" y="689902"/>
                </a:lnTo>
                <a:lnTo>
                  <a:pt x="260083" y="927493"/>
                </a:lnTo>
                <a:lnTo>
                  <a:pt x="18173" y="927493"/>
                </a:lnTo>
                <a:lnTo>
                  <a:pt x="18173" y="599186"/>
                </a:lnTo>
                <a:lnTo>
                  <a:pt x="169367" y="599186"/>
                </a:lnTo>
                <a:lnTo>
                  <a:pt x="169367" y="689902"/>
                </a:lnTo>
                <a:lnTo>
                  <a:pt x="260083" y="689902"/>
                </a:lnTo>
                <a:lnTo>
                  <a:pt x="260083" y="675157"/>
                </a:lnTo>
                <a:lnTo>
                  <a:pt x="253974" y="669048"/>
                </a:lnTo>
                <a:lnTo>
                  <a:pt x="253974" y="681266"/>
                </a:lnTo>
                <a:lnTo>
                  <a:pt x="178003" y="681266"/>
                </a:lnTo>
                <a:lnTo>
                  <a:pt x="178003" y="605409"/>
                </a:lnTo>
                <a:lnTo>
                  <a:pt x="253974" y="681266"/>
                </a:lnTo>
                <a:lnTo>
                  <a:pt x="253974" y="669048"/>
                </a:lnTo>
                <a:lnTo>
                  <a:pt x="190334" y="605409"/>
                </a:lnTo>
                <a:lnTo>
                  <a:pt x="184111" y="599186"/>
                </a:lnTo>
                <a:lnTo>
                  <a:pt x="175475" y="590550"/>
                </a:lnTo>
                <a:lnTo>
                  <a:pt x="9525" y="590550"/>
                </a:lnTo>
                <a:lnTo>
                  <a:pt x="9525" y="936129"/>
                </a:lnTo>
                <a:lnTo>
                  <a:pt x="268732" y="936129"/>
                </a:lnTo>
                <a:lnTo>
                  <a:pt x="268732" y="927493"/>
                </a:lnTo>
                <a:lnTo>
                  <a:pt x="268732" y="683793"/>
                </a:lnTo>
                <a:close/>
              </a:path>
              <a:path w="1497964" h="936625">
                <a:moveTo>
                  <a:pt x="851573" y="93243"/>
                </a:moveTo>
                <a:lnTo>
                  <a:pt x="849096" y="90716"/>
                </a:lnTo>
                <a:lnTo>
                  <a:pt x="843127" y="84620"/>
                </a:lnTo>
                <a:lnTo>
                  <a:pt x="843127" y="99352"/>
                </a:lnTo>
                <a:lnTo>
                  <a:pt x="843127" y="336943"/>
                </a:lnTo>
                <a:lnTo>
                  <a:pt x="606704" y="336943"/>
                </a:lnTo>
                <a:lnTo>
                  <a:pt x="606704" y="8636"/>
                </a:lnTo>
                <a:lnTo>
                  <a:pt x="754468" y="8636"/>
                </a:lnTo>
                <a:lnTo>
                  <a:pt x="754468" y="99352"/>
                </a:lnTo>
                <a:lnTo>
                  <a:pt x="843127" y="99352"/>
                </a:lnTo>
                <a:lnTo>
                  <a:pt x="843127" y="84620"/>
                </a:lnTo>
                <a:lnTo>
                  <a:pt x="837158" y="78511"/>
                </a:lnTo>
                <a:lnTo>
                  <a:pt x="837158" y="90716"/>
                </a:lnTo>
                <a:lnTo>
                  <a:pt x="762914" y="90716"/>
                </a:lnTo>
                <a:lnTo>
                  <a:pt x="762914" y="14859"/>
                </a:lnTo>
                <a:lnTo>
                  <a:pt x="837158" y="90716"/>
                </a:lnTo>
                <a:lnTo>
                  <a:pt x="837158" y="78511"/>
                </a:lnTo>
                <a:lnTo>
                  <a:pt x="774954" y="14859"/>
                </a:lnTo>
                <a:lnTo>
                  <a:pt x="768883" y="8636"/>
                </a:lnTo>
                <a:lnTo>
                  <a:pt x="760437" y="0"/>
                </a:lnTo>
                <a:lnTo>
                  <a:pt x="598258" y="0"/>
                </a:lnTo>
                <a:lnTo>
                  <a:pt x="598258" y="345579"/>
                </a:lnTo>
                <a:lnTo>
                  <a:pt x="851573" y="345579"/>
                </a:lnTo>
                <a:lnTo>
                  <a:pt x="851573" y="336943"/>
                </a:lnTo>
                <a:lnTo>
                  <a:pt x="851573" y="93243"/>
                </a:lnTo>
                <a:close/>
              </a:path>
              <a:path w="1497964" h="936625">
                <a:moveTo>
                  <a:pt x="887857" y="683793"/>
                </a:moveTo>
                <a:lnTo>
                  <a:pt x="885317" y="681266"/>
                </a:lnTo>
                <a:lnTo>
                  <a:pt x="879208" y="675157"/>
                </a:lnTo>
                <a:lnTo>
                  <a:pt x="879208" y="689902"/>
                </a:lnTo>
                <a:lnTo>
                  <a:pt x="879208" y="927493"/>
                </a:lnTo>
                <a:lnTo>
                  <a:pt x="637298" y="927493"/>
                </a:lnTo>
                <a:lnTo>
                  <a:pt x="637298" y="599186"/>
                </a:lnTo>
                <a:lnTo>
                  <a:pt x="788492" y="599186"/>
                </a:lnTo>
                <a:lnTo>
                  <a:pt x="788492" y="689902"/>
                </a:lnTo>
                <a:lnTo>
                  <a:pt x="879208" y="689902"/>
                </a:lnTo>
                <a:lnTo>
                  <a:pt x="879208" y="675157"/>
                </a:lnTo>
                <a:lnTo>
                  <a:pt x="873099" y="669048"/>
                </a:lnTo>
                <a:lnTo>
                  <a:pt x="873099" y="681266"/>
                </a:lnTo>
                <a:lnTo>
                  <a:pt x="797128" y="681266"/>
                </a:lnTo>
                <a:lnTo>
                  <a:pt x="797128" y="605409"/>
                </a:lnTo>
                <a:lnTo>
                  <a:pt x="873099" y="681266"/>
                </a:lnTo>
                <a:lnTo>
                  <a:pt x="873099" y="669048"/>
                </a:lnTo>
                <a:lnTo>
                  <a:pt x="809459" y="605409"/>
                </a:lnTo>
                <a:lnTo>
                  <a:pt x="803236" y="599186"/>
                </a:lnTo>
                <a:lnTo>
                  <a:pt x="794600" y="590550"/>
                </a:lnTo>
                <a:lnTo>
                  <a:pt x="628650" y="590550"/>
                </a:lnTo>
                <a:lnTo>
                  <a:pt x="628650" y="936129"/>
                </a:lnTo>
                <a:lnTo>
                  <a:pt x="887857" y="936129"/>
                </a:lnTo>
                <a:lnTo>
                  <a:pt x="887857" y="927493"/>
                </a:lnTo>
                <a:lnTo>
                  <a:pt x="887857" y="683793"/>
                </a:lnTo>
                <a:close/>
              </a:path>
              <a:path w="1497964" h="936625">
                <a:moveTo>
                  <a:pt x="1497457" y="683793"/>
                </a:moveTo>
                <a:lnTo>
                  <a:pt x="1494917" y="681266"/>
                </a:lnTo>
                <a:lnTo>
                  <a:pt x="1488808" y="675157"/>
                </a:lnTo>
                <a:lnTo>
                  <a:pt x="1488808" y="689902"/>
                </a:lnTo>
                <a:lnTo>
                  <a:pt x="1488808" y="927493"/>
                </a:lnTo>
                <a:lnTo>
                  <a:pt x="1246898" y="927493"/>
                </a:lnTo>
                <a:lnTo>
                  <a:pt x="1246898" y="599186"/>
                </a:lnTo>
                <a:lnTo>
                  <a:pt x="1398092" y="599186"/>
                </a:lnTo>
                <a:lnTo>
                  <a:pt x="1398092" y="689902"/>
                </a:lnTo>
                <a:lnTo>
                  <a:pt x="1488808" y="689902"/>
                </a:lnTo>
                <a:lnTo>
                  <a:pt x="1488808" y="675157"/>
                </a:lnTo>
                <a:lnTo>
                  <a:pt x="1482699" y="669048"/>
                </a:lnTo>
                <a:lnTo>
                  <a:pt x="1482699" y="681266"/>
                </a:lnTo>
                <a:lnTo>
                  <a:pt x="1406728" y="681266"/>
                </a:lnTo>
                <a:lnTo>
                  <a:pt x="1406728" y="605409"/>
                </a:lnTo>
                <a:lnTo>
                  <a:pt x="1482699" y="681266"/>
                </a:lnTo>
                <a:lnTo>
                  <a:pt x="1482699" y="669048"/>
                </a:lnTo>
                <a:lnTo>
                  <a:pt x="1419059" y="605409"/>
                </a:lnTo>
                <a:lnTo>
                  <a:pt x="1412836" y="599186"/>
                </a:lnTo>
                <a:lnTo>
                  <a:pt x="1404200" y="590550"/>
                </a:lnTo>
                <a:lnTo>
                  <a:pt x="1238250" y="590550"/>
                </a:lnTo>
                <a:lnTo>
                  <a:pt x="1238250" y="936129"/>
                </a:lnTo>
                <a:lnTo>
                  <a:pt x="1497457" y="936129"/>
                </a:lnTo>
                <a:lnTo>
                  <a:pt x="1497457" y="927493"/>
                </a:lnTo>
                <a:lnTo>
                  <a:pt x="1497457" y="683793"/>
                </a:lnTo>
                <a:close/>
              </a:path>
              <a:path w="1497964" h="936625">
                <a:moveTo>
                  <a:pt x="1497457" y="102768"/>
                </a:moveTo>
                <a:lnTo>
                  <a:pt x="1494917" y="100241"/>
                </a:lnTo>
                <a:lnTo>
                  <a:pt x="1488808" y="94132"/>
                </a:lnTo>
                <a:lnTo>
                  <a:pt x="1488808" y="108877"/>
                </a:lnTo>
                <a:lnTo>
                  <a:pt x="1488808" y="346468"/>
                </a:lnTo>
                <a:lnTo>
                  <a:pt x="1246898" y="346468"/>
                </a:lnTo>
                <a:lnTo>
                  <a:pt x="1246898" y="18161"/>
                </a:lnTo>
                <a:lnTo>
                  <a:pt x="1398092" y="18161"/>
                </a:lnTo>
                <a:lnTo>
                  <a:pt x="1398092" y="108877"/>
                </a:lnTo>
                <a:lnTo>
                  <a:pt x="1488808" y="108877"/>
                </a:lnTo>
                <a:lnTo>
                  <a:pt x="1488808" y="94132"/>
                </a:lnTo>
                <a:lnTo>
                  <a:pt x="1482699" y="88023"/>
                </a:lnTo>
                <a:lnTo>
                  <a:pt x="1482699" y="100241"/>
                </a:lnTo>
                <a:lnTo>
                  <a:pt x="1406728" y="100241"/>
                </a:lnTo>
                <a:lnTo>
                  <a:pt x="1406728" y="24384"/>
                </a:lnTo>
                <a:lnTo>
                  <a:pt x="1482699" y="100241"/>
                </a:lnTo>
                <a:lnTo>
                  <a:pt x="1482699" y="88023"/>
                </a:lnTo>
                <a:lnTo>
                  <a:pt x="1419059" y="24384"/>
                </a:lnTo>
                <a:lnTo>
                  <a:pt x="1412836" y="18161"/>
                </a:lnTo>
                <a:lnTo>
                  <a:pt x="1404200" y="9525"/>
                </a:lnTo>
                <a:lnTo>
                  <a:pt x="1238250" y="9525"/>
                </a:lnTo>
                <a:lnTo>
                  <a:pt x="1238250" y="355104"/>
                </a:lnTo>
                <a:lnTo>
                  <a:pt x="1497457" y="355104"/>
                </a:lnTo>
                <a:lnTo>
                  <a:pt x="1497457" y="346468"/>
                </a:lnTo>
                <a:lnTo>
                  <a:pt x="1497457" y="102768"/>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46" name="object 9"/>
          <p:cNvSpPr/>
          <p:nvPr/>
        </p:nvSpPr>
        <p:spPr>
          <a:xfrm>
            <a:off x="351360" y="1317240"/>
            <a:ext cx="626328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60" strike="noStrike" u="none">
                <a:solidFill>
                  <a:srgbClr val="464646"/>
                </a:solidFill>
                <a:uFillTx/>
                <a:latin typeface="Trebuchet MS"/>
              </a:rPr>
              <a:t>Paged</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Optimizer</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a:t>
            </a:r>
            <a:r>
              <a:rPr b="0" lang="en-US" sz="2750" spc="-113" strike="noStrike" u="none">
                <a:solidFill>
                  <a:srgbClr val="464646"/>
                </a:solidFill>
                <a:uFillTx/>
                <a:latin typeface="Trebuchet MS"/>
              </a:rPr>
              <a:t> </a:t>
            </a:r>
            <a:r>
              <a:rPr b="0" lang="en-US" sz="2750" spc="96" strike="noStrike" u="none">
                <a:solidFill>
                  <a:srgbClr val="464646"/>
                </a:solidFill>
                <a:uFillTx/>
                <a:latin typeface="Trebuchet MS"/>
              </a:rPr>
              <a:t>Looping</a:t>
            </a:r>
            <a:r>
              <a:rPr b="0" lang="en-US" sz="2750" spc="-111"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74" strike="noStrike" u="none">
                <a:solidFill>
                  <a:srgbClr val="464646"/>
                </a:solidFill>
                <a:uFillTx/>
                <a:latin typeface="Trebuchet MS"/>
              </a:rPr>
              <a:t> </a:t>
            </a:r>
            <a:r>
              <a:rPr b="0" lang="en-US" sz="2750" spc="60" strike="noStrike" u="none">
                <a:solidFill>
                  <a:srgbClr val="464646"/>
                </a:solidFill>
                <a:uFillTx/>
                <a:latin typeface="Trebuchet MS"/>
              </a:rPr>
              <a:t>your</a:t>
            </a:r>
            <a:r>
              <a:rPr b="0" lang="en-US" sz="2750" spc="-99" strike="noStrike" u="none">
                <a:solidFill>
                  <a:srgbClr val="464646"/>
                </a:solidFill>
                <a:uFillTx/>
                <a:latin typeface="Trebuchet MS"/>
              </a:rPr>
              <a:t> </a:t>
            </a:r>
            <a:r>
              <a:rPr b="0" lang="en-US" sz="2750" spc="31" strike="noStrike" u="none">
                <a:solidFill>
                  <a:srgbClr val="464646"/>
                </a:solidFill>
                <a:uFillTx/>
                <a:latin typeface="Trebuchet MS"/>
              </a:rPr>
              <a:t>CPU</a:t>
            </a:r>
            <a:endParaRPr b="0" lang="en-US" sz="2750" strike="noStrike" u="none">
              <a:solidFill>
                <a:srgbClr val="000000"/>
              </a:solidFill>
              <a:uFillTx/>
              <a:latin typeface="Arial"/>
            </a:endParaRPr>
          </a:p>
        </p:txBody>
      </p:sp>
      <p:grpSp>
        <p:nvGrpSpPr>
          <p:cNvPr id="2347" name="object 10"/>
          <p:cNvGrpSpPr/>
          <p:nvPr/>
        </p:nvGrpSpPr>
        <p:grpSpPr>
          <a:xfrm>
            <a:off x="8034480" y="1100160"/>
            <a:ext cx="3485880" cy="1199880"/>
            <a:chOff x="8034480" y="1100160"/>
            <a:chExt cx="3485880" cy="1199880"/>
          </a:xfrm>
        </p:grpSpPr>
        <p:sp>
          <p:nvSpPr>
            <p:cNvPr id="2348" name="object 11"/>
            <p:cNvSpPr/>
            <p:nvPr/>
          </p:nvSpPr>
          <p:spPr>
            <a:xfrm>
              <a:off x="8034480" y="1100160"/>
              <a:ext cx="3485880" cy="1199880"/>
            </a:xfrm>
            <a:custGeom>
              <a:avLst/>
              <a:gdLst>
                <a:gd name="textAreaLeft" fmla="*/ 0 w 3485880"/>
                <a:gd name="textAreaRight" fmla="*/ 3486240 w 3485880"/>
                <a:gd name="textAreaTop" fmla="*/ 0 h 1199880"/>
                <a:gd name="textAreaBottom" fmla="*/ 1200240 h 1199880"/>
              </a:gdLst>
              <a:ahLst/>
              <a:rect l="textAreaLeft" t="textAreaTop" r="textAreaRight" b="textAreaBottom"/>
              <a:pathLst>
                <a:path w="3486150" h="1200150">
                  <a:moveTo>
                    <a:pt x="3486150" y="0"/>
                  </a:moveTo>
                  <a:lnTo>
                    <a:pt x="0" y="0"/>
                  </a:lnTo>
                  <a:lnTo>
                    <a:pt x="0" y="1200150"/>
                  </a:lnTo>
                  <a:lnTo>
                    <a:pt x="3486150" y="1200150"/>
                  </a:lnTo>
                  <a:lnTo>
                    <a:pt x="348615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49" name="object 12"/>
            <p:cNvSpPr/>
            <p:nvPr/>
          </p:nvSpPr>
          <p:spPr>
            <a:xfrm>
              <a:off x="8034480" y="1100160"/>
              <a:ext cx="3485880" cy="1199880"/>
            </a:xfrm>
            <a:custGeom>
              <a:avLst/>
              <a:gdLst>
                <a:gd name="textAreaLeft" fmla="*/ 0 w 3485880"/>
                <a:gd name="textAreaRight" fmla="*/ 3486240 w 3485880"/>
                <a:gd name="textAreaTop" fmla="*/ 0 h 1199880"/>
                <a:gd name="textAreaBottom" fmla="*/ 1200240 h 1199880"/>
              </a:gdLst>
              <a:ahLst/>
              <a:rect l="textAreaLeft" t="textAreaTop" r="textAreaRight" b="textAreaBottom"/>
              <a:pathLst>
                <a:path w="3486150" h="1200150">
                  <a:moveTo>
                    <a:pt x="0" y="1200150"/>
                  </a:moveTo>
                  <a:lnTo>
                    <a:pt x="3486150" y="1200150"/>
                  </a:lnTo>
                  <a:lnTo>
                    <a:pt x="3486150" y="0"/>
                  </a:lnTo>
                  <a:lnTo>
                    <a:pt x="0" y="0"/>
                  </a:lnTo>
                  <a:lnTo>
                    <a:pt x="0" y="12001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50" name="object 13"/>
          <p:cNvSpPr/>
          <p:nvPr/>
        </p:nvSpPr>
        <p:spPr>
          <a:xfrm>
            <a:off x="8120160" y="1121040"/>
            <a:ext cx="3314520" cy="1099440"/>
          </a:xfrm>
          <a:prstGeom prst="rect">
            <a:avLst/>
          </a:prstGeom>
          <a:noFill/>
          <a:ln w="0">
            <a:noFill/>
          </a:ln>
        </p:spPr>
        <p:style>
          <a:lnRef idx="0"/>
          <a:fillRef idx="0"/>
          <a:effectRef idx="0"/>
          <a:fontRef idx="minor"/>
        </p:style>
        <p:txBody>
          <a:bodyPr lIns="0" rIns="0" tIns="14040" bIns="0" anchor="t">
            <a:spAutoFit/>
          </a:bodyPr>
          <a:p>
            <a:pPr marL="12600" indent="3240" algn="ctr" defTabSz="914400">
              <a:lnSpc>
                <a:spcPct val="99000"/>
              </a:lnSpc>
              <a:spcBef>
                <a:spcPts val="111"/>
              </a:spcBef>
              <a:tabLst>
                <a:tab algn="l" pos="0"/>
              </a:tabLst>
            </a:pPr>
            <a:r>
              <a:rPr b="0" lang="en-US" sz="1800" spc="74" strike="noStrike" u="none">
                <a:solidFill>
                  <a:srgbClr val="ffffff"/>
                </a:solidFill>
                <a:uFillTx/>
                <a:latin typeface="Trebuchet MS"/>
              </a:rPr>
              <a:t>Paging</a:t>
            </a:r>
            <a:r>
              <a:rPr b="0" lang="en-US" sz="1800" spc="-145" strike="noStrike" u="none">
                <a:solidFill>
                  <a:srgbClr val="ffffff"/>
                </a:solidFill>
                <a:uFillTx/>
                <a:latin typeface="Trebuchet MS"/>
              </a:rPr>
              <a:t> </a:t>
            </a:r>
            <a:r>
              <a:rPr b="0" lang="en-US" sz="1800" spc="145" strike="noStrike" u="none">
                <a:solidFill>
                  <a:srgbClr val="ffffff"/>
                </a:solidFill>
                <a:uFillTx/>
                <a:latin typeface="Trebuchet MS"/>
              </a:rPr>
              <a:t>is</a:t>
            </a:r>
            <a:r>
              <a:rPr b="0" lang="en-US" sz="1800" spc="-139" strike="noStrike" u="none">
                <a:solidFill>
                  <a:srgbClr val="ffffff"/>
                </a:solidFill>
                <a:uFillTx/>
                <a:latin typeface="Trebuchet MS"/>
              </a:rPr>
              <a:t> </a:t>
            </a:r>
            <a:r>
              <a:rPr b="0" lang="en-US" sz="1800" spc="65" strike="noStrike" u="none">
                <a:solidFill>
                  <a:srgbClr val="ffffff"/>
                </a:solidFill>
                <a:uFillTx/>
                <a:latin typeface="Trebuchet MS"/>
              </a:rPr>
              <a:t>a</a:t>
            </a:r>
            <a:r>
              <a:rPr b="0" lang="en-US" sz="1800" spc="-60" strike="noStrike" u="none">
                <a:solidFill>
                  <a:srgbClr val="ffffff"/>
                </a:solidFill>
                <a:uFillTx/>
                <a:latin typeface="Trebuchet MS"/>
              </a:rPr>
              <a:t> </a:t>
            </a:r>
            <a:r>
              <a:rPr b="0" lang="en-US" sz="1800" spc="40" strike="noStrike" u="none">
                <a:solidFill>
                  <a:srgbClr val="ffffff"/>
                </a:solidFill>
                <a:uFillTx/>
                <a:latin typeface="Trebuchet MS"/>
              </a:rPr>
              <a:t>memory </a:t>
            </a:r>
            <a:r>
              <a:rPr b="0" lang="en-US" sz="1800" spc="65" strike="noStrike" u="none">
                <a:solidFill>
                  <a:srgbClr val="ffffff"/>
                </a:solidFill>
                <a:uFillTx/>
                <a:latin typeface="Trebuchet MS"/>
              </a:rPr>
              <a:t>management</a:t>
            </a:r>
            <a:r>
              <a:rPr b="0" lang="en-US" sz="1800" spc="-51" strike="noStrike" u="none">
                <a:solidFill>
                  <a:srgbClr val="ffffff"/>
                </a:solidFill>
                <a:uFillTx/>
                <a:latin typeface="Trebuchet MS"/>
              </a:rPr>
              <a:t> </a:t>
            </a:r>
            <a:r>
              <a:rPr b="0" lang="en-US" sz="1800" strike="noStrike" u="none">
                <a:solidFill>
                  <a:srgbClr val="ffffff"/>
                </a:solidFill>
                <a:uFillTx/>
                <a:latin typeface="Trebuchet MS"/>
              </a:rPr>
              <a:t>technique,</a:t>
            </a:r>
            <a:r>
              <a:rPr b="0" lang="en-US" sz="1800" spc="-65" strike="noStrike" u="none">
                <a:solidFill>
                  <a:srgbClr val="ffffff"/>
                </a:solidFill>
                <a:uFillTx/>
                <a:latin typeface="Trebuchet MS"/>
              </a:rPr>
              <a:t> </a:t>
            </a:r>
            <a:r>
              <a:rPr b="0" lang="en-US" sz="1800" spc="-11" strike="noStrike" u="none">
                <a:solidFill>
                  <a:srgbClr val="ffffff"/>
                </a:solidFill>
                <a:uFillTx/>
                <a:latin typeface="Trebuchet MS"/>
              </a:rPr>
              <a:t>where </a:t>
            </a:r>
            <a:r>
              <a:rPr b="0" lang="en-US" sz="1800" spc="105" strike="noStrike" u="none">
                <a:solidFill>
                  <a:srgbClr val="ffffff"/>
                </a:solidFill>
                <a:uFillTx/>
                <a:latin typeface="Trebuchet MS"/>
              </a:rPr>
              <a:t>RAM</a:t>
            </a:r>
            <a:r>
              <a:rPr b="0" lang="en-US" sz="1800" strike="noStrike" u="none">
                <a:solidFill>
                  <a:srgbClr val="ffffff"/>
                </a:solidFill>
                <a:uFillTx/>
                <a:latin typeface="Trebuchet MS"/>
              </a:rPr>
              <a:t> </a:t>
            </a:r>
            <a:r>
              <a:rPr b="0" lang="en-US" sz="1800" spc="111" strike="noStrike" u="none">
                <a:solidFill>
                  <a:srgbClr val="ffffff"/>
                </a:solidFill>
                <a:uFillTx/>
                <a:latin typeface="Trebuchet MS"/>
              </a:rPr>
              <a:t>is</a:t>
            </a:r>
            <a:r>
              <a:rPr b="0" lang="en-US" sz="1800" strike="noStrike" u="none">
                <a:solidFill>
                  <a:srgbClr val="ffffff"/>
                </a:solidFill>
                <a:uFillTx/>
                <a:latin typeface="Trebuchet MS"/>
              </a:rPr>
              <a:t> </a:t>
            </a:r>
            <a:r>
              <a:rPr b="0" lang="en-US" sz="1800" spc="45" strike="noStrike" u="none">
                <a:solidFill>
                  <a:srgbClr val="ffffff"/>
                </a:solidFill>
                <a:uFillTx/>
                <a:latin typeface="Trebuchet MS"/>
              </a:rPr>
              <a:t>divided</a:t>
            </a:r>
            <a:r>
              <a:rPr b="0" lang="en-US" sz="1800" spc="-71" strike="noStrike" u="none">
                <a:solidFill>
                  <a:srgbClr val="ffffff"/>
                </a:solidFill>
                <a:uFillTx/>
                <a:latin typeface="Trebuchet MS"/>
              </a:rPr>
              <a:t> </a:t>
            </a:r>
            <a:r>
              <a:rPr b="0" lang="en-US" sz="1800" strike="noStrike" u="none">
                <a:solidFill>
                  <a:srgbClr val="ffffff"/>
                </a:solidFill>
                <a:uFillTx/>
                <a:latin typeface="Trebuchet MS"/>
              </a:rPr>
              <a:t>into</a:t>
            </a:r>
            <a:r>
              <a:rPr b="0" lang="en-US" sz="1800" spc="-54" strike="noStrike" u="none">
                <a:solidFill>
                  <a:srgbClr val="ffffff"/>
                </a:solidFill>
                <a:uFillTx/>
                <a:latin typeface="Trebuchet MS"/>
              </a:rPr>
              <a:t> </a:t>
            </a:r>
            <a:r>
              <a:rPr b="0" lang="en-US" sz="1800" strike="noStrike" u="none">
                <a:solidFill>
                  <a:srgbClr val="ffffff"/>
                </a:solidFill>
                <a:uFillTx/>
                <a:latin typeface="Trebuchet MS"/>
              </a:rPr>
              <a:t>fixed-</a:t>
            </a:r>
            <a:r>
              <a:rPr b="0" lang="en-US" sz="1800" spc="40" strike="noStrike" u="none">
                <a:solidFill>
                  <a:srgbClr val="ffffff"/>
                </a:solidFill>
                <a:uFillTx/>
                <a:latin typeface="Trebuchet MS"/>
              </a:rPr>
              <a:t>size </a:t>
            </a:r>
            <a:r>
              <a:rPr b="0" lang="en-US" sz="1800" spc="79" strike="noStrike" u="none">
                <a:solidFill>
                  <a:srgbClr val="ffffff"/>
                </a:solidFill>
                <a:uFillTx/>
                <a:latin typeface="Trebuchet MS"/>
              </a:rPr>
              <a:t>blocks</a:t>
            </a:r>
            <a:r>
              <a:rPr b="0" lang="en-US" sz="1800" spc="-31" strike="noStrike" u="none">
                <a:solidFill>
                  <a:srgbClr val="ffffff"/>
                </a:solidFill>
                <a:uFillTx/>
                <a:latin typeface="Trebuchet MS"/>
              </a:rPr>
              <a:t> </a:t>
            </a:r>
            <a:r>
              <a:rPr b="0" lang="en-US" sz="1800" strike="noStrike" u="none">
                <a:solidFill>
                  <a:srgbClr val="ffffff"/>
                </a:solidFill>
                <a:uFillTx/>
                <a:latin typeface="Trebuchet MS"/>
              </a:rPr>
              <a:t>called</a:t>
            </a:r>
            <a:r>
              <a:rPr b="0" lang="en-US" sz="1800" spc="-14" strike="noStrike" u="none">
                <a:solidFill>
                  <a:srgbClr val="ffffff"/>
                </a:solidFill>
                <a:uFillTx/>
                <a:latin typeface="Trebuchet MS"/>
              </a:rPr>
              <a:t> </a:t>
            </a:r>
            <a:r>
              <a:rPr b="0" lang="en-US" sz="1800" spc="-11" strike="noStrike" u="none">
                <a:solidFill>
                  <a:srgbClr val="ffffff"/>
                </a:solidFill>
                <a:uFillTx/>
                <a:latin typeface="Trebuchet MS"/>
              </a:rPr>
              <a:t>‘pages’</a:t>
            </a:r>
            <a:endParaRPr b="0" lang="en-US" sz="1800" strike="noStrike" u="none">
              <a:solidFill>
                <a:srgbClr val="000000"/>
              </a:solidFill>
              <a:uFillTx/>
              <a:latin typeface="Arial"/>
            </a:endParaRPr>
          </a:p>
        </p:txBody>
      </p:sp>
      <p:sp>
        <p:nvSpPr>
          <p:cNvPr id="2351" name="object 14"/>
          <p:cNvSpPr/>
          <p:nvPr/>
        </p:nvSpPr>
        <p:spPr>
          <a:xfrm>
            <a:off x="6966720" y="5218560"/>
            <a:ext cx="849960" cy="355320"/>
          </a:xfrm>
          <a:custGeom>
            <a:avLst/>
            <a:gdLst>
              <a:gd name="textAreaLeft" fmla="*/ 0 w 849960"/>
              <a:gd name="textAreaRight" fmla="*/ 850320 w 849960"/>
              <a:gd name="textAreaTop" fmla="*/ 0 h 355320"/>
              <a:gd name="textAreaBottom" fmla="*/ 355680 h 355320"/>
            </a:gdLst>
            <a:ahLst/>
            <a:rect l="textAreaLeft" t="textAreaTop" r="textAreaRight" b="textAreaBottom"/>
            <a:pathLst>
              <a:path w="850265" h="355600">
                <a:moveTo>
                  <a:pt x="259207" y="102768"/>
                </a:moveTo>
                <a:lnTo>
                  <a:pt x="256667" y="100241"/>
                </a:lnTo>
                <a:lnTo>
                  <a:pt x="250558" y="94145"/>
                </a:lnTo>
                <a:lnTo>
                  <a:pt x="250558" y="108877"/>
                </a:lnTo>
                <a:lnTo>
                  <a:pt x="250558" y="346468"/>
                </a:lnTo>
                <a:lnTo>
                  <a:pt x="8648" y="346468"/>
                </a:lnTo>
                <a:lnTo>
                  <a:pt x="8648" y="18161"/>
                </a:lnTo>
                <a:lnTo>
                  <a:pt x="159842" y="18161"/>
                </a:lnTo>
                <a:lnTo>
                  <a:pt x="159842" y="108877"/>
                </a:lnTo>
                <a:lnTo>
                  <a:pt x="250558" y="108877"/>
                </a:lnTo>
                <a:lnTo>
                  <a:pt x="250558" y="94145"/>
                </a:lnTo>
                <a:lnTo>
                  <a:pt x="244449" y="88036"/>
                </a:lnTo>
                <a:lnTo>
                  <a:pt x="244449" y="100241"/>
                </a:lnTo>
                <a:lnTo>
                  <a:pt x="168478" y="100241"/>
                </a:lnTo>
                <a:lnTo>
                  <a:pt x="168478" y="24384"/>
                </a:lnTo>
                <a:lnTo>
                  <a:pt x="244449" y="100241"/>
                </a:lnTo>
                <a:lnTo>
                  <a:pt x="244449" y="88036"/>
                </a:lnTo>
                <a:lnTo>
                  <a:pt x="180797" y="24384"/>
                </a:lnTo>
                <a:lnTo>
                  <a:pt x="174586" y="18161"/>
                </a:lnTo>
                <a:lnTo>
                  <a:pt x="165950" y="9525"/>
                </a:lnTo>
                <a:lnTo>
                  <a:pt x="0" y="9525"/>
                </a:lnTo>
                <a:lnTo>
                  <a:pt x="0" y="355104"/>
                </a:lnTo>
                <a:lnTo>
                  <a:pt x="259207" y="355104"/>
                </a:lnTo>
                <a:lnTo>
                  <a:pt x="259207" y="346468"/>
                </a:lnTo>
                <a:lnTo>
                  <a:pt x="259207" y="102768"/>
                </a:lnTo>
                <a:close/>
              </a:path>
              <a:path w="850265" h="355600">
                <a:moveTo>
                  <a:pt x="849757" y="93243"/>
                </a:moveTo>
                <a:lnTo>
                  <a:pt x="847217" y="90716"/>
                </a:lnTo>
                <a:lnTo>
                  <a:pt x="841108" y="84620"/>
                </a:lnTo>
                <a:lnTo>
                  <a:pt x="841108" y="99352"/>
                </a:lnTo>
                <a:lnTo>
                  <a:pt x="841108" y="336943"/>
                </a:lnTo>
                <a:lnTo>
                  <a:pt x="599198" y="336943"/>
                </a:lnTo>
                <a:lnTo>
                  <a:pt x="599198" y="8636"/>
                </a:lnTo>
                <a:lnTo>
                  <a:pt x="750392" y="8636"/>
                </a:lnTo>
                <a:lnTo>
                  <a:pt x="750392" y="99352"/>
                </a:lnTo>
                <a:lnTo>
                  <a:pt x="841108" y="99352"/>
                </a:lnTo>
                <a:lnTo>
                  <a:pt x="841108" y="84620"/>
                </a:lnTo>
                <a:lnTo>
                  <a:pt x="834999" y="78511"/>
                </a:lnTo>
                <a:lnTo>
                  <a:pt x="834999" y="90716"/>
                </a:lnTo>
                <a:lnTo>
                  <a:pt x="759028" y="90716"/>
                </a:lnTo>
                <a:lnTo>
                  <a:pt x="759028" y="14859"/>
                </a:lnTo>
                <a:lnTo>
                  <a:pt x="834999" y="90716"/>
                </a:lnTo>
                <a:lnTo>
                  <a:pt x="834999" y="78511"/>
                </a:lnTo>
                <a:lnTo>
                  <a:pt x="771347" y="14859"/>
                </a:lnTo>
                <a:lnTo>
                  <a:pt x="765136" y="8636"/>
                </a:lnTo>
                <a:lnTo>
                  <a:pt x="756500" y="0"/>
                </a:lnTo>
                <a:lnTo>
                  <a:pt x="590550" y="0"/>
                </a:lnTo>
                <a:lnTo>
                  <a:pt x="590550" y="345579"/>
                </a:lnTo>
                <a:lnTo>
                  <a:pt x="849757" y="345579"/>
                </a:lnTo>
                <a:lnTo>
                  <a:pt x="849757" y="336943"/>
                </a:lnTo>
                <a:lnTo>
                  <a:pt x="849757" y="93243"/>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52" name="object 15"/>
          <p:cNvSpPr/>
          <p:nvPr/>
        </p:nvSpPr>
        <p:spPr>
          <a:xfrm>
            <a:off x="604800" y="4977000"/>
            <a:ext cx="2495160" cy="361440"/>
          </a:xfrm>
          <a:custGeom>
            <a:avLst/>
            <a:gdLst>
              <a:gd name="textAreaLeft" fmla="*/ 0 w 2495160"/>
              <a:gd name="textAreaRight" fmla="*/ 2495520 w 2495160"/>
              <a:gd name="textAreaTop" fmla="*/ 0 h 361440"/>
              <a:gd name="textAreaBottom" fmla="*/ 361800 h 361440"/>
            </a:gdLst>
            <a:ahLst/>
            <a:rect l="textAreaLeft" t="textAreaTop" r="textAreaRight" b="textAreaBottom"/>
            <a:pathLst>
              <a:path w="2495550" h="361950">
                <a:moveTo>
                  <a:pt x="0" y="361950"/>
                </a:moveTo>
                <a:lnTo>
                  <a:pt x="2495550" y="361950"/>
                </a:lnTo>
                <a:lnTo>
                  <a:pt x="2495550" y="0"/>
                </a:lnTo>
                <a:lnTo>
                  <a:pt x="0" y="0"/>
                </a:lnTo>
                <a:lnTo>
                  <a:pt x="0" y="361950"/>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53" name="object 16"/>
          <p:cNvSpPr/>
          <p:nvPr/>
        </p:nvSpPr>
        <p:spPr>
          <a:xfrm>
            <a:off x="853560" y="5030640"/>
            <a:ext cx="1998720" cy="510840"/>
          </a:xfrm>
          <a:prstGeom prst="rect">
            <a:avLst/>
          </a:prstGeom>
          <a:noFill/>
          <a:ln w="0">
            <a:noFill/>
          </a:ln>
        </p:spPr>
        <p:style>
          <a:lnRef idx="0"/>
          <a:fillRef idx="0"/>
          <a:effectRef idx="0"/>
          <a:fontRef idx="minor"/>
        </p:style>
        <p:txBody>
          <a:bodyPr lIns="0" rIns="0" tIns="0" bIns="0" anchor="t">
            <a:spAutoFit/>
          </a:bodyPr>
          <a:p>
            <a:pPr defTabSz="914400">
              <a:lnSpc>
                <a:spcPts val="2013"/>
              </a:lnSpc>
            </a:pPr>
            <a:r>
              <a:rPr b="0" lang="en-US" sz="1800" strike="noStrike" u="none">
                <a:solidFill>
                  <a:srgbClr val="ffffff"/>
                </a:solidFill>
                <a:uFillTx/>
                <a:latin typeface="Trebuchet MS"/>
              </a:rPr>
              <a:t>GPU</a:t>
            </a:r>
            <a:r>
              <a:rPr b="0" lang="en-US" sz="1800" spc="-105" strike="noStrike" u="none">
                <a:solidFill>
                  <a:srgbClr val="ffffff"/>
                </a:solidFill>
                <a:uFillTx/>
                <a:latin typeface="Trebuchet MS"/>
              </a:rPr>
              <a:t> </a:t>
            </a:r>
            <a:r>
              <a:rPr b="0" lang="en-US" sz="1800" spc="60" strike="noStrike" u="none">
                <a:solidFill>
                  <a:srgbClr val="ffffff"/>
                </a:solidFill>
                <a:uFillTx/>
                <a:latin typeface="Trebuchet MS"/>
              </a:rPr>
              <a:t>Memory</a:t>
            </a:r>
            <a:r>
              <a:rPr b="0" lang="en-US" sz="1800" spc="-71" strike="noStrike" u="none">
                <a:solidFill>
                  <a:srgbClr val="ffffff"/>
                </a:solidFill>
                <a:uFillTx/>
                <a:latin typeface="Trebuchet MS"/>
              </a:rPr>
              <a:t> </a:t>
            </a:r>
            <a:r>
              <a:rPr b="0" lang="en-US" sz="1800" spc="111" strike="noStrike" u="none">
                <a:solidFill>
                  <a:srgbClr val="ffffff"/>
                </a:solidFill>
                <a:uFillTx/>
                <a:latin typeface="Trebuchet MS"/>
              </a:rPr>
              <a:t>is</a:t>
            </a:r>
            <a:r>
              <a:rPr b="0" lang="en-US" sz="1800" spc="-71" strike="noStrike" u="none">
                <a:solidFill>
                  <a:srgbClr val="ffffff"/>
                </a:solidFill>
                <a:uFillTx/>
                <a:latin typeface="Trebuchet MS"/>
              </a:rPr>
              <a:t> </a:t>
            </a:r>
            <a:r>
              <a:rPr b="0" lang="en-US" sz="1800" spc="-20" strike="noStrike" u="none">
                <a:solidFill>
                  <a:srgbClr val="ffffff"/>
                </a:solidFill>
                <a:uFillTx/>
                <a:latin typeface="Trebuchet MS"/>
              </a:rPr>
              <a:t>full</a:t>
            </a:r>
            <a:endParaRPr b="0" lang="en-US" sz="1800" strike="noStrike" u="none">
              <a:solidFill>
                <a:srgbClr val="000000"/>
              </a:solidFill>
              <a:uFillTx/>
              <a:latin typeface="Arial"/>
            </a:endParaRPr>
          </a:p>
        </p:txBody>
      </p:sp>
      <p:grpSp>
        <p:nvGrpSpPr>
          <p:cNvPr id="2354" name="object 17"/>
          <p:cNvGrpSpPr/>
          <p:nvPr/>
        </p:nvGrpSpPr>
        <p:grpSpPr>
          <a:xfrm>
            <a:off x="0" y="4353120"/>
            <a:ext cx="3099960" cy="1071360"/>
            <a:chOff x="0" y="4353120"/>
            <a:chExt cx="3099960" cy="1071360"/>
          </a:xfrm>
        </p:grpSpPr>
        <p:pic>
          <p:nvPicPr>
            <p:cNvPr id="2355" name="object 18" descr=""/>
            <p:cNvPicPr/>
            <p:nvPr/>
          </p:nvPicPr>
          <p:blipFill>
            <a:blip r:embed="rId1"/>
            <a:stretch/>
          </p:blipFill>
          <p:spPr>
            <a:xfrm>
              <a:off x="0" y="4353120"/>
              <a:ext cx="1233000" cy="1071360"/>
            </a:xfrm>
            <a:prstGeom prst="rect">
              <a:avLst/>
            </a:prstGeom>
            <a:noFill/>
            <a:ln w="0">
              <a:noFill/>
            </a:ln>
          </p:spPr>
        </p:pic>
        <p:sp>
          <p:nvSpPr>
            <p:cNvPr id="2356" name="object 19"/>
            <p:cNvSpPr/>
            <p:nvPr/>
          </p:nvSpPr>
          <p:spPr>
            <a:xfrm>
              <a:off x="604800" y="4776840"/>
              <a:ext cx="2495160" cy="647280"/>
            </a:xfrm>
            <a:custGeom>
              <a:avLst/>
              <a:gdLst>
                <a:gd name="textAreaLeft" fmla="*/ 0 w 2495160"/>
                <a:gd name="textAreaRight" fmla="*/ 2495520 w 2495160"/>
                <a:gd name="textAreaTop" fmla="*/ 0 h 647280"/>
                <a:gd name="textAreaBottom" fmla="*/ 647640 h 647280"/>
              </a:gdLst>
              <a:ahLst/>
              <a:rect l="textAreaLeft" t="textAreaTop" r="textAreaRight" b="textAreaBottom"/>
              <a:pathLst>
                <a:path w="2495550" h="647700">
                  <a:moveTo>
                    <a:pt x="2495550" y="0"/>
                  </a:moveTo>
                  <a:lnTo>
                    <a:pt x="0" y="0"/>
                  </a:lnTo>
                  <a:lnTo>
                    <a:pt x="0" y="647700"/>
                  </a:lnTo>
                  <a:lnTo>
                    <a:pt x="2495550" y="647700"/>
                  </a:lnTo>
                  <a:lnTo>
                    <a:pt x="2495550"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57" name="object 20"/>
            <p:cNvSpPr/>
            <p:nvPr/>
          </p:nvSpPr>
          <p:spPr>
            <a:xfrm>
              <a:off x="604800" y="4776840"/>
              <a:ext cx="2495160" cy="647280"/>
            </a:xfrm>
            <a:custGeom>
              <a:avLst/>
              <a:gdLst>
                <a:gd name="textAreaLeft" fmla="*/ 0 w 2495160"/>
                <a:gd name="textAreaRight" fmla="*/ 2495520 w 2495160"/>
                <a:gd name="textAreaTop" fmla="*/ 0 h 647280"/>
                <a:gd name="textAreaBottom" fmla="*/ 647640 h 647280"/>
              </a:gdLst>
              <a:ahLst/>
              <a:rect l="textAreaLeft" t="textAreaTop" r="textAreaRight" b="textAreaBottom"/>
              <a:pathLst>
                <a:path w="2495550" h="647700">
                  <a:moveTo>
                    <a:pt x="0" y="647700"/>
                  </a:moveTo>
                  <a:lnTo>
                    <a:pt x="2495550" y="647700"/>
                  </a:lnTo>
                  <a:lnTo>
                    <a:pt x="2495550" y="0"/>
                  </a:lnTo>
                  <a:lnTo>
                    <a:pt x="0" y="0"/>
                  </a:lnTo>
                  <a:lnTo>
                    <a:pt x="0" y="647700"/>
                  </a:lnTo>
                  <a:close/>
                </a:path>
              </a:pathLst>
            </a:custGeom>
            <a:noFill/>
            <a:ln w="28575">
              <a:solidFill>
                <a:srgbClr val="4f6128"/>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358" name="object 21"/>
          <p:cNvGrpSpPr/>
          <p:nvPr/>
        </p:nvGrpSpPr>
        <p:grpSpPr>
          <a:xfrm>
            <a:off x="7543800" y="19080"/>
            <a:ext cx="4295520" cy="1747440"/>
            <a:chOff x="7543800" y="19080"/>
            <a:chExt cx="4295520" cy="1747440"/>
          </a:xfrm>
        </p:grpSpPr>
        <p:pic>
          <p:nvPicPr>
            <p:cNvPr id="2359" name="object 22" descr=""/>
            <p:cNvPicPr/>
            <p:nvPr/>
          </p:nvPicPr>
          <p:blipFill>
            <a:blip r:embed="rId2"/>
            <a:stretch/>
          </p:blipFill>
          <p:spPr>
            <a:xfrm>
              <a:off x="7543800" y="600120"/>
              <a:ext cx="1242720" cy="1166400"/>
            </a:xfrm>
            <a:prstGeom prst="rect">
              <a:avLst/>
            </a:prstGeom>
            <a:noFill/>
            <a:ln w="0">
              <a:noFill/>
            </a:ln>
          </p:spPr>
        </p:pic>
        <p:pic>
          <p:nvPicPr>
            <p:cNvPr id="2360" name="object 23" descr=""/>
            <p:cNvPicPr/>
            <p:nvPr/>
          </p:nvPicPr>
          <p:blipFill>
            <a:blip r:embed="rId3"/>
            <a:stretch/>
          </p:blipFill>
          <p:spPr>
            <a:xfrm>
              <a:off x="10972800" y="19080"/>
              <a:ext cx="866520" cy="866520"/>
            </a:xfrm>
            <a:prstGeom prst="rect">
              <a:avLst/>
            </a:prstGeom>
            <a:noFill/>
            <a:ln w="0">
              <a:noFill/>
            </a:ln>
          </p:spPr>
        </p:pic>
      </p:grpSp>
      <p:sp>
        <p:nvSpPr>
          <p:cNvPr id="2361" name="object 24"/>
          <p:cNvSpPr/>
          <p:nvPr/>
        </p:nvSpPr>
        <p:spPr>
          <a:xfrm>
            <a:off x="947160" y="4803840"/>
            <a:ext cx="1811880" cy="828000"/>
          </a:xfrm>
          <a:prstGeom prst="rect">
            <a:avLst/>
          </a:prstGeom>
          <a:noFill/>
          <a:ln w="0">
            <a:noFill/>
          </a:ln>
        </p:spPr>
        <p:style>
          <a:lnRef idx="0"/>
          <a:fillRef idx="0"/>
          <a:effectRef idx="0"/>
          <a:fontRef idx="minor"/>
        </p:style>
        <p:txBody>
          <a:bodyPr lIns="0" rIns="0" tIns="28080" bIns="0" anchor="t">
            <a:spAutoFit/>
          </a:bodyPr>
          <a:p>
            <a:pPr marL="325800" indent="-313560" defTabSz="914400">
              <a:lnSpc>
                <a:spcPts val="2100"/>
              </a:lnSpc>
              <a:spcBef>
                <a:spcPts val="221"/>
              </a:spcBef>
              <a:tabLst>
                <a:tab algn="l" pos="0"/>
              </a:tabLst>
            </a:pPr>
            <a:r>
              <a:rPr b="0" lang="en-US" sz="1800" strike="noStrike" u="none">
                <a:solidFill>
                  <a:srgbClr val="ffffff"/>
                </a:solidFill>
                <a:uFillTx/>
                <a:latin typeface="Trebuchet MS"/>
              </a:rPr>
              <a:t>GPU</a:t>
            </a:r>
            <a:r>
              <a:rPr b="0" lang="en-US" sz="1800" spc="-111" strike="noStrike" u="none">
                <a:solidFill>
                  <a:srgbClr val="ffffff"/>
                </a:solidFill>
                <a:uFillTx/>
                <a:latin typeface="Trebuchet MS"/>
              </a:rPr>
              <a:t> </a:t>
            </a:r>
            <a:r>
              <a:rPr b="0" lang="en-US" sz="1800" spc="60" strike="noStrike" u="none">
                <a:solidFill>
                  <a:srgbClr val="ffffff"/>
                </a:solidFill>
                <a:uFillTx/>
                <a:latin typeface="Trebuchet MS"/>
              </a:rPr>
              <a:t>Memory</a:t>
            </a:r>
            <a:r>
              <a:rPr b="0" lang="en-US" sz="1800" spc="-71" strike="noStrike" u="none">
                <a:solidFill>
                  <a:srgbClr val="ffffff"/>
                </a:solidFill>
                <a:uFillTx/>
                <a:latin typeface="Trebuchet MS"/>
              </a:rPr>
              <a:t> </a:t>
            </a:r>
            <a:r>
              <a:rPr b="0" lang="en-US" sz="1800" spc="96" strike="noStrike" u="none">
                <a:solidFill>
                  <a:srgbClr val="ffffff"/>
                </a:solidFill>
                <a:uFillTx/>
                <a:latin typeface="Trebuchet MS"/>
              </a:rPr>
              <a:t>has </a:t>
            </a:r>
            <a:r>
              <a:rPr b="0" lang="en-US" sz="1800" spc="65" strike="noStrike" u="none">
                <a:solidFill>
                  <a:srgbClr val="ffffff"/>
                </a:solidFill>
                <a:uFillTx/>
                <a:latin typeface="Trebuchet MS"/>
              </a:rPr>
              <a:t>space</a:t>
            </a:r>
            <a:r>
              <a:rPr b="0" lang="en-US" sz="1800" spc="-130" strike="noStrike" u="none">
                <a:solidFill>
                  <a:srgbClr val="ffffff"/>
                </a:solidFill>
                <a:uFillTx/>
                <a:latin typeface="Trebuchet MS"/>
              </a:rPr>
              <a:t> </a:t>
            </a:r>
            <a:r>
              <a:rPr b="0" lang="en-US" sz="1800" spc="-20" strike="noStrike" u="none">
                <a:solidFill>
                  <a:srgbClr val="ffffff"/>
                </a:solidFill>
                <a:uFillTx/>
                <a:latin typeface="Trebuchet MS"/>
              </a:rPr>
              <a:t>now.</a:t>
            </a:r>
            <a:endParaRPr b="0" lang="en-US" sz="1800" strike="noStrike" u="none">
              <a:solidFill>
                <a:srgbClr val="000000"/>
              </a:solidFill>
              <a:uFillTx/>
              <a:latin typeface="Arial"/>
            </a:endParaRPr>
          </a:p>
        </p:txBody>
      </p:sp>
      <p:pic>
        <p:nvPicPr>
          <p:cNvPr id="2362" name="object 25" descr=""/>
          <p:cNvPicPr/>
          <p:nvPr/>
        </p:nvPicPr>
        <p:blipFill>
          <a:blip r:embed="rId4"/>
          <a:stretch/>
        </p:blipFill>
        <p:spPr>
          <a:xfrm>
            <a:off x="0" y="4162320"/>
            <a:ext cx="1233000" cy="1071360"/>
          </a:xfrm>
          <a:prstGeom prst="rect">
            <a:avLst/>
          </a:prstGeom>
          <a:noFill/>
          <a:ln w="0">
            <a:noFill/>
          </a:ln>
        </p:spPr>
      </p:pic>
      <p:sp>
        <p:nvSpPr>
          <p:cNvPr id="2363" name="object 26"/>
          <p:cNvSpPr/>
          <p:nvPr/>
        </p:nvSpPr>
        <p:spPr>
          <a:xfrm>
            <a:off x="9006120" y="4795920"/>
            <a:ext cx="2914200" cy="1688040"/>
          </a:xfrm>
          <a:prstGeom prst="rect">
            <a:avLst/>
          </a:prstGeom>
          <a:solidFill>
            <a:srgbClr val="4f81bc"/>
          </a:solidFill>
          <a:ln w="28575">
            <a:solidFill>
              <a:srgbClr val="244060"/>
            </a:solidFill>
            <a:round/>
          </a:ln>
        </p:spPr>
        <p:style>
          <a:lnRef idx="0"/>
          <a:fillRef idx="0"/>
          <a:effectRef idx="0"/>
          <a:fontRef idx="minor"/>
        </p:style>
        <p:txBody>
          <a:bodyPr lIns="0" rIns="0" tIns="42480" bIns="0" anchor="t">
            <a:spAutoFit/>
          </a:bodyPr>
          <a:p>
            <a:pPr marL="102240" algn="ctr" defTabSz="914400">
              <a:lnSpc>
                <a:spcPct val="100000"/>
              </a:lnSpc>
              <a:spcBef>
                <a:spcPts val="334"/>
              </a:spcBef>
            </a:pPr>
            <a:r>
              <a:rPr b="0" lang="en-US" sz="1800" strike="noStrike" u="none">
                <a:solidFill>
                  <a:srgbClr val="ffffff"/>
                </a:solidFill>
                <a:uFillTx/>
                <a:latin typeface="Trebuchet MS"/>
              </a:rPr>
              <a:t>Now</a:t>
            </a:r>
            <a:r>
              <a:rPr b="0" lang="en-US" sz="1800" spc="-6" strike="noStrike" u="none">
                <a:solidFill>
                  <a:srgbClr val="ffffff"/>
                </a:solidFill>
                <a:uFillTx/>
                <a:latin typeface="Trebuchet MS"/>
              </a:rPr>
              <a:t> </a:t>
            </a:r>
            <a:r>
              <a:rPr b="0" lang="en-US" sz="1800" strike="noStrike" u="none">
                <a:solidFill>
                  <a:srgbClr val="ffffff"/>
                </a:solidFill>
                <a:uFillTx/>
                <a:latin typeface="Trebuchet MS"/>
              </a:rPr>
              <a:t>that</a:t>
            </a:r>
            <a:r>
              <a:rPr b="0" lang="en-US" sz="1800" spc="-45" strike="noStrike" u="none">
                <a:solidFill>
                  <a:srgbClr val="ffffff"/>
                </a:solidFill>
                <a:uFillTx/>
                <a:latin typeface="Trebuchet MS"/>
              </a:rPr>
              <a:t> </a:t>
            </a:r>
            <a:r>
              <a:rPr b="0" lang="en-US" sz="1800" strike="noStrike" u="none">
                <a:solidFill>
                  <a:srgbClr val="ffffff"/>
                </a:solidFill>
                <a:uFillTx/>
                <a:latin typeface="Trebuchet MS"/>
              </a:rPr>
              <a:t>the</a:t>
            </a:r>
            <a:r>
              <a:rPr b="0" lang="en-US" sz="1800" spc="-71" strike="noStrike" u="none">
                <a:solidFill>
                  <a:srgbClr val="ffffff"/>
                </a:solidFill>
                <a:uFillTx/>
                <a:latin typeface="Trebuchet MS"/>
              </a:rPr>
              <a:t> </a:t>
            </a:r>
            <a:r>
              <a:rPr b="0" lang="en-US" sz="1800" strike="noStrike" u="none">
                <a:solidFill>
                  <a:srgbClr val="ffffff"/>
                </a:solidFill>
                <a:uFillTx/>
                <a:latin typeface="Trebuchet MS"/>
              </a:rPr>
              <a:t>GPU</a:t>
            </a:r>
            <a:r>
              <a:rPr b="0" lang="en-US" sz="1800" spc="-119" strike="noStrike" u="none">
                <a:solidFill>
                  <a:srgbClr val="ffffff"/>
                </a:solidFill>
                <a:uFillTx/>
                <a:latin typeface="Trebuchet MS"/>
              </a:rPr>
              <a:t> </a:t>
            </a:r>
            <a:r>
              <a:rPr b="0" lang="en-US" sz="1800" spc="119" strike="noStrike" u="none">
                <a:solidFill>
                  <a:srgbClr val="ffffff"/>
                </a:solidFill>
                <a:uFillTx/>
                <a:latin typeface="Trebuchet MS"/>
              </a:rPr>
              <a:t>has </a:t>
            </a:r>
            <a:r>
              <a:rPr b="0" lang="en-US" sz="1800" strike="noStrike" u="none">
                <a:solidFill>
                  <a:srgbClr val="ffffff"/>
                </a:solidFill>
                <a:uFillTx/>
                <a:latin typeface="Trebuchet MS"/>
              </a:rPr>
              <a:t>space,</a:t>
            </a:r>
            <a:r>
              <a:rPr b="0" lang="en-US" sz="1800" spc="-45" strike="noStrike" u="none">
                <a:solidFill>
                  <a:srgbClr val="ffffff"/>
                </a:solidFill>
                <a:uFillTx/>
                <a:latin typeface="Trebuchet MS"/>
              </a:rPr>
              <a:t> </a:t>
            </a:r>
            <a:r>
              <a:rPr b="0" lang="en-US" sz="1800" strike="noStrike" u="none">
                <a:solidFill>
                  <a:srgbClr val="ffffff"/>
                </a:solidFill>
                <a:uFillTx/>
                <a:latin typeface="Trebuchet MS"/>
              </a:rPr>
              <a:t>when</a:t>
            </a:r>
            <a:r>
              <a:rPr b="0" lang="en-US" sz="1800" spc="-65" strike="noStrike" u="none">
                <a:solidFill>
                  <a:srgbClr val="ffffff"/>
                </a:solidFill>
                <a:uFillTx/>
                <a:latin typeface="Trebuchet MS"/>
              </a:rPr>
              <a:t> </a:t>
            </a:r>
            <a:r>
              <a:rPr b="0" lang="en-US" sz="1800" spc="65" strike="noStrike" u="none">
                <a:solidFill>
                  <a:srgbClr val="ffffff"/>
                </a:solidFill>
                <a:uFillTx/>
                <a:latin typeface="Trebuchet MS"/>
              </a:rPr>
              <a:t>a</a:t>
            </a:r>
            <a:r>
              <a:rPr b="0" lang="en-US" sz="1800" spc="34" strike="noStrike" u="none">
                <a:solidFill>
                  <a:srgbClr val="ffffff"/>
                </a:solidFill>
                <a:uFillTx/>
                <a:latin typeface="Trebuchet MS"/>
              </a:rPr>
              <a:t> </a:t>
            </a:r>
            <a:r>
              <a:rPr b="0" lang="en-US" sz="1800" spc="-20" strike="noStrike" u="none">
                <a:solidFill>
                  <a:srgbClr val="ffffff"/>
                </a:solidFill>
                <a:uFillTx/>
                <a:latin typeface="Trebuchet MS"/>
              </a:rPr>
              <a:t>page </a:t>
            </a:r>
            <a:r>
              <a:rPr b="0" lang="en-US" sz="1800" spc="54" strike="noStrike" u="none">
                <a:solidFill>
                  <a:srgbClr val="ffffff"/>
                </a:solidFill>
                <a:uFillTx/>
                <a:latin typeface="Trebuchet MS"/>
              </a:rPr>
              <a:t>moved</a:t>
            </a:r>
            <a:r>
              <a:rPr b="0" lang="en-US" sz="1800" spc="-99" strike="noStrike" u="none">
                <a:solidFill>
                  <a:srgbClr val="ffffff"/>
                </a:solidFill>
                <a:uFillTx/>
                <a:latin typeface="Trebuchet MS"/>
              </a:rPr>
              <a:t> </a:t>
            </a:r>
            <a:r>
              <a:rPr b="0" lang="en-US" sz="1800" strike="noStrike" u="none">
                <a:solidFill>
                  <a:srgbClr val="ffffff"/>
                </a:solidFill>
                <a:uFillTx/>
                <a:latin typeface="Trebuchet MS"/>
              </a:rPr>
              <a:t>to</a:t>
            </a:r>
            <a:r>
              <a:rPr b="0" lang="en-US" sz="1800" spc="-91" strike="noStrike" u="none">
                <a:solidFill>
                  <a:srgbClr val="ffffff"/>
                </a:solidFill>
                <a:uFillTx/>
                <a:latin typeface="Trebuchet MS"/>
              </a:rPr>
              <a:t> </a:t>
            </a:r>
            <a:r>
              <a:rPr b="0" lang="en-US" sz="1800" strike="noStrike" u="none">
                <a:solidFill>
                  <a:srgbClr val="ffffff"/>
                </a:solidFill>
                <a:uFillTx/>
                <a:latin typeface="Trebuchet MS"/>
              </a:rPr>
              <a:t>CPU</a:t>
            </a:r>
            <a:r>
              <a:rPr b="0" lang="en-US" sz="1800" spc="-65" strike="noStrike" u="none">
                <a:solidFill>
                  <a:srgbClr val="ffffff"/>
                </a:solidFill>
                <a:uFillTx/>
                <a:latin typeface="Trebuchet MS"/>
              </a:rPr>
              <a:t> </a:t>
            </a:r>
            <a:r>
              <a:rPr b="0" lang="en-US" sz="1800" spc="111" strike="noStrike" u="none">
                <a:solidFill>
                  <a:srgbClr val="ffffff"/>
                </a:solidFill>
                <a:uFillTx/>
                <a:latin typeface="Trebuchet MS"/>
              </a:rPr>
              <a:t>is</a:t>
            </a:r>
            <a:r>
              <a:rPr b="0" lang="en-US" sz="1800" spc="-34" strike="noStrike" u="none">
                <a:solidFill>
                  <a:srgbClr val="ffffff"/>
                </a:solidFill>
                <a:uFillTx/>
                <a:latin typeface="Trebuchet MS"/>
              </a:rPr>
              <a:t> </a:t>
            </a:r>
            <a:r>
              <a:rPr b="0" lang="en-US" sz="1800" spc="-11" strike="noStrike" u="none">
                <a:solidFill>
                  <a:srgbClr val="ffffff"/>
                </a:solidFill>
                <a:uFillTx/>
                <a:latin typeface="Trebuchet MS"/>
              </a:rPr>
              <a:t>required, </a:t>
            </a:r>
            <a:r>
              <a:rPr b="0" lang="en-US" sz="1800" spc="-31" strike="noStrike" u="none">
                <a:solidFill>
                  <a:srgbClr val="ffffff"/>
                </a:solidFill>
                <a:uFillTx/>
                <a:latin typeface="Trebuchet MS"/>
              </a:rPr>
              <a:t>we</a:t>
            </a:r>
            <a:r>
              <a:rPr b="0" lang="en-US" sz="1800" spc="-105" strike="noStrike" u="none">
                <a:solidFill>
                  <a:srgbClr val="ffffff"/>
                </a:solidFill>
                <a:uFillTx/>
                <a:latin typeface="Trebuchet MS"/>
              </a:rPr>
              <a:t> </a:t>
            </a:r>
            <a:r>
              <a:rPr b="0" lang="en-US" sz="1800" strike="noStrike" u="none">
                <a:solidFill>
                  <a:srgbClr val="ffffff"/>
                </a:solidFill>
                <a:uFillTx/>
                <a:latin typeface="Trebuchet MS"/>
              </a:rPr>
              <a:t>move</a:t>
            </a:r>
            <a:r>
              <a:rPr b="0" lang="en-US" sz="1800" spc="-26" strike="noStrike" u="none">
                <a:solidFill>
                  <a:srgbClr val="ffffff"/>
                </a:solidFill>
                <a:uFillTx/>
                <a:latin typeface="Trebuchet MS"/>
              </a:rPr>
              <a:t> </a:t>
            </a:r>
            <a:r>
              <a:rPr b="0" lang="en-US" sz="1800" strike="noStrike" u="none">
                <a:solidFill>
                  <a:srgbClr val="ffffff"/>
                </a:solidFill>
                <a:uFillTx/>
                <a:latin typeface="Trebuchet MS"/>
              </a:rPr>
              <a:t>it</a:t>
            </a:r>
            <a:r>
              <a:rPr b="0" lang="en-US" sz="1800" spc="-79" strike="noStrike" u="none">
                <a:solidFill>
                  <a:srgbClr val="ffffff"/>
                </a:solidFill>
                <a:uFillTx/>
                <a:latin typeface="Trebuchet MS"/>
              </a:rPr>
              <a:t> </a:t>
            </a:r>
            <a:r>
              <a:rPr b="0" lang="en-US" sz="1800" spc="79" strike="noStrike" u="none">
                <a:solidFill>
                  <a:srgbClr val="ffffff"/>
                </a:solidFill>
                <a:uFillTx/>
                <a:latin typeface="Trebuchet MS"/>
              </a:rPr>
              <a:t>back</a:t>
            </a:r>
            <a:r>
              <a:rPr b="0" lang="en-US" sz="1800" spc="-130" strike="noStrike" u="none">
                <a:solidFill>
                  <a:srgbClr val="ffffff"/>
                </a:solidFill>
                <a:uFillTx/>
                <a:latin typeface="Trebuchet MS"/>
              </a:rPr>
              <a:t> </a:t>
            </a:r>
            <a:r>
              <a:rPr b="0" lang="en-US" sz="1800" strike="noStrike" u="none">
                <a:solidFill>
                  <a:srgbClr val="ffffff"/>
                </a:solidFill>
                <a:uFillTx/>
                <a:latin typeface="Trebuchet MS"/>
              </a:rPr>
              <a:t>to</a:t>
            </a:r>
            <a:r>
              <a:rPr b="0" lang="en-US" sz="1800" spc="-6" strike="noStrike" u="none">
                <a:solidFill>
                  <a:srgbClr val="ffffff"/>
                </a:solidFill>
                <a:uFillTx/>
                <a:latin typeface="Trebuchet MS"/>
              </a:rPr>
              <a:t> </a:t>
            </a:r>
            <a:r>
              <a:rPr b="0" lang="en-US" sz="1800" spc="-26" strike="noStrike" u="none">
                <a:solidFill>
                  <a:srgbClr val="ffffff"/>
                </a:solidFill>
                <a:uFillTx/>
                <a:latin typeface="Trebuchet MS"/>
              </a:rPr>
              <a:t>GPU </a:t>
            </a:r>
            <a:r>
              <a:rPr b="0" lang="en-US" sz="1800" strike="noStrike" u="none">
                <a:solidFill>
                  <a:srgbClr val="ffffff"/>
                </a:solidFill>
                <a:uFillTx/>
                <a:latin typeface="Trebuchet MS"/>
              </a:rPr>
              <a:t>for</a:t>
            </a:r>
            <a:r>
              <a:rPr b="0" lang="en-US" sz="1800" spc="-119" strike="noStrike" u="none">
                <a:solidFill>
                  <a:srgbClr val="ffffff"/>
                </a:solidFill>
                <a:uFillTx/>
                <a:latin typeface="Trebuchet MS"/>
              </a:rPr>
              <a:t> </a:t>
            </a:r>
            <a:r>
              <a:rPr b="0" lang="en-US" sz="1800" spc="-11" strike="noStrike" u="none">
                <a:solidFill>
                  <a:srgbClr val="ffffff"/>
                </a:solidFill>
                <a:uFillTx/>
                <a:latin typeface="Trebuchet MS"/>
              </a:rPr>
              <a:t>computation.</a:t>
            </a:r>
            <a:endParaRPr b="0" lang="en-US" sz="1800" strike="noStrike" u="none">
              <a:solidFill>
                <a:srgbClr val="ffffff"/>
              </a:solidFill>
              <a:uFillTx/>
              <a:latin typeface="Arial"/>
            </a:endParaRPr>
          </a:p>
        </p:txBody>
      </p:sp>
      <p:sp>
        <p:nvSpPr>
          <p:cNvPr id="2364" name="PlaceHolder 2"/>
          <p:cNvSpPr>
            <a:spLocks noGrp="1"/>
          </p:cNvSpPr>
          <p:nvPr>
            <p:ph type="ftr" idx="162"/>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365" name="object 28"/>
          <p:cNvSpPr/>
          <p:nvPr/>
        </p:nvSpPr>
        <p:spPr>
          <a:xfrm>
            <a:off x="11658960" y="6491160"/>
            <a:ext cx="255600" cy="36540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26" strike="noStrike" u="none">
                <a:solidFill>
                  <a:srgbClr val="888888"/>
                </a:solidFill>
                <a:uFillTx/>
                <a:latin typeface="Trebuchet MS"/>
              </a:rPr>
              <a:t>104</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6" name="object 2" descr=""/>
          <p:cNvPicPr/>
          <p:nvPr/>
        </p:nvPicPr>
        <p:blipFill>
          <a:blip r:embed="rId1"/>
          <a:stretch/>
        </p:blipFill>
        <p:spPr>
          <a:xfrm>
            <a:off x="9144000" y="2428920"/>
            <a:ext cx="2209320" cy="2199960"/>
          </a:xfrm>
          <a:prstGeom prst="rect">
            <a:avLst/>
          </a:prstGeom>
          <a:noFill/>
          <a:ln w="0">
            <a:noFill/>
          </a:ln>
        </p:spPr>
      </p:pic>
      <p:pic>
        <p:nvPicPr>
          <p:cNvPr id="2367" name="object 3" descr=""/>
          <p:cNvPicPr/>
          <p:nvPr/>
        </p:nvPicPr>
        <p:blipFill>
          <a:blip r:embed="rId2"/>
          <a:stretch/>
        </p:blipFill>
        <p:spPr>
          <a:xfrm>
            <a:off x="4943520" y="2428920"/>
            <a:ext cx="2457000" cy="2457000"/>
          </a:xfrm>
          <a:prstGeom prst="rect">
            <a:avLst/>
          </a:prstGeom>
          <a:noFill/>
          <a:ln w="0">
            <a:noFill/>
          </a:ln>
        </p:spPr>
      </p:pic>
      <p:sp>
        <p:nvSpPr>
          <p:cNvPr id="2368" name="object 4"/>
          <p:cNvSpPr/>
          <p:nvPr/>
        </p:nvSpPr>
        <p:spPr>
          <a:xfrm>
            <a:off x="487800" y="4884840"/>
            <a:ext cx="29682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4-Bit</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NormalFloat</a:t>
            </a:r>
            <a:endParaRPr b="0" lang="en-US" sz="2750" strike="noStrike" u="none">
              <a:solidFill>
                <a:srgbClr val="000000"/>
              </a:solidFill>
              <a:uFillTx/>
              <a:latin typeface="Arial"/>
            </a:endParaRPr>
          </a:p>
        </p:txBody>
      </p:sp>
      <p:sp>
        <p:nvSpPr>
          <p:cNvPr id="2369" name="object 5"/>
          <p:cNvSpPr/>
          <p:nvPr/>
        </p:nvSpPr>
        <p:spPr>
          <a:xfrm>
            <a:off x="428400" y="1337400"/>
            <a:ext cx="877608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64646"/>
                </a:solidFill>
                <a:uFillTx/>
                <a:latin typeface="Trebuchet MS"/>
              </a:rPr>
              <a:t>We</a:t>
            </a:r>
            <a:r>
              <a:rPr b="0" lang="en-US" sz="2750" spc="-71" strike="noStrike" u="none">
                <a:solidFill>
                  <a:srgbClr val="464646"/>
                </a:solidFill>
                <a:uFillTx/>
                <a:latin typeface="Trebuchet MS"/>
              </a:rPr>
              <a:t> </a:t>
            </a:r>
            <a:r>
              <a:rPr b="0" lang="en-US" sz="2750" spc="136" strike="noStrike" u="none">
                <a:solidFill>
                  <a:srgbClr val="464646"/>
                </a:solidFill>
                <a:uFillTx/>
                <a:latin typeface="Trebuchet MS"/>
              </a:rPr>
              <a:t>saw</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4" strike="noStrike" u="none">
                <a:solidFill>
                  <a:srgbClr val="464646"/>
                </a:solidFill>
                <a:uFillTx/>
                <a:latin typeface="Trebuchet MS"/>
              </a:rPr>
              <a:t> </a:t>
            </a:r>
            <a:r>
              <a:rPr b="0" lang="en-US" sz="2750" spc="230" strike="noStrike" u="none">
                <a:solidFill>
                  <a:srgbClr val="464646"/>
                </a:solidFill>
                <a:uFillTx/>
                <a:latin typeface="Trebuchet MS"/>
              </a:rPr>
              <a:t>3</a:t>
            </a:r>
            <a:r>
              <a:rPr b="0" lang="en-US" sz="2750" spc="-99"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113" strike="noStrike" u="none">
                <a:solidFill>
                  <a:srgbClr val="464646"/>
                </a:solidFill>
                <a:uFillTx/>
                <a:latin typeface="Trebuchet MS"/>
              </a:rPr>
              <a:t> </a:t>
            </a:r>
            <a:r>
              <a:rPr b="0" lang="en-US" sz="2750" spc="96" strike="noStrike" u="none">
                <a:solidFill>
                  <a:srgbClr val="464646"/>
                </a:solidFill>
                <a:uFillTx/>
                <a:latin typeface="Trebuchet MS"/>
              </a:rPr>
              <a:t>ingredients</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needed</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156" strike="noStrike" u="none">
                <a:solidFill>
                  <a:srgbClr val="464646"/>
                </a:solidFill>
                <a:uFillTx/>
                <a:latin typeface="Trebuchet MS"/>
              </a:rPr>
              <a:t>make</a:t>
            </a:r>
            <a:r>
              <a:rPr b="0" lang="en-US" sz="2750" spc="-34" strike="noStrike" u="none">
                <a:solidFill>
                  <a:srgbClr val="464646"/>
                </a:solidFill>
                <a:uFillTx/>
                <a:latin typeface="Trebuchet MS"/>
              </a:rPr>
              <a:t> </a:t>
            </a:r>
            <a:r>
              <a:rPr b="0" lang="en-US" sz="2750" spc="-11" strike="noStrike" u="none">
                <a:solidFill>
                  <a:srgbClr val="4f81bc"/>
                </a:solidFill>
                <a:uFillTx/>
                <a:latin typeface="Trebuchet MS"/>
              </a:rPr>
              <a:t>QLoRA</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p:txBody>
      </p:sp>
      <p:pic>
        <p:nvPicPr>
          <p:cNvPr id="2370" name="object 6" descr=""/>
          <p:cNvPicPr/>
          <p:nvPr/>
        </p:nvPicPr>
        <p:blipFill>
          <a:blip r:embed="rId3"/>
          <a:stretch/>
        </p:blipFill>
        <p:spPr>
          <a:xfrm>
            <a:off x="581040" y="1886040"/>
            <a:ext cx="3038040" cy="3028680"/>
          </a:xfrm>
          <a:prstGeom prst="rect">
            <a:avLst/>
          </a:prstGeom>
          <a:noFill/>
          <a:ln w="0">
            <a:noFill/>
          </a:ln>
        </p:spPr>
      </p:pic>
      <p:sp>
        <p:nvSpPr>
          <p:cNvPr id="237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9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201" strike="noStrike" u="none">
                <a:solidFill>
                  <a:schemeClr val="dk1"/>
                </a:solidFill>
                <a:uFillTx/>
                <a:latin typeface="Calibri Light"/>
              </a:rPr>
              <a:t> </a:t>
            </a:r>
            <a:r>
              <a:rPr b="0" lang="en-US" sz="4400" spc="-20" strike="noStrike" u="none">
                <a:solidFill>
                  <a:schemeClr val="dk1"/>
                </a:solidFill>
                <a:uFillTx/>
                <a:latin typeface="Calibri Light"/>
              </a:rPr>
              <a:t>The</a:t>
            </a:r>
            <a:r>
              <a:rPr b="0" lang="en-US" sz="4400" spc="-176" strike="noStrike" u="none">
                <a:solidFill>
                  <a:schemeClr val="dk1"/>
                </a:solidFill>
                <a:uFillTx/>
                <a:latin typeface="Calibri Light"/>
              </a:rPr>
              <a:t> </a:t>
            </a:r>
            <a:r>
              <a:rPr b="0" lang="en-US" sz="4400" spc="65" strike="noStrike" u="none">
                <a:solidFill>
                  <a:schemeClr val="dk1"/>
                </a:solidFill>
                <a:uFillTx/>
                <a:latin typeface="Calibri Light"/>
              </a:rPr>
              <a:t>Ingredients</a:t>
            </a:r>
            <a:endParaRPr b="0" lang="en-US" sz="4400" strike="noStrike" u="none">
              <a:solidFill>
                <a:schemeClr val="dk1"/>
              </a:solidFill>
              <a:uFillTx/>
              <a:latin typeface="Calibri"/>
            </a:endParaRPr>
          </a:p>
        </p:txBody>
      </p:sp>
      <p:sp>
        <p:nvSpPr>
          <p:cNvPr id="2372" name="object 8"/>
          <p:cNvSpPr/>
          <p:nvPr/>
        </p:nvSpPr>
        <p:spPr>
          <a:xfrm>
            <a:off x="11658960" y="6478560"/>
            <a:ext cx="25560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rgbClr val="888888"/>
                </a:solidFill>
                <a:uFillTx/>
                <a:latin typeface="Trebuchet MS"/>
              </a:rPr>
              <a:t>105</a:t>
            </a:r>
            <a:endParaRPr b="0" lang="en-US" sz="1200" strike="noStrike" u="none">
              <a:solidFill>
                <a:srgbClr val="000000"/>
              </a:solidFill>
              <a:uFillTx/>
              <a:latin typeface="Arial"/>
            </a:endParaRPr>
          </a:p>
        </p:txBody>
      </p:sp>
      <p:sp>
        <p:nvSpPr>
          <p:cNvPr id="2373" name="object 9"/>
          <p:cNvSpPr/>
          <p:nvPr/>
        </p:nvSpPr>
        <p:spPr>
          <a:xfrm>
            <a:off x="8871120" y="4884840"/>
            <a:ext cx="27486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91" strike="noStrike" u="none">
                <a:solidFill>
                  <a:srgbClr val="464646"/>
                </a:solidFill>
                <a:uFillTx/>
                <a:latin typeface="Trebuchet MS"/>
              </a:rPr>
              <a:t>Paged</a:t>
            </a:r>
            <a:r>
              <a:rPr b="0" lang="en-US" sz="2750" spc="-96" strike="noStrike" u="none">
                <a:solidFill>
                  <a:srgbClr val="464646"/>
                </a:solidFill>
                <a:uFillTx/>
                <a:latin typeface="Trebuchet MS"/>
              </a:rPr>
              <a:t> </a:t>
            </a:r>
            <a:r>
              <a:rPr b="0" lang="en-US" sz="2750" spc="45" strike="noStrike" u="none">
                <a:solidFill>
                  <a:srgbClr val="464646"/>
                </a:solidFill>
                <a:uFillTx/>
                <a:latin typeface="Trebuchet MS"/>
              </a:rPr>
              <a:t>Optimizer</a:t>
            </a:r>
            <a:endParaRPr b="0" lang="en-US" sz="2750" strike="noStrike" u="none">
              <a:solidFill>
                <a:srgbClr val="000000"/>
              </a:solidFill>
              <a:uFillTx/>
              <a:latin typeface="Arial"/>
            </a:endParaRPr>
          </a:p>
        </p:txBody>
      </p:sp>
      <p:sp>
        <p:nvSpPr>
          <p:cNvPr id="2374" name="object 10"/>
          <p:cNvSpPr/>
          <p:nvPr/>
        </p:nvSpPr>
        <p:spPr>
          <a:xfrm>
            <a:off x="4345560" y="4884840"/>
            <a:ext cx="3422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85" strike="noStrike" u="none">
                <a:solidFill>
                  <a:srgbClr val="464646"/>
                </a:solidFill>
                <a:uFillTx/>
                <a:latin typeface="Trebuchet MS"/>
              </a:rPr>
              <a:t>Double</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Quantization</a:t>
            </a:r>
            <a:endParaRPr b="0" lang="en-US" sz="2750" strike="noStrike" u="none">
              <a:solidFill>
                <a:srgbClr val="000000"/>
              </a:solidFill>
              <a:uFillTx/>
              <a:latin typeface="Arial"/>
            </a:endParaRPr>
          </a:p>
        </p:txBody>
      </p:sp>
      <p:sp>
        <p:nvSpPr>
          <p:cNvPr id="2375" name="object 11"/>
          <p:cNvSpPr/>
          <p:nvPr/>
        </p:nvSpPr>
        <p:spPr>
          <a:xfrm>
            <a:off x="271440" y="5696280"/>
            <a:ext cx="2767680" cy="1171800"/>
          </a:xfrm>
          <a:prstGeom prst="rect">
            <a:avLst/>
          </a:prstGeom>
          <a:noFill/>
          <a:ln w="0">
            <a:noFill/>
          </a:ln>
        </p:spPr>
        <p:style>
          <a:lnRef idx="0"/>
          <a:fillRef idx="0"/>
          <a:effectRef idx="0"/>
          <a:fontRef idx="minor"/>
        </p:style>
        <p:txBody>
          <a:bodyPr lIns="0" rIns="0" tIns="68040" bIns="0" anchor="t">
            <a:spAutoFit/>
          </a:bodyPr>
          <a:p>
            <a:pPr marL="169560" defTabSz="914400">
              <a:lnSpc>
                <a:spcPct val="100000"/>
              </a:lnSpc>
              <a:spcBef>
                <a:spcPts val="536"/>
              </a:spcBef>
            </a:pPr>
            <a:r>
              <a:rPr b="0" lang="en-US" sz="2750" spc="-26" strike="noStrike" u="none">
                <a:solidFill>
                  <a:srgbClr val="464646"/>
                </a:solidFill>
                <a:uFillTx/>
                <a:latin typeface="Trebuchet MS"/>
              </a:rPr>
              <a:t>Let’s</a:t>
            </a:r>
            <a:r>
              <a:rPr b="0" lang="en-US" sz="2750" spc="-156" strike="noStrike" u="none">
                <a:solidFill>
                  <a:srgbClr val="464646"/>
                </a:solidFill>
                <a:uFillTx/>
                <a:latin typeface="Trebuchet MS"/>
              </a:rPr>
              <a:t> </a:t>
            </a:r>
            <a:r>
              <a:rPr b="0" lang="en-US" sz="2750" spc="113" strike="noStrike" u="none">
                <a:solidFill>
                  <a:srgbClr val="464646"/>
                </a:solidFill>
                <a:uFillTx/>
                <a:latin typeface="Trebuchet MS"/>
              </a:rPr>
              <a:t>bring</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25" strike="noStrike" u="none">
                <a:solidFill>
                  <a:srgbClr val="464646"/>
                </a:solidFill>
                <a:uFillTx/>
                <a:latin typeface="Trebuchet MS"/>
              </a:rPr>
              <a:t> </a:t>
            </a:r>
            <a:r>
              <a:rPr b="0" lang="en-US" sz="2750" spc="-26" strike="noStrike" u="none">
                <a:solidFill>
                  <a:srgbClr val="464646"/>
                </a:solidFill>
                <a:uFillTx/>
                <a:latin typeface="Trebuchet MS"/>
              </a:rPr>
              <a:t>all</a:t>
            </a:r>
            <a:endParaRPr b="0" lang="en-US" sz="2750" strike="noStrike" u="none">
              <a:solidFill>
                <a:srgbClr val="000000"/>
              </a:solidFill>
              <a:uFillTx/>
              <a:latin typeface="Arial"/>
            </a:endParaRPr>
          </a:p>
          <a:p>
            <a:pPr marL="38160" defTabSz="914400">
              <a:lnSpc>
                <a:spcPct val="100000"/>
              </a:lnSpc>
              <a:spcBef>
                <a:spcPts val="445"/>
              </a:spcBef>
            </a:pPr>
            <a:r>
              <a:rPr b="0" lang="en-US" sz="1100" spc="14" strike="noStrike" u="none">
                <a:solidFill>
                  <a:srgbClr val="7e7e7e"/>
                </a:solidFill>
                <a:uFillTx/>
                <a:latin typeface="Trebuchet MS"/>
              </a:rPr>
              <a:t>P</a:t>
            </a:r>
            <a:r>
              <a:rPr b="0" lang="en-US" sz="900" spc="-113" strike="noStrike" u="none">
                <a:solidFill>
                  <a:srgbClr val="7e7e7e"/>
                </a:solidFill>
                <a:uFillTx/>
                <a:latin typeface="Trebuchet MS"/>
              </a:rPr>
              <a:t>R</a:t>
            </a:r>
            <a:r>
              <a:rPr b="0" lang="en-US" sz="4118" spc="-1417" strike="noStrike" u="none" baseline="7000">
                <a:solidFill>
                  <a:srgbClr val="464646"/>
                </a:solidFill>
                <a:uFillTx/>
                <a:latin typeface="Trebuchet MS"/>
              </a:rPr>
              <a:t>t</a:t>
            </a:r>
            <a:r>
              <a:rPr b="0" lang="en-US" sz="900" spc="31" strike="noStrike" u="none">
                <a:solidFill>
                  <a:srgbClr val="7e7e7e"/>
                </a:solidFill>
                <a:uFillTx/>
                <a:latin typeface="Trebuchet MS"/>
              </a:rPr>
              <a:t>O</a:t>
            </a:r>
            <a:r>
              <a:rPr b="0" lang="en-US" sz="900" spc="-113" strike="noStrike" u="none">
                <a:solidFill>
                  <a:srgbClr val="7e7e7e"/>
                </a:solidFill>
                <a:uFillTx/>
                <a:latin typeface="Trebuchet MS"/>
              </a:rPr>
              <a:t>T</a:t>
            </a:r>
            <a:r>
              <a:rPr b="0" lang="en-US" sz="4118" spc="-2024" strike="noStrike" u="none" baseline="7000">
                <a:solidFill>
                  <a:srgbClr val="464646"/>
                </a:solidFill>
                <a:uFillTx/>
                <a:latin typeface="Trebuchet MS"/>
              </a:rPr>
              <a:t>o</a:t>
            </a:r>
            <a:r>
              <a:rPr b="0" lang="en-US" sz="900" spc="31" strike="noStrike" u="none">
                <a:solidFill>
                  <a:srgbClr val="7e7e7e"/>
                </a:solidFill>
                <a:uFillTx/>
                <a:latin typeface="Trebuchet MS"/>
              </a:rPr>
              <a:t>O</a:t>
            </a:r>
            <a:r>
              <a:rPr b="0" lang="en-US" sz="900" spc="-31" strike="noStrike" u="none">
                <a:solidFill>
                  <a:srgbClr val="7e7e7e"/>
                </a:solidFill>
                <a:uFillTx/>
                <a:latin typeface="Trebuchet MS"/>
              </a:rPr>
              <a:t>P</a:t>
            </a:r>
            <a:r>
              <a:rPr b="0" lang="en-US" sz="900" spc="-96" strike="noStrike" u="none">
                <a:solidFill>
                  <a:srgbClr val="7e7e7e"/>
                </a:solidFill>
                <a:uFillTx/>
                <a:latin typeface="Trebuchet MS"/>
              </a:rPr>
              <a:t>A</a:t>
            </a:r>
            <a:r>
              <a:rPr b="0" lang="en-US" sz="4118" spc="-1888" strike="noStrike" u="none" baseline="7000">
                <a:solidFill>
                  <a:srgbClr val="464646"/>
                </a:solidFill>
                <a:uFillTx/>
                <a:latin typeface="Trebuchet MS"/>
              </a:rPr>
              <a:t>g</a:t>
            </a:r>
            <a:r>
              <a:rPr b="0" lang="en-US" sz="900" spc="-31" strike="noStrike" u="none">
                <a:solidFill>
                  <a:srgbClr val="7e7e7e"/>
                </a:solidFill>
                <a:uFillTx/>
                <a:latin typeface="Trebuchet MS"/>
              </a:rPr>
              <a:t>P</a:t>
            </a:r>
            <a:r>
              <a:rPr b="0" lang="en-US" sz="900" spc="14" strike="noStrike" u="none">
                <a:solidFill>
                  <a:srgbClr val="7e7e7e"/>
                </a:solidFill>
                <a:uFillTx/>
                <a:latin typeface="Trebuchet MS"/>
              </a:rPr>
              <a:t>A</a:t>
            </a:r>
            <a:r>
              <a:rPr b="0" lang="en-US" sz="900" spc="-26" strike="noStrike" u="none">
                <a:solidFill>
                  <a:srgbClr val="7e7e7e"/>
                </a:solidFill>
                <a:uFillTx/>
                <a:latin typeface="Trebuchet MS"/>
              </a:rPr>
              <a:t>S</a:t>
            </a:r>
            <a:r>
              <a:rPr b="0" lang="en-US" sz="4118" spc="119" strike="noStrike" u="none" baseline="7000">
                <a:solidFill>
                  <a:srgbClr val="464646"/>
                </a:solidFill>
                <a:uFillTx/>
                <a:latin typeface="Trebuchet MS"/>
              </a:rPr>
              <a:t>e</a:t>
            </a:r>
            <a:r>
              <a:rPr b="0" lang="en-US" sz="4118" spc="14" strike="noStrike" u="none" baseline="7000">
                <a:solidFill>
                  <a:srgbClr val="464646"/>
                </a:solidFill>
                <a:uFillTx/>
                <a:latin typeface="Trebuchet MS"/>
              </a:rPr>
              <a:t>t</a:t>
            </a:r>
            <a:r>
              <a:rPr b="0" lang="en-US" sz="4118" spc="82" strike="noStrike" u="none" baseline="7000">
                <a:solidFill>
                  <a:srgbClr val="464646"/>
                </a:solidFill>
                <a:uFillTx/>
                <a:latin typeface="Trebuchet MS"/>
              </a:rPr>
              <a:t>h</a:t>
            </a:r>
            <a:r>
              <a:rPr b="0" lang="en-US" sz="4118" spc="119" strike="noStrike" u="none" baseline="7000">
                <a:solidFill>
                  <a:srgbClr val="464646"/>
                </a:solidFill>
                <a:uFillTx/>
                <a:latin typeface="Trebuchet MS"/>
              </a:rPr>
              <a:t>e</a:t>
            </a:r>
            <a:r>
              <a:rPr b="0" lang="en-US" sz="4118" spc="51" strike="noStrike" u="none" baseline="7000">
                <a:solidFill>
                  <a:srgbClr val="464646"/>
                </a:solidFill>
                <a:uFillTx/>
                <a:latin typeface="Trebuchet MS"/>
              </a:rPr>
              <a:t>r</a:t>
            </a:r>
            <a:r>
              <a:rPr b="0" lang="en-US" sz="4118" spc="45" strike="noStrike" u="none" baseline="7000">
                <a:solidFill>
                  <a:srgbClr val="464646"/>
                </a:solidFill>
                <a:uFillTx/>
                <a:latin typeface="Trebuchet MS"/>
              </a:rPr>
              <a:t>.</a:t>
            </a:r>
            <a:endParaRPr b="0" lang="en-US" sz="412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76" name="object 2"/>
          <p:cNvGrpSpPr/>
          <p:nvPr/>
        </p:nvGrpSpPr>
        <p:grpSpPr>
          <a:xfrm>
            <a:off x="11115720" y="76320"/>
            <a:ext cx="790200" cy="676080"/>
            <a:chOff x="11115720" y="76320"/>
            <a:chExt cx="790200" cy="676080"/>
          </a:xfrm>
        </p:grpSpPr>
        <p:pic>
          <p:nvPicPr>
            <p:cNvPr id="2377" name="object 3" descr=""/>
            <p:cNvPicPr/>
            <p:nvPr/>
          </p:nvPicPr>
          <p:blipFill>
            <a:blip r:embed="rId1"/>
            <a:stretch/>
          </p:blipFill>
          <p:spPr>
            <a:xfrm>
              <a:off x="11134800" y="95400"/>
              <a:ext cx="752040" cy="637920"/>
            </a:xfrm>
            <a:prstGeom prst="rect">
              <a:avLst/>
            </a:prstGeom>
            <a:noFill/>
            <a:ln w="0">
              <a:noFill/>
            </a:ln>
          </p:spPr>
        </p:pic>
        <p:sp>
          <p:nvSpPr>
            <p:cNvPr id="2378"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7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grpSp>
        <p:nvGrpSpPr>
          <p:cNvPr id="2380" name="object 6"/>
          <p:cNvGrpSpPr/>
          <p:nvPr/>
        </p:nvGrpSpPr>
        <p:grpSpPr>
          <a:xfrm>
            <a:off x="1628640" y="2495520"/>
            <a:ext cx="2557080" cy="1452240"/>
            <a:chOff x="1628640" y="2495520"/>
            <a:chExt cx="2557080" cy="1452240"/>
          </a:xfrm>
        </p:grpSpPr>
        <p:pic>
          <p:nvPicPr>
            <p:cNvPr id="2381" name="object 7" descr=""/>
            <p:cNvPicPr/>
            <p:nvPr/>
          </p:nvPicPr>
          <p:blipFill>
            <a:blip r:embed="rId2"/>
            <a:stretch/>
          </p:blipFill>
          <p:spPr>
            <a:xfrm>
              <a:off x="1628640" y="2495520"/>
              <a:ext cx="2557080" cy="1452240"/>
            </a:xfrm>
            <a:prstGeom prst="rect">
              <a:avLst/>
            </a:prstGeom>
            <a:noFill/>
            <a:ln w="0">
              <a:noFill/>
            </a:ln>
          </p:spPr>
        </p:pic>
        <p:sp>
          <p:nvSpPr>
            <p:cNvPr id="2382" name="object 8"/>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83" name="object 9"/>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84" name="object 10"/>
          <p:cNvSpPr/>
          <p:nvPr/>
        </p:nvSpPr>
        <p:spPr>
          <a:xfrm>
            <a:off x="274320" y="27748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2385" name="object 11"/>
          <p:cNvGrpSpPr/>
          <p:nvPr/>
        </p:nvGrpSpPr>
        <p:grpSpPr>
          <a:xfrm>
            <a:off x="1628640" y="4410000"/>
            <a:ext cx="2557080" cy="794880"/>
            <a:chOff x="1628640" y="4410000"/>
            <a:chExt cx="2557080" cy="794880"/>
          </a:xfrm>
        </p:grpSpPr>
        <p:pic>
          <p:nvPicPr>
            <p:cNvPr id="2386" name="object 12" descr=""/>
            <p:cNvPicPr/>
            <p:nvPr/>
          </p:nvPicPr>
          <p:blipFill>
            <a:blip r:embed="rId3"/>
            <a:stretch/>
          </p:blipFill>
          <p:spPr>
            <a:xfrm>
              <a:off x="1628640" y="4410000"/>
              <a:ext cx="2557080" cy="794880"/>
            </a:xfrm>
            <a:prstGeom prst="rect">
              <a:avLst/>
            </a:prstGeom>
            <a:noFill/>
            <a:ln w="0">
              <a:noFill/>
            </a:ln>
          </p:spPr>
        </p:pic>
        <p:sp>
          <p:nvSpPr>
            <p:cNvPr id="2387" name="object 13"/>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88" name="object 14"/>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89" name="object 15"/>
          <p:cNvSpPr/>
          <p:nvPr/>
        </p:nvSpPr>
        <p:spPr>
          <a:xfrm>
            <a:off x="274320" y="4640040"/>
            <a:ext cx="1243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a:t>
            </a:r>
            <a:endParaRPr b="0" lang="en-US" sz="1800" strike="noStrike" u="none">
              <a:solidFill>
                <a:srgbClr val="000000"/>
              </a:solidFill>
              <a:uFillTx/>
              <a:latin typeface="Arial"/>
            </a:endParaRPr>
          </a:p>
        </p:txBody>
      </p:sp>
      <p:sp>
        <p:nvSpPr>
          <p:cNvPr id="2390" name="object 16"/>
          <p:cNvSpPr/>
          <p:nvPr/>
        </p:nvSpPr>
        <p:spPr>
          <a:xfrm>
            <a:off x="2241360" y="5677560"/>
            <a:ext cx="1369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4" strike="noStrike" u="none">
                <a:solidFill>
                  <a:schemeClr val="dk1"/>
                </a:solidFill>
                <a:uFillTx/>
                <a:latin typeface="Trebuchet MS"/>
              </a:rPr>
              <a:t>10B</a:t>
            </a:r>
            <a:r>
              <a:rPr b="0" lang="en-US" sz="1800" spc="-96" strike="noStrike" u="none">
                <a:solidFill>
                  <a:schemeClr val="dk1"/>
                </a:solidFill>
                <a:uFillTx/>
                <a:latin typeface="Trebuchet MS"/>
              </a:rPr>
              <a:t> </a:t>
            </a:r>
            <a:r>
              <a:rPr b="0" lang="en-US" sz="1800" spc="-85" strike="noStrike" u="none">
                <a:solidFill>
                  <a:schemeClr val="dk1"/>
                </a:solidFill>
                <a:uFillTx/>
                <a:latin typeface="Trebuchet MS"/>
              </a:rPr>
              <a:t>=&gt;</a:t>
            </a:r>
            <a:r>
              <a:rPr b="0" lang="en-US" sz="1800" spc="-105" strike="noStrike" u="none">
                <a:solidFill>
                  <a:schemeClr val="dk1"/>
                </a:solidFill>
                <a:uFillTx/>
                <a:latin typeface="Trebuchet MS"/>
              </a:rPr>
              <a:t> </a:t>
            </a:r>
            <a:r>
              <a:rPr b="0" lang="en-US" sz="1800" spc="-20" strike="noStrike" u="none">
                <a:solidFill>
                  <a:schemeClr val="dk1"/>
                </a:solidFill>
                <a:uFillTx/>
                <a:latin typeface="Trebuchet MS"/>
              </a:rPr>
              <a:t>160GB</a:t>
            </a:r>
            <a:endParaRPr b="0" lang="en-US" sz="1800" strike="noStrike" u="none">
              <a:solidFill>
                <a:srgbClr val="000000"/>
              </a:solidFill>
              <a:uFillTx/>
              <a:latin typeface="Arial"/>
            </a:endParaRPr>
          </a:p>
        </p:txBody>
      </p:sp>
      <p:sp>
        <p:nvSpPr>
          <p:cNvPr id="2391" name="object 17"/>
          <p:cNvSpPr/>
          <p:nvPr/>
        </p:nvSpPr>
        <p:spPr>
          <a:xfrm>
            <a:off x="1793880" y="1113480"/>
            <a:ext cx="2442960" cy="1288080"/>
          </a:xfrm>
          <a:prstGeom prst="rect">
            <a:avLst/>
          </a:prstGeom>
          <a:noFill/>
          <a:ln w="0">
            <a:noFill/>
          </a:ln>
        </p:spPr>
        <p:style>
          <a:lnRef idx="0"/>
          <a:fillRef idx="0"/>
          <a:effectRef idx="0"/>
          <a:fontRef idx="minor"/>
        </p:style>
        <p:txBody>
          <a:bodyPr lIns="0" rIns="0" tIns="6480" bIns="0" anchor="t">
            <a:spAutoFit/>
          </a:bodyPr>
          <a:p>
            <a:pPr marL="249480" indent="-237600" defTabSz="914400">
              <a:lnSpc>
                <a:spcPct val="102000"/>
              </a:lnSpc>
              <a:spcBef>
                <a:spcPts val="51"/>
              </a:spcBef>
              <a:tabLst>
                <a:tab algn="l" pos="0"/>
              </a:tabLst>
            </a:pPr>
            <a:r>
              <a:rPr b="0" lang="en-US" sz="2750" spc="65" strike="noStrike" u="none">
                <a:solidFill>
                  <a:srgbClr val="464646"/>
                </a:solidFill>
                <a:uFillTx/>
                <a:latin typeface="Trebuchet MS"/>
              </a:rPr>
              <a:t>Full</a:t>
            </a:r>
            <a:r>
              <a:rPr b="0" lang="en-US" sz="2750" spc="-130" strike="noStrike" u="none">
                <a:solidFill>
                  <a:srgbClr val="464646"/>
                </a:solidFill>
                <a:uFillTx/>
                <a:latin typeface="Trebuchet MS"/>
              </a:rPr>
              <a:t> </a:t>
            </a:r>
            <a:r>
              <a:rPr b="0" lang="en-US" sz="2750" spc="34" strike="noStrike" u="none">
                <a:solidFill>
                  <a:srgbClr val="464646"/>
                </a:solidFill>
                <a:uFillTx/>
                <a:latin typeface="Trebuchet MS"/>
              </a:rPr>
              <a:t>Parameter </a:t>
            </a:r>
            <a:r>
              <a:rPr b="0" lang="en-US" sz="2750" spc="74" strike="noStrike" u="none">
                <a:solidFill>
                  <a:srgbClr val="464646"/>
                </a:solidFill>
                <a:uFillTx/>
                <a:latin typeface="Trebuchet MS"/>
              </a:rPr>
              <a:t>Fine</a:t>
            </a:r>
            <a:r>
              <a:rPr b="0" lang="en-US" sz="2750" spc="-164" strike="noStrike" u="none">
                <a:solidFill>
                  <a:srgbClr val="464646"/>
                </a:solidFill>
                <a:uFillTx/>
                <a:latin typeface="Trebuchet MS"/>
              </a:rPr>
              <a:t> </a:t>
            </a:r>
            <a:r>
              <a:rPr b="0" lang="en-US" sz="2750" spc="113" strike="noStrike" u="none">
                <a:solidFill>
                  <a:srgbClr val="464646"/>
                </a:solidFill>
                <a:uFillTx/>
                <a:latin typeface="Trebuchet MS"/>
              </a:rPr>
              <a:t>Tuning</a:t>
            </a:r>
            <a:endParaRPr b="0" lang="en-US" sz="2750" strike="noStrike" u="none">
              <a:solidFill>
                <a:srgbClr val="000000"/>
              </a:solidFill>
              <a:uFillTx/>
              <a:latin typeface="Arial"/>
            </a:endParaRPr>
          </a:p>
        </p:txBody>
      </p:sp>
      <p:sp>
        <p:nvSpPr>
          <p:cNvPr id="2392" name="object 18"/>
          <p:cNvSpPr/>
          <p:nvPr/>
        </p:nvSpPr>
        <p:spPr>
          <a:xfrm>
            <a:off x="6590880" y="204264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2393" name="object 19"/>
          <p:cNvGrpSpPr/>
          <p:nvPr/>
        </p:nvGrpSpPr>
        <p:grpSpPr>
          <a:xfrm>
            <a:off x="8372520" y="4362480"/>
            <a:ext cx="2566800" cy="794880"/>
            <a:chOff x="8372520" y="4362480"/>
            <a:chExt cx="2566800" cy="794880"/>
          </a:xfrm>
        </p:grpSpPr>
        <p:pic>
          <p:nvPicPr>
            <p:cNvPr id="2394" name="object 20" descr=""/>
            <p:cNvPicPr/>
            <p:nvPr/>
          </p:nvPicPr>
          <p:blipFill>
            <a:blip r:embed="rId4"/>
            <a:stretch/>
          </p:blipFill>
          <p:spPr>
            <a:xfrm>
              <a:off x="8372520" y="4362480"/>
              <a:ext cx="2566800" cy="794880"/>
            </a:xfrm>
            <a:prstGeom prst="rect">
              <a:avLst/>
            </a:prstGeom>
            <a:noFill/>
            <a:ln w="0">
              <a:noFill/>
            </a:ln>
          </p:spPr>
        </p:pic>
        <p:sp>
          <p:nvSpPr>
            <p:cNvPr id="2395" name="object 21"/>
            <p:cNvSpPr/>
            <p:nvPr/>
          </p:nvSpPr>
          <p:spPr>
            <a:xfrm>
              <a:off x="8448840" y="4419720"/>
              <a:ext cx="2418840" cy="647280"/>
            </a:xfrm>
            <a:custGeom>
              <a:avLst/>
              <a:gdLst>
                <a:gd name="textAreaLeft" fmla="*/ 0 w 2418840"/>
                <a:gd name="textAreaRight" fmla="*/ 2419200 w 2418840"/>
                <a:gd name="textAreaTop" fmla="*/ 0 h 647280"/>
                <a:gd name="textAreaBottom" fmla="*/ 647640 h 647280"/>
              </a:gdLst>
              <a:ahLst/>
              <a:rect l="textAreaLeft" t="textAreaTop" r="textAreaRight" b="textAreaBottom"/>
              <a:pathLst>
                <a:path w="2419350" h="647700">
                  <a:moveTo>
                    <a:pt x="2311400"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11400" y="647700"/>
                  </a:lnTo>
                  <a:lnTo>
                    <a:pt x="2353395" y="639208"/>
                  </a:lnTo>
                  <a:lnTo>
                    <a:pt x="2387711" y="616061"/>
                  </a:lnTo>
                  <a:lnTo>
                    <a:pt x="2410858" y="581745"/>
                  </a:lnTo>
                  <a:lnTo>
                    <a:pt x="2419350" y="539750"/>
                  </a:lnTo>
                  <a:lnTo>
                    <a:pt x="2419350" y="107950"/>
                  </a:lnTo>
                  <a:lnTo>
                    <a:pt x="2410858" y="65954"/>
                  </a:lnTo>
                  <a:lnTo>
                    <a:pt x="2387711" y="31638"/>
                  </a:lnTo>
                  <a:lnTo>
                    <a:pt x="2353395" y="8491"/>
                  </a:lnTo>
                  <a:lnTo>
                    <a:pt x="23114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396" name="object 22"/>
            <p:cNvSpPr/>
            <p:nvPr/>
          </p:nvSpPr>
          <p:spPr>
            <a:xfrm>
              <a:off x="8448840" y="4419720"/>
              <a:ext cx="2418840" cy="647280"/>
            </a:xfrm>
            <a:custGeom>
              <a:avLst/>
              <a:gdLst>
                <a:gd name="textAreaLeft" fmla="*/ 0 w 2418840"/>
                <a:gd name="textAreaRight" fmla="*/ 2419200 w 2418840"/>
                <a:gd name="textAreaTop" fmla="*/ 0 h 647280"/>
                <a:gd name="textAreaBottom" fmla="*/ 647640 h 647280"/>
              </a:gdLst>
              <a:ahLst/>
              <a:rect l="textAreaLeft" t="textAreaTop" r="textAreaRight" b="textAreaBottom"/>
              <a:pathLst>
                <a:path w="2419350" h="647700">
                  <a:moveTo>
                    <a:pt x="0" y="107950"/>
                  </a:moveTo>
                  <a:lnTo>
                    <a:pt x="8491" y="65954"/>
                  </a:lnTo>
                  <a:lnTo>
                    <a:pt x="31638" y="31638"/>
                  </a:lnTo>
                  <a:lnTo>
                    <a:pt x="65954" y="8491"/>
                  </a:lnTo>
                  <a:lnTo>
                    <a:pt x="107950" y="0"/>
                  </a:lnTo>
                  <a:lnTo>
                    <a:pt x="2311400" y="0"/>
                  </a:lnTo>
                  <a:lnTo>
                    <a:pt x="2353395" y="8491"/>
                  </a:lnTo>
                  <a:lnTo>
                    <a:pt x="2387711" y="31638"/>
                  </a:lnTo>
                  <a:lnTo>
                    <a:pt x="2410858" y="65954"/>
                  </a:lnTo>
                  <a:lnTo>
                    <a:pt x="2419350" y="107950"/>
                  </a:lnTo>
                  <a:lnTo>
                    <a:pt x="2419350" y="539750"/>
                  </a:lnTo>
                  <a:lnTo>
                    <a:pt x="2410858" y="581745"/>
                  </a:lnTo>
                  <a:lnTo>
                    <a:pt x="2387711" y="616061"/>
                  </a:lnTo>
                  <a:lnTo>
                    <a:pt x="2353395" y="639208"/>
                  </a:lnTo>
                  <a:lnTo>
                    <a:pt x="2311400" y="647700"/>
                  </a:lnTo>
                  <a:lnTo>
                    <a:pt x="107950" y="647700"/>
                  </a:lnTo>
                  <a:lnTo>
                    <a:pt x="65954" y="639208"/>
                  </a:lnTo>
                  <a:lnTo>
                    <a:pt x="31638" y="616061"/>
                  </a:lnTo>
                  <a:lnTo>
                    <a:pt x="8491" y="581745"/>
                  </a:lnTo>
                  <a:lnTo>
                    <a:pt x="0" y="539750"/>
                  </a:lnTo>
                  <a:lnTo>
                    <a:pt x="0" y="1079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97" name="object 23"/>
          <p:cNvSpPr/>
          <p:nvPr/>
        </p:nvSpPr>
        <p:spPr>
          <a:xfrm>
            <a:off x="6431040" y="4584960"/>
            <a:ext cx="1243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a:t>
            </a:r>
            <a:endParaRPr b="0" lang="en-US" sz="1800" strike="noStrike" u="none">
              <a:solidFill>
                <a:srgbClr val="000000"/>
              </a:solidFill>
              <a:uFillTx/>
              <a:latin typeface="Arial"/>
            </a:endParaRPr>
          </a:p>
        </p:txBody>
      </p:sp>
      <p:sp>
        <p:nvSpPr>
          <p:cNvPr id="2398" name="object 24"/>
          <p:cNvSpPr/>
          <p:nvPr/>
        </p:nvSpPr>
        <p:spPr>
          <a:xfrm>
            <a:off x="8980200" y="5915880"/>
            <a:ext cx="14076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4" strike="noStrike" u="none">
                <a:solidFill>
                  <a:schemeClr val="dk1"/>
                </a:solidFill>
                <a:uFillTx/>
                <a:latin typeface="Trebuchet MS"/>
              </a:rPr>
              <a:t>10B</a:t>
            </a:r>
            <a:r>
              <a:rPr b="0" lang="en-US" sz="1800" spc="-96" strike="noStrike" u="none">
                <a:solidFill>
                  <a:schemeClr val="dk1"/>
                </a:solidFill>
                <a:uFillTx/>
                <a:latin typeface="Trebuchet MS"/>
              </a:rPr>
              <a:t> </a:t>
            </a:r>
            <a:r>
              <a:rPr b="0" lang="en-US" sz="1800" spc="-85" strike="noStrike" u="none">
                <a:solidFill>
                  <a:schemeClr val="dk1"/>
                </a:solidFill>
                <a:uFillTx/>
                <a:latin typeface="Trebuchet MS"/>
              </a:rPr>
              <a:t>=&gt;</a:t>
            </a:r>
            <a:r>
              <a:rPr b="0" lang="en-US" sz="1800" spc="-105" strike="noStrike" u="none">
                <a:solidFill>
                  <a:schemeClr val="dk1"/>
                </a:solidFill>
                <a:uFillTx/>
                <a:latin typeface="Trebuchet MS"/>
              </a:rPr>
              <a:t> </a:t>
            </a:r>
            <a:r>
              <a:rPr b="0" lang="en-US" sz="1800" spc="45" strike="noStrike" u="none">
                <a:solidFill>
                  <a:schemeClr val="dk1"/>
                </a:solidFill>
                <a:uFillTx/>
                <a:latin typeface="Trebuchet MS"/>
              </a:rPr>
              <a:t>~40GB</a:t>
            </a:r>
            <a:endParaRPr b="0" lang="en-US" sz="1800" strike="noStrike" u="none">
              <a:solidFill>
                <a:srgbClr val="000000"/>
              </a:solidFill>
              <a:uFillTx/>
              <a:latin typeface="Arial"/>
            </a:endParaRPr>
          </a:p>
        </p:txBody>
      </p:sp>
      <p:sp>
        <p:nvSpPr>
          <p:cNvPr id="2399" name="object 25"/>
          <p:cNvSpPr/>
          <p:nvPr/>
        </p:nvSpPr>
        <p:spPr>
          <a:xfrm>
            <a:off x="9249840" y="1095840"/>
            <a:ext cx="82584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LoRA</a:t>
            </a:r>
            <a:endParaRPr b="0" lang="en-US" sz="2750" strike="noStrike" u="none">
              <a:solidFill>
                <a:srgbClr val="000000"/>
              </a:solidFill>
              <a:uFillTx/>
              <a:latin typeface="Arial"/>
            </a:endParaRPr>
          </a:p>
        </p:txBody>
      </p:sp>
      <p:grpSp>
        <p:nvGrpSpPr>
          <p:cNvPr id="2400" name="object 26"/>
          <p:cNvGrpSpPr/>
          <p:nvPr/>
        </p:nvGrpSpPr>
        <p:grpSpPr>
          <a:xfrm>
            <a:off x="8543880" y="1971720"/>
            <a:ext cx="956880" cy="918720"/>
            <a:chOff x="8543880" y="1971720"/>
            <a:chExt cx="956880" cy="918720"/>
          </a:xfrm>
        </p:grpSpPr>
        <p:pic>
          <p:nvPicPr>
            <p:cNvPr id="2401" name="object 27" descr=""/>
            <p:cNvPicPr/>
            <p:nvPr/>
          </p:nvPicPr>
          <p:blipFill>
            <a:blip r:embed="rId5"/>
            <a:stretch/>
          </p:blipFill>
          <p:spPr>
            <a:xfrm>
              <a:off x="8543880" y="1971720"/>
              <a:ext cx="956880" cy="918720"/>
            </a:xfrm>
            <a:prstGeom prst="rect">
              <a:avLst/>
            </a:prstGeom>
            <a:noFill/>
            <a:ln w="0">
              <a:noFill/>
            </a:ln>
          </p:spPr>
        </p:pic>
        <p:sp>
          <p:nvSpPr>
            <p:cNvPr id="2402" name="object 28"/>
            <p:cNvSpPr/>
            <p:nvPr/>
          </p:nvSpPr>
          <p:spPr>
            <a:xfrm>
              <a:off x="8620200" y="202896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03" name="object 29"/>
            <p:cNvSpPr/>
            <p:nvPr/>
          </p:nvSpPr>
          <p:spPr>
            <a:xfrm>
              <a:off x="8620200" y="202896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04" name="object 30"/>
          <p:cNvSpPr/>
          <p:nvPr/>
        </p:nvSpPr>
        <p:spPr>
          <a:xfrm>
            <a:off x="8950680" y="2255040"/>
            <a:ext cx="16164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rgbClr val="ffffff"/>
                </a:solidFill>
                <a:uFillTx/>
                <a:latin typeface="Trebuchet MS"/>
              </a:rPr>
              <a:t>A</a:t>
            </a:r>
            <a:endParaRPr b="0" lang="en-US" sz="1800" strike="noStrike" u="none">
              <a:solidFill>
                <a:srgbClr val="000000"/>
              </a:solidFill>
              <a:uFillTx/>
              <a:latin typeface="Arial"/>
            </a:endParaRPr>
          </a:p>
        </p:txBody>
      </p:sp>
      <p:grpSp>
        <p:nvGrpSpPr>
          <p:cNvPr id="2405" name="object 31"/>
          <p:cNvGrpSpPr/>
          <p:nvPr/>
        </p:nvGrpSpPr>
        <p:grpSpPr>
          <a:xfrm>
            <a:off x="8543880" y="3295440"/>
            <a:ext cx="956880" cy="652320"/>
            <a:chOff x="8543880" y="3295440"/>
            <a:chExt cx="956880" cy="652320"/>
          </a:xfrm>
        </p:grpSpPr>
        <p:pic>
          <p:nvPicPr>
            <p:cNvPr id="2406" name="object 32" descr=""/>
            <p:cNvPicPr/>
            <p:nvPr/>
          </p:nvPicPr>
          <p:blipFill>
            <a:blip r:embed="rId6"/>
            <a:stretch/>
          </p:blipFill>
          <p:spPr>
            <a:xfrm>
              <a:off x="8543880" y="3295440"/>
              <a:ext cx="956880" cy="642600"/>
            </a:xfrm>
            <a:prstGeom prst="rect">
              <a:avLst/>
            </a:prstGeom>
            <a:noFill/>
            <a:ln w="0">
              <a:noFill/>
            </a:ln>
          </p:spPr>
        </p:pic>
        <p:pic>
          <p:nvPicPr>
            <p:cNvPr id="2407" name="object 33" descr=""/>
            <p:cNvPicPr/>
            <p:nvPr/>
          </p:nvPicPr>
          <p:blipFill>
            <a:blip r:embed="rId7"/>
            <a:stretch/>
          </p:blipFill>
          <p:spPr>
            <a:xfrm>
              <a:off x="8763120" y="3352680"/>
              <a:ext cx="518760" cy="595080"/>
            </a:xfrm>
            <a:prstGeom prst="rect">
              <a:avLst/>
            </a:prstGeom>
            <a:noFill/>
            <a:ln w="0">
              <a:noFill/>
            </a:ln>
          </p:spPr>
        </p:pic>
        <p:sp>
          <p:nvSpPr>
            <p:cNvPr id="2408" name="object 34"/>
            <p:cNvSpPr/>
            <p:nvPr/>
          </p:nvSpPr>
          <p:spPr>
            <a:xfrm>
              <a:off x="8620200" y="335268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09" name="object 35"/>
            <p:cNvSpPr/>
            <p:nvPr/>
          </p:nvSpPr>
          <p:spPr>
            <a:xfrm>
              <a:off x="8620200" y="335268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10" name="object 36"/>
          <p:cNvSpPr/>
          <p:nvPr/>
        </p:nvSpPr>
        <p:spPr>
          <a:xfrm>
            <a:off x="8950680" y="3443400"/>
            <a:ext cx="16164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rgbClr val="ffffff"/>
                </a:solidFill>
                <a:uFillTx/>
                <a:latin typeface="Trebuchet MS"/>
              </a:rPr>
              <a:t>A</a:t>
            </a:r>
            <a:endParaRPr b="0" lang="en-US" sz="1800" strike="noStrike" u="none">
              <a:solidFill>
                <a:srgbClr val="000000"/>
              </a:solidFill>
              <a:uFillTx/>
              <a:latin typeface="Arial"/>
            </a:endParaRPr>
          </a:p>
        </p:txBody>
      </p:sp>
      <p:grpSp>
        <p:nvGrpSpPr>
          <p:cNvPr id="2411" name="object 37"/>
          <p:cNvGrpSpPr/>
          <p:nvPr/>
        </p:nvGrpSpPr>
        <p:grpSpPr>
          <a:xfrm>
            <a:off x="9620280" y="1971720"/>
            <a:ext cx="956880" cy="918720"/>
            <a:chOff x="9620280" y="1971720"/>
            <a:chExt cx="956880" cy="918720"/>
          </a:xfrm>
        </p:grpSpPr>
        <p:pic>
          <p:nvPicPr>
            <p:cNvPr id="2412" name="object 38" descr=""/>
            <p:cNvPicPr/>
            <p:nvPr/>
          </p:nvPicPr>
          <p:blipFill>
            <a:blip r:embed="rId8"/>
            <a:stretch/>
          </p:blipFill>
          <p:spPr>
            <a:xfrm>
              <a:off x="9620280" y="1971720"/>
              <a:ext cx="956880" cy="918720"/>
            </a:xfrm>
            <a:prstGeom prst="rect">
              <a:avLst/>
            </a:prstGeom>
            <a:noFill/>
            <a:ln w="0">
              <a:noFill/>
            </a:ln>
          </p:spPr>
        </p:pic>
        <p:sp>
          <p:nvSpPr>
            <p:cNvPr id="2413" name="object 39"/>
            <p:cNvSpPr/>
            <p:nvPr/>
          </p:nvSpPr>
          <p:spPr>
            <a:xfrm>
              <a:off x="9696600" y="202896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14" name="object 40"/>
            <p:cNvSpPr/>
            <p:nvPr/>
          </p:nvSpPr>
          <p:spPr>
            <a:xfrm>
              <a:off x="9696600" y="202896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15" name="object 41"/>
          <p:cNvSpPr/>
          <p:nvPr/>
        </p:nvSpPr>
        <p:spPr>
          <a:xfrm>
            <a:off x="10025280" y="2255040"/>
            <a:ext cx="1702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1" strike="noStrike" u="none">
                <a:solidFill>
                  <a:srgbClr val="ffffff"/>
                </a:solidFill>
                <a:uFillTx/>
                <a:latin typeface="Trebuchet MS"/>
              </a:rPr>
              <a:t>B</a:t>
            </a:r>
            <a:endParaRPr b="0" lang="en-US" sz="1800" strike="noStrike" u="none">
              <a:solidFill>
                <a:srgbClr val="000000"/>
              </a:solidFill>
              <a:uFillTx/>
              <a:latin typeface="Arial"/>
            </a:endParaRPr>
          </a:p>
        </p:txBody>
      </p:sp>
      <p:grpSp>
        <p:nvGrpSpPr>
          <p:cNvPr id="2416" name="object 42"/>
          <p:cNvGrpSpPr/>
          <p:nvPr/>
        </p:nvGrpSpPr>
        <p:grpSpPr>
          <a:xfrm>
            <a:off x="9620280" y="3295440"/>
            <a:ext cx="956880" cy="652320"/>
            <a:chOff x="9620280" y="3295440"/>
            <a:chExt cx="956880" cy="652320"/>
          </a:xfrm>
        </p:grpSpPr>
        <p:pic>
          <p:nvPicPr>
            <p:cNvPr id="2417" name="object 43" descr=""/>
            <p:cNvPicPr/>
            <p:nvPr/>
          </p:nvPicPr>
          <p:blipFill>
            <a:blip r:embed="rId9"/>
            <a:stretch/>
          </p:blipFill>
          <p:spPr>
            <a:xfrm>
              <a:off x="9620280" y="3295440"/>
              <a:ext cx="956880" cy="642600"/>
            </a:xfrm>
            <a:prstGeom prst="rect">
              <a:avLst/>
            </a:prstGeom>
            <a:noFill/>
            <a:ln w="0">
              <a:noFill/>
            </a:ln>
          </p:spPr>
        </p:pic>
        <p:pic>
          <p:nvPicPr>
            <p:cNvPr id="2418" name="object 44" descr=""/>
            <p:cNvPicPr/>
            <p:nvPr/>
          </p:nvPicPr>
          <p:blipFill>
            <a:blip r:embed="rId10"/>
            <a:stretch/>
          </p:blipFill>
          <p:spPr>
            <a:xfrm>
              <a:off x="9839160" y="3352680"/>
              <a:ext cx="528120" cy="595080"/>
            </a:xfrm>
            <a:prstGeom prst="rect">
              <a:avLst/>
            </a:prstGeom>
            <a:noFill/>
            <a:ln w="0">
              <a:noFill/>
            </a:ln>
          </p:spPr>
        </p:pic>
        <p:sp>
          <p:nvSpPr>
            <p:cNvPr id="2419" name="object 45"/>
            <p:cNvSpPr/>
            <p:nvPr/>
          </p:nvSpPr>
          <p:spPr>
            <a:xfrm>
              <a:off x="9696600" y="335268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20" name="object 46"/>
            <p:cNvSpPr/>
            <p:nvPr/>
          </p:nvSpPr>
          <p:spPr>
            <a:xfrm>
              <a:off x="9696600" y="335268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21" name="object 47"/>
          <p:cNvSpPr/>
          <p:nvPr/>
        </p:nvSpPr>
        <p:spPr>
          <a:xfrm>
            <a:off x="10025280" y="3443400"/>
            <a:ext cx="17028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1" strike="noStrike" u="none">
                <a:solidFill>
                  <a:srgbClr val="ffffff"/>
                </a:solidFill>
                <a:uFillTx/>
                <a:latin typeface="Trebuchet MS"/>
              </a:rPr>
              <a:t>B</a:t>
            </a:r>
            <a:endParaRPr b="0" lang="en-US" sz="1800" strike="noStrike" u="none">
              <a:solidFill>
                <a:srgbClr val="000000"/>
              </a:solidFill>
              <a:uFillTx/>
              <a:latin typeface="Arial"/>
            </a:endParaRPr>
          </a:p>
        </p:txBody>
      </p:sp>
      <p:sp>
        <p:nvSpPr>
          <p:cNvPr id="2422" name="PlaceHolder 2"/>
          <p:cNvSpPr>
            <a:spLocks noGrp="1"/>
          </p:cNvSpPr>
          <p:nvPr>
            <p:ph type="ftr" idx="163"/>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423" name="PlaceHolder 3"/>
          <p:cNvSpPr>
            <a:spLocks noGrp="1"/>
          </p:cNvSpPr>
          <p:nvPr>
            <p:ph type="sldNum" idx="164"/>
          </p:nvPr>
        </p:nvSpPr>
        <p:spPr>
          <a:xfrm>
            <a:off x="8610480" y="6356160"/>
            <a:ext cx="2742840" cy="365400"/>
          </a:xfrm>
          <a:prstGeom prst="rect">
            <a:avLst/>
          </a:prstGeom>
          <a:noFill/>
          <a:ln w="0">
            <a:noFill/>
          </a:ln>
        </p:spPr>
        <p:txBody>
          <a:bodyPr lIns="0" rIns="0" tIns="0" bIns="0" anchor="ctr">
            <a:noAutofit/>
          </a:bodyPr>
          <a:lstStyle>
            <a:lvl1pPr marL="38160" indent="0" algn="r" defTabSz="914400">
              <a:lnSpc>
                <a:spcPct val="100000"/>
              </a:lnSpc>
              <a:buNone/>
              <a:defRPr b="0" lang="en-US" sz="1200" spc="-26" strike="noStrike" u="none">
                <a:solidFill>
                  <a:schemeClr val="dk1">
                    <a:tint val="75000"/>
                  </a:schemeClr>
                </a:solidFill>
                <a:uFillTx/>
                <a:latin typeface="Calibri"/>
              </a:defRPr>
            </a:lvl1pPr>
          </a:lstStyle>
          <a:p>
            <a:pPr marL="38160" indent="0" algn="r" defTabSz="914400">
              <a:lnSpc>
                <a:spcPct val="100000"/>
              </a:lnSpc>
              <a:buNone/>
            </a:pPr>
            <a:r>
              <a:rPr b="0" lang="en-US" sz="1200" spc="-26" strike="noStrike" u="none">
                <a:solidFill>
                  <a:schemeClr val="dk1">
                    <a:tint val="75000"/>
                  </a:schemeClr>
                </a:solidFill>
                <a:uFillTx/>
                <a:latin typeface="Calibri"/>
              </a:rPr>
              <a:t>106</a:t>
            </a:r>
            <a:endParaRPr b="0" lang="en-US" sz="1200" strike="noStrike" u="none">
              <a:solidFill>
                <a:srgbClr val="000000"/>
              </a:solidFill>
              <a:uFillTx/>
              <a:latin typeface="Times New Roman"/>
            </a:endParaRPr>
          </a:p>
        </p:txBody>
      </p:sp>
      <p:sp>
        <p:nvSpPr>
          <p:cNvPr id="2424" name="object 48"/>
          <p:cNvSpPr/>
          <p:nvPr/>
        </p:nvSpPr>
        <p:spPr>
          <a:xfrm>
            <a:off x="6590880" y="3227400"/>
            <a:ext cx="853560" cy="84024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20" strike="noStrike" u="none">
                <a:solidFill>
                  <a:schemeClr val="dk1"/>
                </a:solidFill>
                <a:uFillTx/>
                <a:latin typeface="Trebuchet MS"/>
              </a:rPr>
              <a:t>LoRA</a:t>
            </a:r>
            <a:endParaRPr b="0" lang="en-US" sz="1800" strike="noStrike" u="none">
              <a:solidFill>
                <a:srgbClr val="000000"/>
              </a:solidFill>
              <a:uFillTx/>
              <a:latin typeface="Arial"/>
            </a:endParaRPr>
          </a:p>
          <a:p>
            <a:pPr marL="12600" defTabSz="914400">
              <a:lnSpc>
                <a:spcPts val="2180"/>
              </a:lnSpc>
              <a:spcBef>
                <a:spcPts val="31"/>
              </a:spcBef>
            </a:pPr>
            <a:r>
              <a:rPr b="0" lang="en-US" sz="1800" spc="-11" strike="noStrike" u="none">
                <a:solidFill>
                  <a:schemeClr val="dk1"/>
                </a:solidFill>
                <a:uFillTx/>
                <a:latin typeface="Trebuchet MS"/>
              </a:rPr>
              <a:t>Adapter (FP16)</a:t>
            </a:r>
            <a:endParaRPr b="0" lang="en-US" sz="1800" strike="noStrike" u="none">
              <a:solidFill>
                <a:srgbClr val="000000"/>
              </a:solidFill>
              <a:uFillTx/>
              <a:latin typeface="Arial"/>
            </a:endParaRPr>
          </a:p>
        </p:txBody>
      </p:sp>
      <p:sp>
        <p:nvSpPr>
          <p:cNvPr id="2425" name="object 49"/>
          <p:cNvSpPr/>
          <p:nvPr/>
        </p:nvSpPr>
        <p:spPr>
          <a:xfrm>
            <a:off x="9430920" y="5095080"/>
            <a:ext cx="4924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1" strike="noStrike" u="none">
                <a:solidFill>
                  <a:schemeClr val="dk1"/>
                </a:solidFill>
                <a:uFillTx/>
                <a:latin typeface="Trebuchet MS"/>
              </a:rPr>
              <a:t>FP16</a:t>
            </a:r>
            <a:endParaRPr b="0" lang="en-US" sz="1800" strike="noStrike" u="none">
              <a:solidFill>
                <a:srgbClr val="000000"/>
              </a:solidFill>
              <a:uFillTx/>
              <a:latin typeface="Arial"/>
            </a:endParaRPr>
          </a:p>
        </p:txBody>
      </p:sp>
      <p:sp>
        <p:nvSpPr>
          <p:cNvPr id="2426" name="object 50"/>
          <p:cNvSpPr/>
          <p:nvPr/>
        </p:nvSpPr>
        <p:spPr>
          <a:xfrm>
            <a:off x="2671920" y="5139000"/>
            <a:ext cx="4849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45" strike="noStrike" u="none">
                <a:solidFill>
                  <a:schemeClr val="dk1"/>
                </a:solidFill>
                <a:uFillTx/>
                <a:latin typeface="Trebuchet MS"/>
              </a:rPr>
              <a:t>FP16</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27" name="object 2"/>
          <p:cNvGrpSpPr/>
          <p:nvPr/>
        </p:nvGrpSpPr>
        <p:grpSpPr>
          <a:xfrm>
            <a:off x="11115720" y="76320"/>
            <a:ext cx="790200" cy="676080"/>
            <a:chOff x="11115720" y="76320"/>
            <a:chExt cx="790200" cy="676080"/>
          </a:xfrm>
        </p:grpSpPr>
        <p:pic>
          <p:nvPicPr>
            <p:cNvPr id="2428" name="object 3" descr=""/>
            <p:cNvPicPr/>
            <p:nvPr/>
          </p:nvPicPr>
          <p:blipFill>
            <a:blip r:embed="rId1"/>
            <a:stretch/>
          </p:blipFill>
          <p:spPr>
            <a:xfrm>
              <a:off x="11134800" y="95400"/>
              <a:ext cx="752040" cy="637920"/>
            </a:xfrm>
            <a:prstGeom prst="rect">
              <a:avLst/>
            </a:prstGeom>
            <a:noFill/>
            <a:ln w="0">
              <a:noFill/>
            </a:ln>
          </p:spPr>
        </p:pic>
        <p:sp>
          <p:nvSpPr>
            <p:cNvPr id="2429"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3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pic>
        <p:nvPicPr>
          <p:cNvPr id="2431" name="object 6" descr=""/>
          <p:cNvPicPr/>
          <p:nvPr/>
        </p:nvPicPr>
        <p:blipFill>
          <a:blip r:embed="rId2"/>
          <a:stretch/>
        </p:blipFill>
        <p:spPr>
          <a:xfrm>
            <a:off x="6191280" y="2562120"/>
            <a:ext cx="1956960" cy="1909440"/>
          </a:xfrm>
          <a:prstGeom prst="rect">
            <a:avLst/>
          </a:prstGeom>
          <a:noFill/>
          <a:ln w="0">
            <a:noFill/>
          </a:ln>
        </p:spPr>
      </p:pic>
      <p:sp>
        <p:nvSpPr>
          <p:cNvPr id="2432" name="object 7"/>
          <p:cNvSpPr/>
          <p:nvPr/>
        </p:nvSpPr>
        <p:spPr>
          <a:xfrm>
            <a:off x="6267600" y="2619360"/>
            <a:ext cx="1809360" cy="1757160"/>
          </a:xfrm>
          <a:prstGeom prst="rect">
            <a:avLst/>
          </a:prstGeom>
          <a:solidFill>
            <a:srgbClr val="4f81bc"/>
          </a:solidFill>
          <a:ln w="38100">
            <a:solidFill>
              <a:srgbClr val="1f487c"/>
            </a:solidFill>
            <a:round/>
          </a:ln>
        </p:spPr>
        <p:style>
          <a:lnRef idx="0"/>
          <a:fillRef idx="0"/>
          <a:effectRef idx="0"/>
          <a:fontRef idx="minor"/>
        </p:style>
        <p:txBody>
          <a:bodyPr lIns="0" rIns="0" tIns="47520" bIns="0" anchor="t">
            <a:spAutoFit/>
          </a:bodyPr>
          <a:p>
            <a:pPr defTabSz="914400">
              <a:lnSpc>
                <a:spcPct val="100000"/>
              </a:lnSpc>
              <a:spcBef>
                <a:spcPts val="374"/>
              </a:spcBef>
            </a:pPr>
            <a:endParaRPr b="0" lang="en-US" sz="1800" strike="noStrike" u="none">
              <a:solidFill>
                <a:srgbClr val="ffffff"/>
              </a:solidFill>
              <a:uFillTx/>
              <a:latin typeface="Arial"/>
            </a:endParaRPr>
          </a:p>
          <a:p>
            <a:pPr marL="469800" indent="-113040" defTabSz="914400">
              <a:lnSpc>
                <a:spcPts val="2109"/>
              </a:lnSpc>
              <a:spcBef>
                <a:spcPts val="6"/>
              </a:spcBef>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ffffff"/>
              </a:solidFill>
              <a:uFillTx/>
              <a:latin typeface="Arial"/>
            </a:endParaRPr>
          </a:p>
          <a:p>
            <a:pPr marL="414000" defTabSz="914400">
              <a:lnSpc>
                <a:spcPct val="100000"/>
              </a:lnSpc>
              <a:spcBef>
                <a:spcPts val="1029"/>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ffffff"/>
              </a:solidFill>
              <a:uFillTx/>
              <a:latin typeface="Arial"/>
            </a:endParaRPr>
          </a:p>
        </p:txBody>
      </p:sp>
      <p:grpSp>
        <p:nvGrpSpPr>
          <p:cNvPr id="2433" name="object 8"/>
          <p:cNvGrpSpPr/>
          <p:nvPr/>
        </p:nvGrpSpPr>
        <p:grpSpPr>
          <a:xfrm>
            <a:off x="7039080" y="4876560"/>
            <a:ext cx="3328560" cy="557280"/>
            <a:chOff x="7039080" y="4876560"/>
            <a:chExt cx="3328560" cy="557280"/>
          </a:xfrm>
        </p:grpSpPr>
        <p:pic>
          <p:nvPicPr>
            <p:cNvPr id="2434" name="object 9" descr=""/>
            <p:cNvPicPr/>
            <p:nvPr/>
          </p:nvPicPr>
          <p:blipFill>
            <a:blip r:embed="rId3"/>
            <a:stretch/>
          </p:blipFill>
          <p:spPr>
            <a:xfrm>
              <a:off x="7039080" y="5058000"/>
              <a:ext cx="3290760" cy="375840"/>
            </a:xfrm>
            <a:prstGeom prst="rect">
              <a:avLst/>
            </a:prstGeom>
            <a:noFill/>
            <a:ln w="0">
              <a:noFill/>
            </a:ln>
          </p:spPr>
        </p:pic>
        <p:sp>
          <p:nvSpPr>
            <p:cNvPr id="2435" name="object 10"/>
            <p:cNvSpPr/>
            <p:nvPr/>
          </p:nvSpPr>
          <p:spPr>
            <a:xfrm>
              <a:off x="7115040" y="51148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36" name="object 11"/>
            <p:cNvSpPr/>
            <p:nvPr/>
          </p:nvSpPr>
          <p:spPr>
            <a:xfrm>
              <a:off x="7115040" y="51148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37" name="object 12" descr=""/>
            <p:cNvPicPr/>
            <p:nvPr/>
          </p:nvPicPr>
          <p:blipFill>
            <a:blip r:embed="rId4"/>
            <a:stretch/>
          </p:blipFill>
          <p:spPr>
            <a:xfrm>
              <a:off x="7086600" y="4876560"/>
              <a:ext cx="3281040" cy="261720"/>
            </a:xfrm>
            <a:prstGeom prst="rect">
              <a:avLst/>
            </a:prstGeom>
            <a:noFill/>
            <a:ln w="0">
              <a:noFill/>
            </a:ln>
          </p:spPr>
        </p:pic>
        <p:sp>
          <p:nvSpPr>
            <p:cNvPr id="2438" name="object 13"/>
            <p:cNvSpPr/>
            <p:nvPr/>
          </p:nvSpPr>
          <p:spPr>
            <a:xfrm>
              <a:off x="7158240" y="492912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39" name="object 14"/>
          <p:cNvSpPr/>
          <p:nvPr/>
        </p:nvSpPr>
        <p:spPr>
          <a:xfrm>
            <a:off x="6822360" y="502956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2440" name="object 15"/>
          <p:cNvSpPr/>
          <p:nvPr/>
        </p:nvSpPr>
        <p:spPr>
          <a:xfrm>
            <a:off x="8662320" y="457776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2441" name="object 16"/>
          <p:cNvGrpSpPr/>
          <p:nvPr/>
        </p:nvGrpSpPr>
        <p:grpSpPr>
          <a:xfrm>
            <a:off x="7267680" y="3638520"/>
            <a:ext cx="3509280" cy="1375920"/>
            <a:chOff x="7267680" y="3638520"/>
            <a:chExt cx="3509280" cy="1375920"/>
          </a:xfrm>
        </p:grpSpPr>
        <p:pic>
          <p:nvPicPr>
            <p:cNvPr id="2442" name="object 17" descr=""/>
            <p:cNvPicPr/>
            <p:nvPr/>
          </p:nvPicPr>
          <p:blipFill>
            <a:blip r:embed="rId5"/>
            <a:stretch/>
          </p:blipFill>
          <p:spPr>
            <a:xfrm>
              <a:off x="7267680" y="4457520"/>
              <a:ext cx="537840" cy="556920"/>
            </a:xfrm>
            <a:prstGeom prst="rect">
              <a:avLst/>
            </a:prstGeom>
            <a:noFill/>
            <a:ln w="0">
              <a:noFill/>
            </a:ln>
          </p:spPr>
        </p:pic>
        <p:pic>
          <p:nvPicPr>
            <p:cNvPr id="2443" name="object 18" descr=""/>
            <p:cNvPicPr/>
            <p:nvPr/>
          </p:nvPicPr>
          <p:blipFill>
            <a:blip r:embed="rId6"/>
            <a:stretch/>
          </p:blipFill>
          <p:spPr>
            <a:xfrm>
              <a:off x="7325640" y="4499640"/>
              <a:ext cx="421920" cy="437400"/>
            </a:xfrm>
            <a:prstGeom prst="rect">
              <a:avLst/>
            </a:prstGeom>
            <a:noFill/>
            <a:ln w="0">
              <a:noFill/>
            </a:ln>
          </p:spPr>
        </p:pic>
        <p:sp>
          <p:nvSpPr>
            <p:cNvPr id="2444" name="object 19"/>
            <p:cNvSpPr/>
            <p:nvPr/>
          </p:nvSpPr>
          <p:spPr>
            <a:xfrm>
              <a:off x="7325640" y="44996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39" y="29337"/>
                  </a:lnTo>
                  <a:lnTo>
                    <a:pt x="268604" y="104139"/>
                  </a:lnTo>
                  <a:lnTo>
                    <a:pt x="422401" y="288163"/>
                  </a:lnTo>
                  <a:lnTo>
                    <a:pt x="243331" y="437895"/>
                  </a:lnTo>
                  <a:lnTo>
                    <a:pt x="89534" y="253873"/>
                  </a:lnTo>
                  <a:lnTo>
                    <a:pt x="0" y="328675"/>
                  </a:lnTo>
                  <a:lnTo>
                    <a:pt x="29336"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45" name="object 20" descr=""/>
            <p:cNvPicPr/>
            <p:nvPr/>
          </p:nvPicPr>
          <p:blipFill>
            <a:blip r:embed="rId7"/>
            <a:stretch/>
          </p:blipFill>
          <p:spPr>
            <a:xfrm>
              <a:off x="9067680" y="3638520"/>
              <a:ext cx="1709280" cy="747360"/>
            </a:xfrm>
            <a:prstGeom prst="rect">
              <a:avLst/>
            </a:prstGeom>
            <a:noFill/>
            <a:ln w="0">
              <a:noFill/>
            </a:ln>
          </p:spPr>
        </p:pic>
        <p:sp>
          <p:nvSpPr>
            <p:cNvPr id="2446" name="object 21"/>
            <p:cNvSpPr/>
            <p:nvPr/>
          </p:nvSpPr>
          <p:spPr>
            <a:xfrm>
              <a:off x="9144000" y="36957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47" name="object 22"/>
            <p:cNvSpPr/>
            <p:nvPr/>
          </p:nvSpPr>
          <p:spPr>
            <a:xfrm>
              <a:off x="9144000" y="36957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48" name="object 23"/>
          <p:cNvSpPr/>
          <p:nvPr/>
        </p:nvSpPr>
        <p:spPr>
          <a:xfrm>
            <a:off x="9324360" y="388980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1"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2449" name="object 24"/>
          <p:cNvGrpSpPr/>
          <p:nvPr/>
        </p:nvGrpSpPr>
        <p:grpSpPr>
          <a:xfrm>
            <a:off x="9067680" y="2428920"/>
            <a:ext cx="1709280" cy="1299600"/>
            <a:chOff x="9067680" y="2428920"/>
            <a:chExt cx="1709280" cy="1299600"/>
          </a:xfrm>
        </p:grpSpPr>
        <p:pic>
          <p:nvPicPr>
            <p:cNvPr id="2450" name="object 25" descr=""/>
            <p:cNvPicPr/>
            <p:nvPr/>
          </p:nvPicPr>
          <p:blipFill>
            <a:blip r:embed="rId8"/>
            <a:stretch/>
          </p:blipFill>
          <p:spPr>
            <a:xfrm>
              <a:off x="9067680" y="2428920"/>
              <a:ext cx="1709280" cy="747360"/>
            </a:xfrm>
            <a:prstGeom prst="rect">
              <a:avLst/>
            </a:prstGeom>
            <a:noFill/>
            <a:ln w="0">
              <a:noFill/>
            </a:ln>
          </p:spPr>
        </p:pic>
        <p:sp>
          <p:nvSpPr>
            <p:cNvPr id="2451" name="object 26"/>
            <p:cNvSpPr/>
            <p:nvPr/>
          </p:nvSpPr>
          <p:spPr>
            <a:xfrm>
              <a:off x="9144000" y="24861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52" name="object 27"/>
            <p:cNvSpPr/>
            <p:nvPr/>
          </p:nvSpPr>
          <p:spPr>
            <a:xfrm>
              <a:off x="9144000" y="24861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53" name="object 28" descr=""/>
            <p:cNvPicPr/>
            <p:nvPr/>
          </p:nvPicPr>
          <p:blipFill>
            <a:blip r:embed="rId9"/>
            <a:stretch/>
          </p:blipFill>
          <p:spPr>
            <a:xfrm>
              <a:off x="9182160" y="3476520"/>
              <a:ext cx="1452240" cy="252000"/>
            </a:xfrm>
            <a:prstGeom prst="rect">
              <a:avLst/>
            </a:prstGeom>
            <a:noFill/>
            <a:ln w="0">
              <a:noFill/>
            </a:ln>
          </p:spPr>
        </p:pic>
        <p:sp>
          <p:nvSpPr>
            <p:cNvPr id="2454" name="object 29"/>
            <p:cNvSpPr/>
            <p:nvPr/>
          </p:nvSpPr>
          <p:spPr>
            <a:xfrm>
              <a:off x="9253440" y="352908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55" name="object 30"/>
          <p:cNvSpPr/>
          <p:nvPr/>
        </p:nvSpPr>
        <p:spPr>
          <a:xfrm>
            <a:off x="9845640" y="321264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2456" name="object 31"/>
          <p:cNvSpPr/>
          <p:nvPr/>
        </p:nvSpPr>
        <p:spPr>
          <a:xfrm>
            <a:off x="9617400" y="258804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2457" name="object 32"/>
          <p:cNvGrpSpPr/>
          <p:nvPr/>
        </p:nvGrpSpPr>
        <p:grpSpPr>
          <a:xfrm>
            <a:off x="7039080" y="1600200"/>
            <a:ext cx="3290760" cy="3433320"/>
            <a:chOff x="7039080" y="1600200"/>
            <a:chExt cx="3290760" cy="3433320"/>
          </a:xfrm>
        </p:grpSpPr>
        <p:pic>
          <p:nvPicPr>
            <p:cNvPr id="2458" name="object 33" descr=""/>
            <p:cNvPicPr/>
            <p:nvPr/>
          </p:nvPicPr>
          <p:blipFill>
            <a:blip r:embed="rId10"/>
            <a:stretch/>
          </p:blipFill>
          <p:spPr>
            <a:xfrm>
              <a:off x="9496440" y="1942920"/>
              <a:ext cx="547200" cy="556920"/>
            </a:xfrm>
            <a:prstGeom prst="rect">
              <a:avLst/>
            </a:prstGeom>
            <a:noFill/>
            <a:ln w="0">
              <a:noFill/>
            </a:ln>
          </p:spPr>
        </p:pic>
        <p:pic>
          <p:nvPicPr>
            <p:cNvPr id="2459" name="object 34" descr=""/>
            <p:cNvPicPr/>
            <p:nvPr/>
          </p:nvPicPr>
          <p:blipFill>
            <a:blip r:embed="rId11"/>
            <a:stretch/>
          </p:blipFill>
          <p:spPr>
            <a:xfrm>
              <a:off x="9562320" y="1983960"/>
              <a:ext cx="421920" cy="437400"/>
            </a:xfrm>
            <a:prstGeom prst="rect">
              <a:avLst/>
            </a:prstGeom>
            <a:noFill/>
            <a:ln w="0">
              <a:noFill/>
            </a:ln>
          </p:spPr>
        </p:pic>
        <p:sp>
          <p:nvSpPr>
            <p:cNvPr id="2460" name="object 35"/>
            <p:cNvSpPr/>
            <p:nvPr/>
          </p:nvSpPr>
          <p:spPr>
            <a:xfrm>
              <a:off x="9562320" y="198396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39" y="29336"/>
                  </a:lnTo>
                  <a:lnTo>
                    <a:pt x="268604" y="104266"/>
                  </a:lnTo>
                  <a:lnTo>
                    <a:pt x="422401" y="288289"/>
                  </a:lnTo>
                  <a:lnTo>
                    <a:pt x="243331" y="437895"/>
                  </a:lnTo>
                  <a:lnTo>
                    <a:pt x="89534" y="253872"/>
                  </a:lnTo>
                  <a:lnTo>
                    <a:pt x="0" y="328802"/>
                  </a:lnTo>
                  <a:lnTo>
                    <a:pt x="29336"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61" name="object 36" descr=""/>
            <p:cNvPicPr/>
            <p:nvPr/>
          </p:nvPicPr>
          <p:blipFill>
            <a:blip r:embed="rId12"/>
            <a:stretch/>
          </p:blipFill>
          <p:spPr>
            <a:xfrm>
              <a:off x="9315360" y="4467240"/>
              <a:ext cx="547200" cy="566280"/>
            </a:xfrm>
            <a:prstGeom prst="rect">
              <a:avLst/>
            </a:prstGeom>
            <a:noFill/>
            <a:ln w="0">
              <a:noFill/>
            </a:ln>
          </p:spPr>
        </p:pic>
        <p:pic>
          <p:nvPicPr>
            <p:cNvPr id="2462" name="object 37" descr=""/>
            <p:cNvPicPr/>
            <p:nvPr/>
          </p:nvPicPr>
          <p:blipFill>
            <a:blip r:embed="rId13"/>
            <a:stretch/>
          </p:blipFill>
          <p:spPr>
            <a:xfrm>
              <a:off x="9381240" y="4506120"/>
              <a:ext cx="423360" cy="444600"/>
            </a:xfrm>
            <a:prstGeom prst="rect">
              <a:avLst/>
            </a:prstGeom>
            <a:noFill/>
            <a:ln w="0">
              <a:noFill/>
            </a:ln>
          </p:spPr>
        </p:pic>
        <p:sp>
          <p:nvSpPr>
            <p:cNvPr id="2463" name="object 38"/>
            <p:cNvSpPr/>
            <p:nvPr/>
          </p:nvSpPr>
          <p:spPr>
            <a:xfrm>
              <a:off x="9381240" y="450612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2905" y="0"/>
                  </a:moveTo>
                  <a:lnTo>
                    <a:pt x="423545" y="327532"/>
                  </a:lnTo>
                  <a:lnTo>
                    <a:pt x="331470" y="255777"/>
                  </a:lnTo>
                  <a:lnTo>
                    <a:pt x="184023" y="444881"/>
                  </a:lnTo>
                  <a:lnTo>
                    <a:pt x="0" y="301370"/>
                  </a:lnTo>
                  <a:lnTo>
                    <a:pt x="147447" y="112267"/>
                  </a:lnTo>
                  <a:lnTo>
                    <a:pt x="55372" y="40512"/>
                  </a:lnTo>
                  <a:lnTo>
                    <a:pt x="382905"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64" name="object 39" descr=""/>
            <p:cNvPicPr/>
            <p:nvPr/>
          </p:nvPicPr>
          <p:blipFill>
            <a:blip r:embed="rId14"/>
            <a:stretch/>
          </p:blipFill>
          <p:spPr>
            <a:xfrm>
              <a:off x="7400880" y="2000160"/>
              <a:ext cx="537840" cy="556920"/>
            </a:xfrm>
            <a:prstGeom prst="rect">
              <a:avLst/>
            </a:prstGeom>
            <a:noFill/>
            <a:ln w="0">
              <a:noFill/>
            </a:ln>
          </p:spPr>
        </p:pic>
        <p:pic>
          <p:nvPicPr>
            <p:cNvPr id="2465" name="object 40" descr=""/>
            <p:cNvPicPr/>
            <p:nvPr/>
          </p:nvPicPr>
          <p:blipFill>
            <a:blip r:embed="rId15"/>
            <a:stretch/>
          </p:blipFill>
          <p:spPr>
            <a:xfrm>
              <a:off x="7460640" y="2040480"/>
              <a:ext cx="421560" cy="435240"/>
            </a:xfrm>
            <a:prstGeom prst="rect">
              <a:avLst/>
            </a:prstGeom>
            <a:noFill/>
            <a:ln w="0">
              <a:noFill/>
            </a:ln>
          </p:spPr>
        </p:pic>
        <p:sp>
          <p:nvSpPr>
            <p:cNvPr id="2466" name="object 41"/>
            <p:cNvSpPr/>
            <p:nvPr/>
          </p:nvSpPr>
          <p:spPr>
            <a:xfrm>
              <a:off x="7460640" y="204048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1" y="0"/>
                  </a:moveTo>
                  <a:lnTo>
                    <a:pt x="421893" y="328929"/>
                  </a:lnTo>
                  <a:lnTo>
                    <a:pt x="333121" y="253237"/>
                  </a:lnTo>
                  <a:lnTo>
                    <a:pt x="177546" y="435737"/>
                  </a:lnTo>
                  <a:lnTo>
                    <a:pt x="0" y="284352"/>
                  </a:lnTo>
                  <a:lnTo>
                    <a:pt x="155448" y="101853"/>
                  </a:lnTo>
                  <a:lnTo>
                    <a:pt x="66675" y="26162"/>
                  </a:lnTo>
                  <a:lnTo>
                    <a:pt x="395731"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67" name="object 42" descr=""/>
            <p:cNvPicPr/>
            <p:nvPr/>
          </p:nvPicPr>
          <p:blipFill>
            <a:blip r:embed="rId16"/>
            <a:stretch/>
          </p:blipFill>
          <p:spPr>
            <a:xfrm>
              <a:off x="8420040" y="2000160"/>
              <a:ext cx="537840" cy="528120"/>
            </a:xfrm>
            <a:prstGeom prst="rect">
              <a:avLst/>
            </a:prstGeom>
            <a:noFill/>
            <a:ln w="0">
              <a:noFill/>
            </a:ln>
          </p:spPr>
        </p:pic>
        <p:pic>
          <p:nvPicPr>
            <p:cNvPr id="2468" name="object 43" descr=""/>
            <p:cNvPicPr/>
            <p:nvPr/>
          </p:nvPicPr>
          <p:blipFill>
            <a:blip r:embed="rId17"/>
            <a:stretch/>
          </p:blipFill>
          <p:spPr>
            <a:xfrm>
              <a:off x="8481600" y="2039760"/>
              <a:ext cx="419760" cy="406080"/>
            </a:xfrm>
            <a:prstGeom prst="rect">
              <a:avLst/>
            </a:prstGeom>
            <a:noFill/>
            <a:ln w="0">
              <a:noFill/>
            </a:ln>
          </p:spPr>
        </p:pic>
        <p:sp>
          <p:nvSpPr>
            <p:cNvPr id="2469" name="object 44"/>
            <p:cNvSpPr/>
            <p:nvPr/>
          </p:nvSpPr>
          <p:spPr>
            <a:xfrm>
              <a:off x="8481600" y="2040120"/>
              <a:ext cx="420120" cy="406080"/>
            </a:xfrm>
            <a:custGeom>
              <a:avLst/>
              <a:gdLst>
                <a:gd name="textAreaLeft" fmla="*/ 0 w 420120"/>
                <a:gd name="textAreaRight" fmla="*/ 420480 w 420120"/>
                <a:gd name="textAreaTop" fmla="*/ 0 h 406080"/>
                <a:gd name="textAreaBottom" fmla="*/ 406440 h 406080"/>
              </a:gdLst>
              <a:ahLst/>
              <a:rect l="textAreaLeft" t="textAreaTop" r="textAreaRight" b="textAreaBottom"/>
              <a:pathLst>
                <a:path w="420370" h="406400">
                  <a:moveTo>
                    <a:pt x="0" y="138049"/>
                  </a:moveTo>
                  <a:lnTo>
                    <a:pt x="145033" y="138049"/>
                  </a:lnTo>
                  <a:lnTo>
                    <a:pt x="145033" y="0"/>
                  </a:lnTo>
                  <a:lnTo>
                    <a:pt x="274954" y="0"/>
                  </a:lnTo>
                  <a:lnTo>
                    <a:pt x="274954" y="138049"/>
                  </a:lnTo>
                  <a:lnTo>
                    <a:pt x="419988" y="138049"/>
                  </a:lnTo>
                  <a:lnTo>
                    <a:pt x="419988" y="267970"/>
                  </a:lnTo>
                  <a:lnTo>
                    <a:pt x="274954" y="267970"/>
                  </a:lnTo>
                  <a:lnTo>
                    <a:pt x="274954" y="406019"/>
                  </a:lnTo>
                  <a:lnTo>
                    <a:pt x="145033" y="406019"/>
                  </a:lnTo>
                  <a:lnTo>
                    <a:pt x="145033" y="267970"/>
                  </a:lnTo>
                  <a:lnTo>
                    <a:pt x="0" y="267970"/>
                  </a:lnTo>
                  <a:lnTo>
                    <a:pt x="0" y="138049"/>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70" name="object 45" descr=""/>
            <p:cNvPicPr/>
            <p:nvPr/>
          </p:nvPicPr>
          <p:blipFill>
            <a:blip r:embed="rId18"/>
            <a:stretch/>
          </p:blipFill>
          <p:spPr>
            <a:xfrm>
              <a:off x="7039080" y="1600200"/>
              <a:ext cx="3290760" cy="375840"/>
            </a:xfrm>
            <a:prstGeom prst="rect">
              <a:avLst/>
            </a:prstGeom>
            <a:noFill/>
            <a:ln w="0">
              <a:noFill/>
            </a:ln>
          </p:spPr>
        </p:pic>
        <p:sp>
          <p:nvSpPr>
            <p:cNvPr id="2471" name="object 46"/>
            <p:cNvSpPr/>
            <p:nvPr/>
          </p:nvSpPr>
          <p:spPr>
            <a:xfrm>
              <a:off x="7115040" y="16574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72" name="object 47"/>
            <p:cNvSpPr/>
            <p:nvPr/>
          </p:nvSpPr>
          <p:spPr>
            <a:xfrm>
              <a:off x="7115040" y="16574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73" name="object 48"/>
          <p:cNvSpPr/>
          <p:nvPr/>
        </p:nvSpPr>
        <p:spPr>
          <a:xfrm>
            <a:off x="6818760" y="158652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2474" name="object 49"/>
          <p:cNvSpPr/>
          <p:nvPr/>
        </p:nvSpPr>
        <p:spPr>
          <a:xfrm>
            <a:off x="5501520" y="329148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475" name="object 50"/>
          <p:cNvSpPr/>
          <p:nvPr/>
        </p:nvSpPr>
        <p:spPr>
          <a:xfrm>
            <a:off x="10933920" y="276516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476" name="object 51"/>
          <p:cNvSpPr/>
          <p:nvPr/>
        </p:nvSpPr>
        <p:spPr>
          <a:xfrm>
            <a:off x="10933920" y="3833280"/>
            <a:ext cx="54072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4"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477" name="object 52"/>
          <p:cNvSpPr/>
          <p:nvPr/>
        </p:nvSpPr>
        <p:spPr>
          <a:xfrm>
            <a:off x="438840" y="2876760"/>
            <a:ext cx="4273200" cy="1108440"/>
          </a:xfrm>
          <a:prstGeom prst="rect">
            <a:avLst/>
          </a:prstGeom>
          <a:noFill/>
          <a:ln w="0">
            <a:noFill/>
          </a:ln>
        </p:spPr>
        <p:style>
          <a:lnRef idx="0"/>
          <a:fillRef idx="0"/>
          <a:effectRef idx="0"/>
          <a:fontRef idx="minor"/>
        </p:style>
        <p:txBody>
          <a:bodyPr lIns="0" rIns="0" tIns="11520" bIns="0" anchor="t">
            <a:spAutoFit/>
          </a:bodyPr>
          <a:p>
            <a:pPr marL="12600" defTabSz="914400">
              <a:lnSpc>
                <a:spcPct val="100000"/>
              </a:lnSpc>
              <a:spcBef>
                <a:spcPts val="91"/>
              </a:spcBef>
            </a:pPr>
            <a:r>
              <a:rPr b="0" lang="en-US" sz="2400" spc="79" strike="noStrike" u="none">
                <a:solidFill>
                  <a:srgbClr val="464646"/>
                </a:solidFill>
                <a:uFillTx/>
                <a:latin typeface="Trebuchet MS"/>
              </a:rPr>
              <a:t>In</a:t>
            </a:r>
            <a:r>
              <a:rPr b="0" lang="en-US" sz="2400" spc="-79" strike="noStrike" u="none">
                <a:solidFill>
                  <a:srgbClr val="464646"/>
                </a:solidFill>
                <a:uFillTx/>
                <a:latin typeface="Trebuchet MS"/>
              </a:rPr>
              <a:t> </a:t>
            </a:r>
            <a:r>
              <a:rPr b="0" lang="en-US" sz="2400" strike="noStrike" u="none">
                <a:solidFill>
                  <a:srgbClr val="c0504d"/>
                </a:solidFill>
                <a:uFillTx/>
                <a:latin typeface="Trebuchet MS"/>
              </a:rPr>
              <a:t>QLoRA</a:t>
            </a:r>
            <a:r>
              <a:rPr b="0" lang="en-US" sz="2400" spc="-145" strike="noStrike" u="none">
                <a:solidFill>
                  <a:srgbClr val="c0504d"/>
                </a:solidFill>
                <a:uFillTx/>
                <a:latin typeface="Trebuchet MS"/>
              </a:rPr>
              <a:t> </a:t>
            </a:r>
            <a:r>
              <a:rPr b="0" lang="en-US" sz="2400" spc="-34" strike="noStrike" u="none">
                <a:solidFill>
                  <a:srgbClr val="464646"/>
                </a:solidFill>
                <a:uFillTx/>
                <a:latin typeface="Trebuchet MS"/>
              </a:rPr>
              <a:t>we</a:t>
            </a:r>
            <a:r>
              <a:rPr b="0" lang="en-US" sz="2400" spc="-150" strike="noStrike" u="none">
                <a:solidFill>
                  <a:srgbClr val="464646"/>
                </a:solidFill>
                <a:uFillTx/>
                <a:latin typeface="Trebuchet MS"/>
              </a:rPr>
              <a:t> </a:t>
            </a:r>
            <a:r>
              <a:rPr b="0" lang="en-US" sz="2400" spc="130" strike="noStrike" u="none">
                <a:solidFill>
                  <a:srgbClr val="464646"/>
                </a:solidFill>
                <a:uFillTx/>
                <a:latin typeface="Trebuchet MS"/>
              </a:rPr>
              <a:t>use</a:t>
            </a:r>
            <a:r>
              <a:rPr b="0" lang="en-US" sz="2400" spc="-130" strike="noStrike" u="none">
                <a:solidFill>
                  <a:srgbClr val="464646"/>
                </a:solidFill>
                <a:uFillTx/>
                <a:latin typeface="Trebuchet MS"/>
              </a:rPr>
              <a:t> </a:t>
            </a:r>
            <a:r>
              <a:rPr b="0" lang="en-US" sz="2400" spc="-20" strike="noStrike" u="none">
                <a:solidFill>
                  <a:srgbClr val="4f81bc"/>
                </a:solidFill>
                <a:uFillTx/>
                <a:latin typeface="Trebuchet MS"/>
              </a:rPr>
              <a:t>BF16 </a:t>
            </a:r>
            <a:r>
              <a:rPr b="0" lang="en-US" sz="2400" strike="noStrike" u="none">
                <a:solidFill>
                  <a:srgbClr val="4f81bc"/>
                </a:solidFill>
                <a:uFillTx/>
                <a:latin typeface="Trebuchet MS"/>
              </a:rPr>
              <a:t>(BrainFloat16)</a:t>
            </a:r>
            <a:r>
              <a:rPr b="0" lang="en-US" sz="2400" spc="-45" strike="noStrike" u="none">
                <a:solidFill>
                  <a:srgbClr val="4f81bc"/>
                </a:solidFill>
                <a:uFillTx/>
                <a:latin typeface="Trebuchet MS"/>
              </a:rPr>
              <a:t> </a:t>
            </a:r>
            <a:r>
              <a:rPr b="0" lang="en-US" sz="2400" spc="181" strike="noStrike" u="none">
                <a:solidFill>
                  <a:srgbClr val="464646"/>
                </a:solidFill>
                <a:uFillTx/>
                <a:latin typeface="Trebuchet MS"/>
              </a:rPr>
              <a:t>as</a:t>
            </a:r>
            <a:r>
              <a:rPr b="0" lang="en-US" sz="2400" spc="-65" strike="noStrike" u="none">
                <a:solidFill>
                  <a:srgbClr val="464646"/>
                </a:solidFill>
                <a:uFillTx/>
                <a:latin typeface="Trebuchet MS"/>
              </a:rPr>
              <a:t> </a:t>
            </a:r>
            <a:r>
              <a:rPr b="0" lang="en-US" sz="2400" spc="60" strike="noStrike" u="none">
                <a:solidFill>
                  <a:srgbClr val="464646"/>
                </a:solidFill>
                <a:uFillTx/>
                <a:latin typeface="Trebuchet MS"/>
              </a:rPr>
              <a:t>compared</a:t>
            </a:r>
            <a:r>
              <a:rPr b="0" lang="en-US" sz="2400" spc="-99" strike="noStrike" u="none">
                <a:solidFill>
                  <a:srgbClr val="464646"/>
                </a:solidFill>
                <a:uFillTx/>
                <a:latin typeface="Trebuchet MS"/>
              </a:rPr>
              <a:t> </a:t>
            </a:r>
            <a:r>
              <a:rPr b="0" lang="en-US" sz="2400" spc="-26" strike="noStrike" u="none">
                <a:solidFill>
                  <a:srgbClr val="464646"/>
                </a:solidFill>
                <a:uFillTx/>
                <a:latin typeface="Trebuchet MS"/>
              </a:rPr>
              <a:t>to </a:t>
            </a:r>
            <a:r>
              <a:rPr b="0" lang="en-US" sz="2400" spc="-79" strike="noStrike" u="none">
                <a:solidFill>
                  <a:srgbClr val="4f81bc"/>
                </a:solidFill>
                <a:uFillTx/>
                <a:latin typeface="Trebuchet MS"/>
              </a:rPr>
              <a:t>FP16</a:t>
            </a:r>
            <a:r>
              <a:rPr b="0" lang="en-US" sz="2400" spc="-113" strike="noStrike" u="none">
                <a:solidFill>
                  <a:srgbClr val="4f81bc"/>
                </a:solidFill>
                <a:uFillTx/>
                <a:latin typeface="Trebuchet MS"/>
              </a:rPr>
              <a:t> </a:t>
            </a:r>
            <a:r>
              <a:rPr b="0" lang="en-US" sz="2400" spc="99" strike="noStrike" u="none">
                <a:solidFill>
                  <a:srgbClr val="464646"/>
                </a:solidFill>
                <a:uFillTx/>
                <a:latin typeface="Trebuchet MS"/>
              </a:rPr>
              <a:t>in</a:t>
            </a:r>
            <a:r>
              <a:rPr b="0" lang="en-US" sz="2400" spc="-119" strike="noStrike" u="none">
                <a:solidFill>
                  <a:srgbClr val="464646"/>
                </a:solidFill>
                <a:uFillTx/>
                <a:latin typeface="Trebuchet MS"/>
              </a:rPr>
              <a:t> </a:t>
            </a:r>
            <a:r>
              <a:rPr b="0" lang="en-US" sz="2400" spc="-11" strike="noStrike" u="none">
                <a:solidFill>
                  <a:srgbClr val="c0504d"/>
                </a:solidFill>
                <a:uFillTx/>
                <a:latin typeface="Trebuchet MS"/>
              </a:rPr>
              <a:t>LoRA</a:t>
            </a:r>
            <a:r>
              <a:rPr b="0" lang="en-US" sz="2400" spc="-11" strike="noStrike" u="none">
                <a:solidFill>
                  <a:srgbClr val="464646"/>
                </a:solidFill>
                <a:uFillTx/>
                <a:latin typeface="Trebuchet MS"/>
              </a:rPr>
              <a:t>.</a:t>
            </a:r>
            <a:endParaRPr b="0" lang="en-US" sz="2400" strike="noStrike" u="none">
              <a:solidFill>
                <a:srgbClr val="000000"/>
              </a:solidFill>
              <a:uFillTx/>
              <a:latin typeface="Arial"/>
            </a:endParaRPr>
          </a:p>
        </p:txBody>
      </p:sp>
      <p:sp>
        <p:nvSpPr>
          <p:cNvPr id="2478" name="object 53"/>
          <p:cNvSpPr/>
          <p:nvPr/>
        </p:nvSpPr>
        <p:spPr>
          <a:xfrm>
            <a:off x="428400" y="4430880"/>
            <a:ext cx="4815360" cy="1108440"/>
          </a:xfrm>
          <a:prstGeom prst="rect">
            <a:avLst/>
          </a:prstGeom>
          <a:noFill/>
          <a:ln w="0">
            <a:noFill/>
          </a:ln>
        </p:spPr>
        <p:style>
          <a:lnRef idx="0"/>
          <a:fillRef idx="0"/>
          <a:effectRef idx="0"/>
          <a:fontRef idx="minor"/>
        </p:style>
        <p:txBody>
          <a:bodyPr lIns="0" rIns="0" tIns="11520" bIns="0" anchor="t">
            <a:spAutoFit/>
          </a:bodyPr>
          <a:p>
            <a:pPr marL="12600" defTabSz="914400">
              <a:lnSpc>
                <a:spcPct val="100000"/>
              </a:lnSpc>
              <a:spcBef>
                <a:spcPts val="91"/>
              </a:spcBef>
            </a:pPr>
            <a:r>
              <a:rPr b="0" lang="en-US" sz="2400" spc="79" strike="noStrike" u="none">
                <a:solidFill>
                  <a:srgbClr val="464646"/>
                </a:solidFill>
                <a:uFillTx/>
                <a:latin typeface="Trebuchet MS"/>
              </a:rPr>
              <a:t>This</a:t>
            </a:r>
            <a:r>
              <a:rPr b="0" lang="en-US" sz="2400" spc="-113" strike="noStrike" u="none">
                <a:solidFill>
                  <a:srgbClr val="464646"/>
                </a:solidFill>
                <a:uFillTx/>
                <a:latin typeface="Trebuchet MS"/>
              </a:rPr>
              <a:t> </a:t>
            </a:r>
            <a:r>
              <a:rPr b="0" lang="en-US" sz="2400" spc="71" strike="noStrike" u="none">
                <a:solidFill>
                  <a:srgbClr val="464646"/>
                </a:solidFill>
                <a:uFillTx/>
                <a:latin typeface="Trebuchet MS"/>
              </a:rPr>
              <a:t>leads</a:t>
            </a:r>
            <a:r>
              <a:rPr b="0" lang="en-US" sz="2400" spc="-111" strike="noStrike" u="none">
                <a:solidFill>
                  <a:srgbClr val="464646"/>
                </a:solidFill>
                <a:uFillTx/>
                <a:latin typeface="Trebuchet MS"/>
              </a:rPr>
              <a:t> </a:t>
            </a:r>
            <a:r>
              <a:rPr b="0" lang="en-US" sz="2400" strike="noStrike" u="none">
                <a:solidFill>
                  <a:srgbClr val="464646"/>
                </a:solidFill>
                <a:uFillTx/>
                <a:latin typeface="Trebuchet MS"/>
              </a:rPr>
              <a:t>to</a:t>
            </a:r>
            <a:r>
              <a:rPr b="0" lang="en-US" sz="2400" spc="-105" strike="noStrike" u="none">
                <a:solidFill>
                  <a:srgbClr val="464646"/>
                </a:solidFill>
                <a:uFillTx/>
                <a:latin typeface="Trebuchet MS"/>
              </a:rPr>
              <a:t> </a:t>
            </a:r>
            <a:r>
              <a:rPr b="0" lang="en-US" sz="2400" spc="85" strike="noStrike" u="none">
                <a:solidFill>
                  <a:srgbClr val="464646"/>
                </a:solidFill>
                <a:uFillTx/>
                <a:latin typeface="Trebuchet MS"/>
              </a:rPr>
              <a:t>a</a:t>
            </a:r>
            <a:r>
              <a:rPr b="0" lang="en-US" sz="2400" spc="-130" strike="noStrike" u="none">
                <a:solidFill>
                  <a:srgbClr val="464646"/>
                </a:solidFill>
                <a:uFillTx/>
                <a:latin typeface="Trebuchet MS"/>
              </a:rPr>
              <a:t> </a:t>
            </a:r>
            <a:r>
              <a:rPr b="0" lang="en-US" sz="2400" spc="85" strike="noStrike" u="none">
                <a:solidFill>
                  <a:srgbClr val="464646"/>
                </a:solidFill>
                <a:uFillTx/>
                <a:latin typeface="Trebuchet MS"/>
              </a:rPr>
              <a:t>change</a:t>
            </a:r>
            <a:r>
              <a:rPr b="0" lang="en-US" sz="2400" spc="-170" strike="noStrike" u="none">
                <a:solidFill>
                  <a:srgbClr val="464646"/>
                </a:solidFill>
                <a:uFillTx/>
                <a:latin typeface="Trebuchet MS"/>
              </a:rPr>
              <a:t> </a:t>
            </a:r>
            <a:r>
              <a:rPr b="0" lang="en-US" sz="2400" spc="74" strike="noStrike" u="none">
                <a:solidFill>
                  <a:srgbClr val="464646"/>
                </a:solidFill>
                <a:uFillTx/>
                <a:latin typeface="Trebuchet MS"/>
              </a:rPr>
              <a:t>in </a:t>
            </a:r>
            <a:r>
              <a:rPr b="0" lang="en-US" sz="2400" spc="65" strike="noStrike" u="none">
                <a:solidFill>
                  <a:srgbClr val="4f81bc"/>
                </a:solidFill>
                <a:uFillTx/>
                <a:latin typeface="Trebuchet MS"/>
              </a:rPr>
              <a:t>precision</a:t>
            </a:r>
            <a:r>
              <a:rPr b="0" lang="en-US" sz="2400" spc="-91" strike="noStrike" u="none">
                <a:solidFill>
                  <a:srgbClr val="4f81bc"/>
                </a:solidFill>
                <a:uFillTx/>
                <a:latin typeface="Trebuchet MS"/>
              </a:rPr>
              <a:t> </a:t>
            </a:r>
            <a:r>
              <a:rPr b="0" lang="en-US" sz="2400" spc="74" strike="noStrike" u="none">
                <a:solidFill>
                  <a:srgbClr val="464646"/>
                </a:solidFill>
                <a:uFillTx/>
                <a:latin typeface="Trebuchet MS"/>
              </a:rPr>
              <a:t>which</a:t>
            </a:r>
            <a:r>
              <a:rPr b="0" lang="en-US" sz="2400" spc="-60" strike="noStrike" u="none">
                <a:solidFill>
                  <a:srgbClr val="464646"/>
                </a:solidFill>
                <a:uFillTx/>
                <a:latin typeface="Trebuchet MS"/>
              </a:rPr>
              <a:t> </a:t>
            </a:r>
            <a:r>
              <a:rPr b="0" lang="en-US" sz="2400" spc="170" strike="noStrike" u="none">
                <a:solidFill>
                  <a:srgbClr val="464646"/>
                </a:solidFill>
                <a:uFillTx/>
                <a:latin typeface="Trebuchet MS"/>
              </a:rPr>
              <a:t>is</a:t>
            </a:r>
            <a:r>
              <a:rPr b="0" lang="en-US" sz="2400" spc="-150" strike="noStrike" u="none">
                <a:solidFill>
                  <a:srgbClr val="464646"/>
                </a:solidFill>
                <a:uFillTx/>
                <a:latin typeface="Trebuchet MS"/>
              </a:rPr>
              <a:t> </a:t>
            </a:r>
            <a:r>
              <a:rPr b="0" lang="en-US" sz="2400" strike="noStrike" u="none">
                <a:solidFill>
                  <a:srgbClr val="464646"/>
                </a:solidFill>
                <a:uFillTx/>
                <a:latin typeface="Trebuchet MS"/>
              </a:rPr>
              <a:t>tailor-</a:t>
            </a:r>
            <a:r>
              <a:rPr b="0" lang="en-US" sz="2400" spc="85" strike="noStrike" u="none">
                <a:solidFill>
                  <a:srgbClr val="464646"/>
                </a:solidFill>
                <a:uFillTx/>
                <a:latin typeface="Trebuchet MS"/>
              </a:rPr>
              <a:t>made</a:t>
            </a:r>
            <a:r>
              <a:rPr b="0" lang="en-US" sz="2400" spc="-65" strike="noStrike" u="none">
                <a:solidFill>
                  <a:srgbClr val="464646"/>
                </a:solidFill>
                <a:uFillTx/>
                <a:latin typeface="Trebuchet MS"/>
              </a:rPr>
              <a:t> </a:t>
            </a:r>
            <a:r>
              <a:rPr b="0" lang="en-US" sz="2400" spc="-26" strike="noStrike" u="none">
                <a:solidFill>
                  <a:srgbClr val="464646"/>
                </a:solidFill>
                <a:uFillTx/>
                <a:latin typeface="Trebuchet MS"/>
              </a:rPr>
              <a:t>for </a:t>
            </a:r>
            <a:r>
              <a:rPr b="0" lang="en-US" sz="2400" strike="noStrike" u="none">
                <a:solidFill>
                  <a:srgbClr val="464646"/>
                </a:solidFill>
                <a:uFillTx/>
                <a:latin typeface="Trebuchet MS"/>
              </a:rPr>
              <a:t>deep</a:t>
            </a:r>
            <a:r>
              <a:rPr b="0" lang="en-US" sz="2400" spc="-159" strike="noStrike" u="none">
                <a:solidFill>
                  <a:srgbClr val="464646"/>
                </a:solidFill>
                <a:uFillTx/>
                <a:latin typeface="Trebuchet MS"/>
              </a:rPr>
              <a:t> </a:t>
            </a:r>
            <a:r>
              <a:rPr b="0" lang="en-US" sz="2400" spc="65" strike="noStrike" u="none">
                <a:solidFill>
                  <a:srgbClr val="464646"/>
                </a:solidFill>
                <a:uFillTx/>
                <a:latin typeface="Trebuchet MS"/>
              </a:rPr>
              <a:t>learning</a:t>
            </a:r>
            <a:r>
              <a:rPr b="0" lang="en-US" sz="2400" spc="-105" strike="noStrike" u="none">
                <a:solidFill>
                  <a:srgbClr val="464646"/>
                </a:solidFill>
                <a:uFillTx/>
                <a:latin typeface="Trebuchet MS"/>
              </a:rPr>
              <a:t> </a:t>
            </a:r>
            <a:r>
              <a:rPr b="0" lang="en-US" sz="2400" spc="45" strike="noStrike" u="none">
                <a:solidFill>
                  <a:srgbClr val="464646"/>
                </a:solidFill>
                <a:uFillTx/>
                <a:latin typeface="Trebuchet MS"/>
              </a:rPr>
              <a:t>tasks.</a:t>
            </a:r>
            <a:endParaRPr b="0" lang="en-US" sz="2400" strike="noStrike" u="none">
              <a:solidFill>
                <a:srgbClr val="000000"/>
              </a:solidFill>
              <a:uFillTx/>
              <a:latin typeface="Arial"/>
            </a:endParaRPr>
          </a:p>
        </p:txBody>
      </p:sp>
      <p:sp>
        <p:nvSpPr>
          <p:cNvPr id="2479" name="object 54"/>
          <p:cNvSpPr/>
          <p:nvPr/>
        </p:nvSpPr>
        <p:spPr>
          <a:xfrm>
            <a:off x="428400" y="1328040"/>
            <a:ext cx="4608360" cy="1474200"/>
          </a:xfrm>
          <a:prstGeom prst="rect">
            <a:avLst/>
          </a:prstGeom>
          <a:noFill/>
          <a:ln w="0">
            <a:noFill/>
          </a:ln>
        </p:spPr>
        <p:style>
          <a:lnRef idx="0"/>
          <a:fillRef idx="0"/>
          <a:effectRef idx="0"/>
          <a:fontRef idx="minor"/>
        </p:style>
        <p:txBody>
          <a:bodyPr lIns="0" rIns="0" tIns="11520" bIns="0" anchor="t">
            <a:spAutoFit/>
          </a:bodyPr>
          <a:p>
            <a:pPr marL="12600" defTabSz="914400">
              <a:lnSpc>
                <a:spcPct val="100000"/>
              </a:lnSpc>
              <a:spcBef>
                <a:spcPts val="91"/>
              </a:spcBef>
            </a:pPr>
            <a:r>
              <a:rPr b="0" lang="en-US" sz="2400" strike="noStrike" u="none">
                <a:solidFill>
                  <a:srgbClr val="464646"/>
                </a:solidFill>
                <a:uFillTx/>
                <a:latin typeface="Trebuchet MS"/>
              </a:rPr>
              <a:t>Before</a:t>
            </a:r>
            <a:r>
              <a:rPr b="0" lang="en-US" sz="2400" spc="-99" strike="noStrike" u="none">
                <a:solidFill>
                  <a:srgbClr val="464646"/>
                </a:solidFill>
                <a:uFillTx/>
                <a:latin typeface="Trebuchet MS"/>
              </a:rPr>
              <a:t> </a:t>
            </a:r>
            <a:r>
              <a:rPr b="0" lang="en-US" sz="2400" spc="-54" strike="noStrike" u="none">
                <a:solidFill>
                  <a:srgbClr val="464646"/>
                </a:solidFill>
                <a:uFillTx/>
                <a:latin typeface="Trebuchet MS"/>
              </a:rPr>
              <a:t>we</a:t>
            </a:r>
            <a:r>
              <a:rPr b="0" lang="en-US" sz="2400" spc="-96" strike="noStrike" u="none">
                <a:solidFill>
                  <a:srgbClr val="464646"/>
                </a:solidFill>
                <a:uFillTx/>
                <a:latin typeface="Trebuchet MS"/>
              </a:rPr>
              <a:t> </a:t>
            </a:r>
            <a:r>
              <a:rPr b="0" lang="en-US" sz="2400" spc="54" strike="noStrike" u="none">
                <a:solidFill>
                  <a:srgbClr val="464646"/>
                </a:solidFill>
                <a:uFillTx/>
                <a:latin typeface="Trebuchet MS"/>
              </a:rPr>
              <a:t>talk</a:t>
            </a:r>
            <a:r>
              <a:rPr b="0" lang="en-US" sz="2400" spc="-150" strike="noStrike" u="none">
                <a:solidFill>
                  <a:srgbClr val="464646"/>
                </a:solidFill>
                <a:uFillTx/>
                <a:latin typeface="Trebuchet MS"/>
              </a:rPr>
              <a:t> </a:t>
            </a:r>
            <a:r>
              <a:rPr b="0" lang="en-US" sz="2400" spc="54" strike="noStrike" u="none">
                <a:solidFill>
                  <a:srgbClr val="464646"/>
                </a:solidFill>
                <a:uFillTx/>
                <a:latin typeface="Trebuchet MS"/>
              </a:rPr>
              <a:t>about</a:t>
            </a:r>
            <a:r>
              <a:rPr b="0" lang="en-US" sz="2400" spc="-71" strike="noStrike" u="none">
                <a:solidFill>
                  <a:srgbClr val="464646"/>
                </a:solidFill>
                <a:uFillTx/>
                <a:latin typeface="Trebuchet MS"/>
              </a:rPr>
              <a:t> </a:t>
            </a:r>
            <a:r>
              <a:rPr b="0" lang="en-US" sz="2400" strike="noStrike" u="none">
                <a:solidFill>
                  <a:srgbClr val="464646"/>
                </a:solidFill>
                <a:uFillTx/>
                <a:latin typeface="Trebuchet MS"/>
              </a:rPr>
              <a:t>the</a:t>
            </a:r>
            <a:r>
              <a:rPr b="0" lang="en-US" sz="2400" spc="-170" strike="noStrike" u="none">
                <a:solidFill>
                  <a:srgbClr val="464646"/>
                </a:solidFill>
                <a:uFillTx/>
                <a:latin typeface="Trebuchet MS"/>
              </a:rPr>
              <a:t> </a:t>
            </a:r>
            <a:r>
              <a:rPr b="0" lang="en-US" sz="2400" spc="125" strike="noStrike" u="none">
                <a:solidFill>
                  <a:srgbClr val="464646"/>
                </a:solidFill>
                <a:uFillTx/>
                <a:latin typeface="Trebuchet MS"/>
              </a:rPr>
              <a:t>3 </a:t>
            </a:r>
            <a:r>
              <a:rPr b="0" lang="en-US" sz="2400" strike="noStrike" u="none">
                <a:solidFill>
                  <a:srgbClr val="464646"/>
                </a:solidFill>
                <a:uFillTx/>
                <a:latin typeface="Trebuchet MS"/>
              </a:rPr>
              <a:t>ingredients,</a:t>
            </a:r>
            <a:r>
              <a:rPr b="0" lang="en-US" sz="2400" spc="14" strike="noStrike" u="none">
                <a:solidFill>
                  <a:srgbClr val="464646"/>
                </a:solidFill>
                <a:uFillTx/>
                <a:latin typeface="Trebuchet MS"/>
              </a:rPr>
              <a:t> </a:t>
            </a:r>
            <a:r>
              <a:rPr b="0" lang="en-US" sz="2400" spc="-11" strike="noStrike" u="none">
                <a:solidFill>
                  <a:srgbClr val="464646"/>
                </a:solidFill>
                <a:uFillTx/>
                <a:latin typeface="Trebuchet MS"/>
              </a:rPr>
              <a:t>there </a:t>
            </a:r>
            <a:r>
              <a:rPr b="0" lang="en-US" sz="2400" spc="170" strike="noStrike" u="none">
                <a:solidFill>
                  <a:srgbClr val="464646"/>
                </a:solidFill>
                <a:uFillTx/>
                <a:latin typeface="Trebuchet MS"/>
              </a:rPr>
              <a:t>is</a:t>
            </a:r>
            <a:r>
              <a:rPr b="0" lang="en-US" sz="2400" spc="-99" strike="noStrike" u="none">
                <a:solidFill>
                  <a:srgbClr val="464646"/>
                </a:solidFill>
                <a:uFillTx/>
                <a:latin typeface="Trebuchet MS"/>
              </a:rPr>
              <a:t> </a:t>
            </a:r>
            <a:r>
              <a:rPr b="0" lang="en-US" sz="2400" spc="45" strike="noStrike" u="none">
                <a:solidFill>
                  <a:srgbClr val="464646"/>
                </a:solidFill>
                <a:uFillTx/>
                <a:latin typeface="Trebuchet MS"/>
              </a:rPr>
              <a:t>another</a:t>
            </a:r>
            <a:r>
              <a:rPr b="0" lang="en-US" sz="2400" spc="-74" strike="noStrike" u="none">
                <a:solidFill>
                  <a:srgbClr val="464646"/>
                </a:solidFill>
                <a:uFillTx/>
                <a:latin typeface="Trebuchet MS"/>
              </a:rPr>
              <a:t> </a:t>
            </a:r>
            <a:r>
              <a:rPr b="0" lang="en-US" sz="2400" spc="-26" strike="noStrike" u="none">
                <a:solidFill>
                  <a:srgbClr val="4f81bc"/>
                </a:solidFill>
                <a:uFillTx/>
                <a:latin typeface="Trebuchet MS"/>
              </a:rPr>
              <a:t>key </a:t>
            </a:r>
            <a:r>
              <a:rPr b="0" lang="en-US" sz="2400" strike="noStrike" u="none">
                <a:solidFill>
                  <a:srgbClr val="4f81bc"/>
                </a:solidFill>
                <a:uFillTx/>
                <a:latin typeface="Trebuchet MS"/>
              </a:rPr>
              <a:t>difference</a:t>
            </a:r>
            <a:r>
              <a:rPr b="0" lang="en-US" sz="2400" spc="-111" strike="noStrike" u="none">
                <a:solidFill>
                  <a:srgbClr val="4f81bc"/>
                </a:solidFill>
                <a:uFillTx/>
                <a:latin typeface="Trebuchet MS"/>
              </a:rPr>
              <a:t> </a:t>
            </a:r>
            <a:r>
              <a:rPr b="0" lang="en-US" sz="2400" strike="noStrike" u="none">
                <a:solidFill>
                  <a:srgbClr val="464646"/>
                </a:solidFill>
                <a:uFillTx/>
                <a:latin typeface="Trebuchet MS"/>
              </a:rPr>
              <a:t>that</a:t>
            </a:r>
            <a:r>
              <a:rPr b="0" lang="en-US" sz="2400" spc="-85" strike="noStrike" u="none">
                <a:solidFill>
                  <a:srgbClr val="464646"/>
                </a:solidFill>
                <a:uFillTx/>
                <a:latin typeface="Trebuchet MS"/>
              </a:rPr>
              <a:t> </a:t>
            </a:r>
            <a:r>
              <a:rPr b="0" lang="en-US" sz="2400" spc="-40" strike="noStrike" u="none">
                <a:solidFill>
                  <a:srgbClr val="464646"/>
                </a:solidFill>
                <a:uFillTx/>
                <a:latin typeface="Trebuchet MS"/>
              </a:rPr>
              <a:t>we</a:t>
            </a:r>
            <a:r>
              <a:rPr b="0" lang="en-US" sz="2400" spc="-119" strike="noStrike" u="none">
                <a:solidFill>
                  <a:srgbClr val="464646"/>
                </a:solidFill>
                <a:uFillTx/>
                <a:latin typeface="Trebuchet MS"/>
              </a:rPr>
              <a:t> </a:t>
            </a:r>
            <a:r>
              <a:rPr b="0" lang="en-US" sz="2400" spc="125" strike="noStrike" u="none">
                <a:solidFill>
                  <a:srgbClr val="464646"/>
                </a:solidFill>
                <a:uFillTx/>
                <a:latin typeface="Trebuchet MS"/>
              </a:rPr>
              <a:t>should</a:t>
            </a:r>
            <a:r>
              <a:rPr b="0" lang="en-US" sz="2400" spc="-79" strike="noStrike" u="none">
                <a:solidFill>
                  <a:srgbClr val="464646"/>
                </a:solidFill>
                <a:uFillTx/>
                <a:latin typeface="Trebuchet MS"/>
              </a:rPr>
              <a:t> </a:t>
            </a:r>
            <a:r>
              <a:rPr b="0" lang="en-US" sz="2400" spc="-11" strike="noStrike" u="none">
                <a:solidFill>
                  <a:srgbClr val="464646"/>
                </a:solidFill>
                <a:uFillTx/>
                <a:latin typeface="Trebuchet MS"/>
              </a:rPr>
              <a:t>know.</a:t>
            </a:r>
            <a:endParaRPr b="0" lang="en-US" sz="2400" strike="noStrike" u="none">
              <a:solidFill>
                <a:srgbClr val="000000"/>
              </a:solidFill>
              <a:uFillTx/>
              <a:latin typeface="Arial"/>
            </a:endParaRPr>
          </a:p>
        </p:txBody>
      </p:sp>
      <p:grpSp>
        <p:nvGrpSpPr>
          <p:cNvPr id="2480" name="object 55"/>
          <p:cNvGrpSpPr/>
          <p:nvPr/>
        </p:nvGrpSpPr>
        <p:grpSpPr>
          <a:xfrm>
            <a:off x="9201240" y="3124080"/>
            <a:ext cx="1452240" cy="242640"/>
            <a:chOff x="9201240" y="3124080"/>
            <a:chExt cx="1452240" cy="242640"/>
          </a:xfrm>
        </p:grpSpPr>
        <p:pic>
          <p:nvPicPr>
            <p:cNvPr id="2481" name="object 56" descr=""/>
            <p:cNvPicPr/>
            <p:nvPr/>
          </p:nvPicPr>
          <p:blipFill>
            <a:blip r:embed="rId19"/>
            <a:stretch/>
          </p:blipFill>
          <p:spPr>
            <a:xfrm>
              <a:off x="9201240" y="3124080"/>
              <a:ext cx="1452240" cy="242640"/>
            </a:xfrm>
            <a:prstGeom prst="rect">
              <a:avLst/>
            </a:prstGeom>
            <a:noFill/>
            <a:ln w="0">
              <a:noFill/>
            </a:ln>
          </p:spPr>
        </p:pic>
        <p:sp>
          <p:nvSpPr>
            <p:cNvPr id="2482" name="object 57"/>
            <p:cNvSpPr/>
            <p:nvPr/>
          </p:nvSpPr>
          <p:spPr>
            <a:xfrm>
              <a:off x="9272520" y="3157560"/>
              <a:ext cx="1314000" cy="123480"/>
            </a:xfrm>
            <a:custGeom>
              <a:avLst/>
              <a:gdLst>
                <a:gd name="textAreaLeft" fmla="*/ 0 w 1314000"/>
                <a:gd name="textAreaRight" fmla="*/ 1314360 w 1314000"/>
                <a:gd name="textAreaTop" fmla="*/ 0 h 123480"/>
                <a:gd name="textAreaBottom" fmla="*/ 123840 h 123480"/>
              </a:gdLst>
              <a:ahLst/>
              <a:rect l="textAreaLeft" t="textAreaTop" r="textAreaRight" b="textAreaBottom"/>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83" name="PlaceHolder 2"/>
          <p:cNvSpPr>
            <a:spLocks noGrp="1"/>
          </p:cNvSpPr>
          <p:nvPr>
            <p:ph type="ftr" idx="165"/>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484" name="PlaceHolder 3"/>
          <p:cNvSpPr>
            <a:spLocks noGrp="1"/>
          </p:cNvSpPr>
          <p:nvPr>
            <p:ph type="sldNum" idx="166"/>
          </p:nvPr>
        </p:nvSpPr>
        <p:spPr>
          <a:xfrm>
            <a:off x="8610480" y="6356160"/>
            <a:ext cx="2742840" cy="365400"/>
          </a:xfrm>
          <a:prstGeom prst="rect">
            <a:avLst/>
          </a:prstGeom>
          <a:noFill/>
          <a:ln w="0">
            <a:noFill/>
          </a:ln>
        </p:spPr>
        <p:txBody>
          <a:bodyPr lIns="0" rIns="0" tIns="0" bIns="0" anchor="ctr">
            <a:noAutofit/>
          </a:bodyPr>
          <a:lstStyle>
            <a:lvl1pPr marL="38160" indent="0" algn="r" defTabSz="914400">
              <a:lnSpc>
                <a:spcPct val="100000"/>
              </a:lnSpc>
              <a:buNone/>
              <a:defRPr b="0" lang="en-US" sz="1200" spc="-26" strike="noStrike" u="none">
                <a:solidFill>
                  <a:schemeClr val="dk1">
                    <a:tint val="75000"/>
                  </a:schemeClr>
                </a:solidFill>
                <a:uFillTx/>
                <a:latin typeface="Calibri"/>
              </a:defRPr>
            </a:lvl1pPr>
          </a:lstStyle>
          <a:p>
            <a:pPr marL="38160" indent="0" algn="r" defTabSz="914400">
              <a:lnSpc>
                <a:spcPct val="100000"/>
              </a:lnSpc>
              <a:buNone/>
            </a:pPr>
            <a:r>
              <a:rPr b="0" lang="en-US" sz="1200" spc="-26" strike="noStrike" u="none">
                <a:solidFill>
                  <a:schemeClr val="dk1">
                    <a:tint val="75000"/>
                  </a:schemeClr>
                </a:solidFill>
                <a:uFillTx/>
                <a:latin typeface="Calibri"/>
              </a:rPr>
              <a:t>107</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485" name="object 2"/>
          <p:cNvGrpSpPr/>
          <p:nvPr/>
        </p:nvGrpSpPr>
        <p:grpSpPr>
          <a:xfrm>
            <a:off x="11115720" y="76320"/>
            <a:ext cx="790200" cy="676080"/>
            <a:chOff x="11115720" y="76320"/>
            <a:chExt cx="790200" cy="676080"/>
          </a:xfrm>
        </p:grpSpPr>
        <p:pic>
          <p:nvPicPr>
            <p:cNvPr id="2486" name="object 3" descr=""/>
            <p:cNvPicPr/>
            <p:nvPr/>
          </p:nvPicPr>
          <p:blipFill>
            <a:blip r:embed="rId1"/>
            <a:stretch/>
          </p:blipFill>
          <p:spPr>
            <a:xfrm>
              <a:off x="11134800" y="95400"/>
              <a:ext cx="752040" cy="637920"/>
            </a:xfrm>
            <a:prstGeom prst="rect">
              <a:avLst/>
            </a:prstGeom>
            <a:noFill/>
            <a:ln w="0">
              <a:noFill/>
            </a:ln>
          </p:spPr>
        </p:pic>
        <p:sp>
          <p:nvSpPr>
            <p:cNvPr id="2487"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8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pic>
        <p:nvPicPr>
          <p:cNvPr id="2489" name="object 6" descr=""/>
          <p:cNvPicPr/>
          <p:nvPr/>
        </p:nvPicPr>
        <p:blipFill>
          <a:blip r:embed="rId2"/>
          <a:stretch/>
        </p:blipFill>
        <p:spPr>
          <a:xfrm>
            <a:off x="6620040" y="2076480"/>
            <a:ext cx="1966680" cy="1909440"/>
          </a:xfrm>
          <a:prstGeom prst="rect">
            <a:avLst/>
          </a:prstGeom>
          <a:noFill/>
          <a:ln w="0">
            <a:noFill/>
          </a:ln>
        </p:spPr>
      </p:pic>
      <p:sp>
        <p:nvSpPr>
          <p:cNvPr id="2490" name="object 7"/>
          <p:cNvSpPr/>
          <p:nvPr/>
        </p:nvSpPr>
        <p:spPr>
          <a:xfrm>
            <a:off x="6696000" y="2133720"/>
            <a:ext cx="1819080" cy="1754640"/>
          </a:xfrm>
          <a:prstGeom prst="rect">
            <a:avLst/>
          </a:prstGeom>
          <a:solidFill>
            <a:srgbClr val="4f81bc"/>
          </a:solidFill>
          <a:ln w="38100">
            <a:solidFill>
              <a:srgbClr val="1f487c"/>
            </a:solidFill>
            <a:round/>
          </a:ln>
        </p:spPr>
        <p:style>
          <a:lnRef idx="0"/>
          <a:fillRef idx="0"/>
          <a:effectRef idx="0"/>
          <a:fontRef idx="minor"/>
        </p:style>
        <p:txBody>
          <a:bodyPr lIns="0" rIns="0" tIns="47520" bIns="0" anchor="t">
            <a:spAutoFit/>
          </a:bodyPr>
          <a:p>
            <a:pPr defTabSz="914400">
              <a:lnSpc>
                <a:spcPct val="100000"/>
              </a:lnSpc>
              <a:spcBef>
                <a:spcPts val="374"/>
              </a:spcBef>
            </a:pPr>
            <a:endParaRPr b="0" lang="en-US" sz="1800" strike="noStrike" u="none">
              <a:solidFill>
                <a:srgbClr val="ffffff"/>
              </a:solidFill>
              <a:uFillTx/>
              <a:latin typeface="Arial"/>
            </a:endParaRPr>
          </a:p>
          <a:p>
            <a:pPr marL="474480" indent="-113040" defTabSz="914400">
              <a:lnSpc>
                <a:spcPts val="2100"/>
              </a:lnSpc>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ffffff"/>
              </a:solidFill>
              <a:uFillTx/>
              <a:latin typeface="Arial"/>
            </a:endParaRPr>
          </a:p>
          <a:p>
            <a:pPr marL="418320" defTabSz="914400">
              <a:lnSpc>
                <a:spcPct val="100000"/>
              </a:lnSpc>
              <a:spcBef>
                <a:spcPts val="1040"/>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a:t>
            </a:r>
            <a:r>
              <a:rPr b="0" lang="en-US" sz="3000" spc="-6" strike="noStrike" u="none" baseline="-20000">
                <a:solidFill>
                  <a:srgbClr val="ffffff"/>
                </a:solidFill>
                <a:uFillTx/>
                <a:latin typeface="Cambria Math"/>
              </a:rPr>
              <a:t>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ffffff"/>
              </a:solidFill>
              <a:uFillTx/>
              <a:latin typeface="Arial"/>
            </a:endParaRPr>
          </a:p>
        </p:txBody>
      </p:sp>
      <p:grpSp>
        <p:nvGrpSpPr>
          <p:cNvPr id="2491" name="object 8"/>
          <p:cNvGrpSpPr/>
          <p:nvPr/>
        </p:nvGrpSpPr>
        <p:grpSpPr>
          <a:xfrm>
            <a:off x="7477200" y="4390920"/>
            <a:ext cx="3328560" cy="556920"/>
            <a:chOff x="7477200" y="4390920"/>
            <a:chExt cx="3328560" cy="556920"/>
          </a:xfrm>
        </p:grpSpPr>
        <p:pic>
          <p:nvPicPr>
            <p:cNvPr id="2492" name="object 9" descr=""/>
            <p:cNvPicPr/>
            <p:nvPr/>
          </p:nvPicPr>
          <p:blipFill>
            <a:blip r:embed="rId3"/>
            <a:stretch/>
          </p:blipFill>
          <p:spPr>
            <a:xfrm>
              <a:off x="7477200" y="4572000"/>
              <a:ext cx="3290760" cy="375840"/>
            </a:xfrm>
            <a:prstGeom prst="rect">
              <a:avLst/>
            </a:prstGeom>
            <a:noFill/>
            <a:ln w="0">
              <a:noFill/>
            </a:ln>
          </p:spPr>
        </p:pic>
        <p:sp>
          <p:nvSpPr>
            <p:cNvPr id="2493" name="object 10"/>
            <p:cNvSpPr/>
            <p:nvPr/>
          </p:nvSpPr>
          <p:spPr>
            <a:xfrm>
              <a:off x="7553160" y="4629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494" name="object 11"/>
            <p:cNvSpPr/>
            <p:nvPr/>
          </p:nvSpPr>
          <p:spPr>
            <a:xfrm>
              <a:off x="7553160" y="4629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95" name="object 12" descr=""/>
            <p:cNvPicPr/>
            <p:nvPr/>
          </p:nvPicPr>
          <p:blipFill>
            <a:blip r:embed="rId4"/>
            <a:stretch/>
          </p:blipFill>
          <p:spPr>
            <a:xfrm>
              <a:off x="7524720" y="4390920"/>
              <a:ext cx="3281040" cy="261720"/>
            </a:xfrm>
            <a:prstGeom prst="rect">
              <a:avLst/>
            </a:prstGeom>
            <a:noFill/>
            <a:ln w="0">
              <a:noFill/>
            </a:ln>
          </p:spPr>
        </p:pic>
        <p:sp>
          <p:nvSpPr>
            <p:cNvPr id="2496" name="object 13"/>
            <p:cNvSpPr/>
            <p:nvPr/>
          </p:nvSpPr>
          <p:spPr>
            <a:xfrm>
              <a:off x="7596360" y="444348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97" name="object 14"/>
          <p:cNvSpPr/>
          <p:nvPr/>
        </p:nvSpPr>
        <p:spPr>
          <a:xfrm>
            <a:off x="7255800" y="454212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2498" name="object 15"/>
          <p:cNvSpPr/>
          <p:nvPr/>
        </p:nvSpPr>
        <p:spPr>
          <a:xfrm>
            <a:off x="9095760" y="409032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2499" name="object 16"/>
          <p:cNvGrpSpPr/>
          <p:nvPr/>
        </p:nvGrpSpPr>
        <p:grpSpPr>
          <a:xfrm>
            <a:off x="7467480" y="1114200"/>
            <a:ext cx="3605040" cy="3433320"/>
            <a:chOff x="7467480" y="1114200"/>
            <a:chExt cx="3605040" cy="3433320"/>
          </a:xfrm>
        </p:grpSpPr>
        <p:pic>
          <p:nvPicPr>
            <p:cNvPr id="2500" name="object 17" descr=""/>
            <p:cNvPicPr/>
            <p:nvPr/>
          </p:nvPicPr>
          <p:blipFill>
            <a:blip r:embed="rId5"/>
            <a:stretch/>
          </p:blipFill>
          <p:spPr>
            <a:xfrm>
              <a:off x="7696080" y="3971880"/>
              <a:ext cx="537840" cy="556920"/>
            </a:xfrm>
            <a:prstGeom prst="rect">
              <a:avLst/>
            </a:prstGeom>
            <a:noFill/>
            <a:ln w="0">
              <a:noFill/>
            </a:ln>
          </p:spPr>
        </p:pic>
        <p:pic>
          <p:nvPicPr>
            <p:cNvPr id="2501" name="object 18" descr=""/>
            <p:cNvPicPr/>
            <p:nvPr/>
          </p:nvPicPr>
          <p:blipFill>
            <a:blip r:embed="rId6"/>
            <a:stretch/>
          </p:blipFill>
          <p:spPr>
            <a:xfrm>
              <a:off x="7758720" y="4012920"/>
              <a:ext cx="421920" cy="437400"/>
            </a:xfrm>
            <a:prstGeom prst="rect">
              <a:avLst/>
            </a:prstGeom>
            <a:noFill/>
            <a:ln w="0">
              <a:noFill/>
            </a:ln>
          </p:spPr>
        </p:pic>
        <p:sp>
          <p:nvSpPr>
            <p:cNvPr id="2502" name="object 19"/>
            <p:cNvSpPr/>
            <p:nvPr/>
          </p:nvSpPr>
          <p:spPr>
            <a:xfrm>
              <a:off x="7758720" y="401292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7" y="0"/>
                  </a:moveTo>
                  <a:lnTo>
                    <a:pt x="358140" y="29463"/>
                  </a:lnTo>
                  <a:lnTo>
                    <a:pt x="268604" y="104266"/>
                  </a:lnTo>
                  <a:lnTo>
                    <a:pt x="422401" y="288289"/>
                  </a:lnTo>
                  <a:lnTo>
                    <a:pt x="243332" y="437895"/>
                  </a:lnTo>
                  <a:lnTo>
                    <a:pt x="89535" y="253999"/>
                  </a:lnTo>
                  <a:lnTo>
                    <a:pt x="0" y="328802"/>
                  </a:lnTo>
                  <a:lnTo>
                    <a:pt x="29337"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03" name="object 20" descr=""/>
            <p:cNvPicPr/>
            <p:nvPr/>
          </p:nvPicPr>
          <p:blipFill>
            <a:blip r:embed="rId7"/>
            <a:stretch/>
          </p:blipFill>
          <p:spPr>
            <a:xfrm>
              <a:off x="9934560" y="1533600"/>
              <a:ext cx="537840" cy="556920"/>
            </a:xfrm>
            <a:prstGeom prst="rect">
              <a:avLst/>
            </a:prstGeom>
            <a:noFill/>
            <a:ln w="0">
              <a:noFill/>
            </a:ln>
          </p:spPr>
        </p:pic>
        <p:pic>
          <p:nvPicPr>
            <p:cNvPr id="2504" name="object 21" descr=""/>
            <p:cNvPicPr/>
            <p:nvPr/>
          </p:nvPicPr>
          <p:blipFill>
            <a:blip r:embed="rId8"/>
            <a:stretch/>
          </p:blipFill>
          <p:spPr>
            <a:xfrm>
              <a:off x="9992880" y="1568160"/>
              <a:ext cx="421920" cy="437400"/>
            </a:xfrm>
            <a:prstGeom prst="rect">
              <a:avLst/>
            </a:prstGeom>
            <a:noFill/>
            <a:ln w="0">
              <a:noFill/>
            </a:ln>
          </p:spPr>
        </p:pic>
        <p:sp>
          <p:nvSpPr>
            <p:cNvPr id="2505" name="object 22"/>
            <p:cNvSpPr/>
            <p:nvPr/>
          </p:nvSpPr>
          <p:spPr>
            <a:xfrm>
              <a:off x="9992880" y="156816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39" y="29336"/>
                  </a:lnTo>
                  <a:lnTo>
                    <a:pt x="268604" y="104266"/>
                  </a:lnTo>
                  <a:lnTo>
                    <a:pt x="422401" y="288163"/>
                  </a:lnTo>
                  <a:lnTo>
                    <a:pt x="243331" y="437895"/>
                  </a:lnTo>
                  <a:lnTo>
                    <a:pt x="89534" y="253872"/>
                  </a:lnTo>
                  <a:lnTo>
                    <a:pt x="0" y="328675"/>
                  </a:lnTo>
                  <a:lnTo>
                    <a:pt x="29336"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06" name="object 23" descr=""/>
            <p:cNvPicPr/>
            <p:nvPr/>
          </p:nvPicPr>
          <p:blipFill>
            <a:blip r:embed="rId9"/>
            <a:stretch/>
          </p:blipFill>
          <p:spPr>
            <a:xfrm>
              <a:off x="9753480" y="3981240"/>
              <a:ext cx="537840" cy="566280"/>
            </a:xfrm>
            <a:prstGeom prst="rect">
              <a:avLst/>
            </a:prstGeom>
            <a:noFill/>
            <a:ln w="0">
              <a:noFill/>
            </a:ln>
          </p:spPr>
        </p:pic>
        <p:pic>
          <p:nvPicPr>
            <p:cNvPr id="2507" name="object 24" descr=""/>
            <p:cNvPicPr/>
            <p:nvPr/>
          </p:nvPicPr>
          <p:blipFill>
            <a:blip r:embed="rId10"/>
            <a:stretch/>
          </p:blipFill>
          <p:spPr>
            <a:xfrm>
              <a:off x="9813960" y="4019400"/>
              <a:ext cx="423360" cy="444600"/>
            </a:xfrm>
            <a:prstGeom prst="rect">
              <a:avLst/>
            </a:prstGeom>
            <a:noFill/>
            <a:ln w="0">
              <a:noFill/>
            </a:ln>
          </p:spPr>
        </p:pic>
        <p:sp>
          <p:nvSpPr>
            <p:cNvPr id="2508" name="object 25"/>
            <p:cNvSpPr/>
            <p:nvPr/>
          </p:nvSpPr>
          <p:spPr>
            <a:xfrm>
              <a:off x="9813960" y="4019400"/>
              <a:ext cx="423720" cy="444600"/>
            </a:xfrm>
            <a:custGeom>
              <a:avLst/>
              <a:gdLst>
                <a:gd name="textAreaLeft" fmla="*/ 0 w 423720"/>
                <a:gd name="textAreaRight" fmla="*/ 424080 w 423720"/>
                <a:gd name="textAreaTop" fmla="*/ 0 h 444600"/>
                <a:gd name="textAreaBottom" fmla="*/ 444960 h 444600"/>
              </a:gdLst>
              <a:ahLst/>
              <a:rect l="textAreaLeft" t="textAreaTop" r="textAreaRight" b="textAreaBottom"/>
              <a:pathLst>
                <a:path w="424179" h="445135">
                  <a:moveTo>
                    <a:pt x="383031" y="0"/>
                  </a:moveTo>
                  <a:lnTo>
                    <a:pt x="423672" y="327532"/>
                  </a:lnTo>
                  <a:lnTo>
                    <a:pt x="331597" y="255777"/>
                  </a:lnTo>
                  <a:lnTo>
                    <a:pt x="184150" y="444880"/>
                  </a:lnTo>
                  <a:lnTo>
                    <a:pt x="0" y="301370"/>
                  </a:lnTo>
                  <a:lnTo>
                    <a:pt x="147447" y="112267"/>
                  </a:lnTo>
                  <a:lnTo>
                    <a:pt x="55499" y="40512"/>
                  </a:lnTo>
                  <a:lnTo>
                    <a:pt x="383031"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09" name="object 26" descr=""/>
            <p:cNvPicPr/>
            <p:nvPr/>
          </p:nvPicPr>
          <p:blipFill>
            <a:blip r:embed="rId11"/>
            <a:stretch/>
          </p:blipFill>
          <p:spPr>
            <a:xfrm>
              <a:off x="7829640" y="1514520"/>
              <a:ext cx="547200" cy="556920"/>
            </a:xfrm>
            <a:prstGeom prst="rect">
              <a:avLst/>
            </a:prstGeom>
            <a:noFill/>
            <a:ln w="0">
              <a:noFill/>
            </a:ln>
          </p:spPr>
        </p:pic>
        <p:pic>
          <p:nvPicPr>
            <p:cNvPr id="2510" name="object 27" descr=""/>
            <p:cNvPicPr/>
            <p:nvPr/>
          </p:nvPicPr>
          <p:blipFill>
            <a:blip r:embed="rId12"/>
            <a:stretch/>
          </p:blipFill>
          <p:spPr>
            <a:xfrm>
              <a:off x="7893720" y="1553760"/>
              <a:ext cx="421560" cy="435600"/>
            </a:xfrm>
            <a:prstGeom prst="rect">
              <a:avLst/>
            </a:prstGeom>
            <a:noFill/>
            <a:ln w="0">
              <a:noFill/>
            </a:ln>
          </p:spPr>
        </p:pic>
        <p:sp>
          <p:nvSpPr>
            <p:cNvPr id="2511" name="object 28"/>
            <p:cNvSpPr/>
            <p:nvPr/>
          </p:nvSpPr>
          <p:spPr>
            <a:xfrm>
              <a:off x="7893720" y="155376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859" y="0"/>
                  </a:moveTo>
                  <a:lnTo>
                    <a:pt x="422021" y="329057"/>
                  </a:lnTo>
                  <a:lnTo>
                    <a:pt x="333248" y="253364"/>
                  </a:lnTo>
                  <a:lnTo>
                    <a:pt x="177673" y="435863"/>
                  </a:lnTo>
                  <a:lnTo>
                    <a:pt x="0" y="284480"/>
                  </a:lnTo>
                  <a:lnTo>
                    <a:pt x="155575" y="101981"/>
                  </a:lnTo>
                  <a:lnTo>
                    <a:pt x="66801" y="26288"/>
                  </a:lnTo>
                  <a:lnTo>
                    <a:pt x="395859"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12" name="object 29" descr=""/>
            <p:cNvPicPr/>
            <p:nvPr/>
          </p:nvPicPr>
          <p:blipFill>
            <a:blip r:embed="rId13"/>
            <a:stretch/>
          </p:blipFill>
          <p:spPr>
            <a:xfrm>
              <a:off x="8858160" y="1514520"/>
              <a:ext cx="528120" cy="528120"/>
            </a:xfrm>
            <a:prstGeom prst="rect">
              <a:avLst/>
            </a:prstGeom>
            <a:noFill/>
            <a:ln w="0">
              <a:noFill/>
            </a:ln>
          </p:spPr>
        </p:pic>
        <p:pic>
          <p:nvPicPr>
            <p:cNvPr id="2513" name="object 30" descr=""/>
            <p:cNvPicPr/>
            <p:nvPr/>
          </p:nvPicPr>
          <p:blipFill>
            <a:blip r:embed="rId14"/>
            <a:stretch/>
          </p:blipFill>
          <p:spPr>
            <a:xfrm>
              <a:off x="8918280" y="1554480"/>
              <a:ext cx="412560" cy="406080"/>
            </a:xfrm>
            <a:prstGeom prst="rect">
              <a:avLst/>
            </a:prstGeom>
            <a:noFill/>
            <a:ln w="0">
              <a:noFill/>
            </a:ln>
          </p:spPr>
        </p:pic>
        <p:sp>
          <p:nvSpPr>
            <p:cNvPr id="2514" name="object 31"/>
            <p:cNvSpPr/>
            <p:nvPr/>
          </p:nvSpPr>
          <p:spPr>
            <a:xfrm>
              <a:off x="8918280" y="1554480"/>
              <a:ext cx="412920" cy="406080"/>
            </a:xfrm>
            <a:custGeom>
              <a:avLst/>
              <a:gdLst>
                <a:gd name="textAreaLeft" fmla="*/ 0 w 412920"/>
                <a:gd name="textAreaRight" fmla="*/ 413280 w 412920"/>
                <a:gd name="textAreaTop" fmla="*/ 0 h 406080"/>
                <a:gd name="textAreaBottom" fmla="*/ 406440 h 406080"/>
              </a:gdLst>
              <a:ahLst/>
              <a:rect l="textAreaLeft" t="textAreaTop" r="textAreaRight" b="textAreaBottom"/>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15" name="object 32" descr=""/>
            <p:cNvPicPr/>
            <p:nvPr/>
          </p:nvPicPr>
          <p:blipFill>
            <a:blip r:embed="rId15"/>
            <a:stretch/>
          </p:blipFill>
          <p:spPr>
            <a:xfrm>
              <a:off x="7467480" y="1114200"/>
              <a:ext cx="3300120" cy="375840"/>
            </a:xfrm>
            <a:prstGeom prst="rect">
              <a:avLst/>
            </a:prstGeom>
            <a:noFill/>
            <a:ln w="0">
              <a:noFill/>
            </a:ln>
          </p:spPr>
        </p:pic>
        <p:sp>
          <p:nvSpPr>
            <p:cNvPr id="2516" name="object 33"/>
            <p:cNvSpPr/>
            <p:nvPr/>
          </p:nvSpPr>
          <p:spPr>
            <a:xfrm>
              <a:off x="7543800" y="1171440"/>
              <a:ext cx="3152520" cy="228240"/>
            </a:xfrm>
            <a:custGeom>
              <a:avLst/>
              <a:gdLst>
                <a:gd name="textAreaLeft" fmla="*/ 0 w 3152520"/>
                <a:gd name="textAreaRight" fmla="*/ 3152880 w 3152520"/>
                <a:gd name="textAreaTop" fmla="*/ 0 h 228240"/>
                <a:gd name="textAreaBottom" fmla="*/ 228600 h 228240"/>
              </a:gdLst>
              <a:ahLst/>
              <a:rect l="textAreaLeft" t="textAreaTop" r="textAreaRight" b="textAreaBottom"/>
              <a:pathLst>
                <a:path w="3152775" h="228600">
                  <a:moveTo>
                    <a:pt x="3152775" y="0"/>
                  </a:moveTo>
                  <a:lnTo>
                    <a:pt x="0" y="0"/>
                  </a:lnTo>
                  <a:lnTo>
                    <a:pt x="0" y="228600"/>
                  </a:lnTo>
                  <a:lnTo>
                    <a:pt x="3152775" y="228600"/>
                  </a:lnTo>
                  <a:lnTo>
                    <a:pt x="315277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17" name="object 34"/>
            <p:cNvSpPr/>
            <p:nvPr/>
          </p:nvSpPr>
          <p:spPr>
            <a:xfrm>
              <a:off x="7543800" y="1171440"/>
              <a:ext cx="3152520" cy="228240"/>
            </a:xfrm>
            <a:custGeom>
              <a:avLst/>
              <a:gdLst>
                <a:gd name="textAreaLeft" fmla="*/ 0 w 3152520"/>
                <a:gd name="textAreaRight" fmla="*/ 3152880 w 3152520"/>
                <a:gd name="textAreaTop" fmla="*/ 0 h 228240"/>
                <a:gd name="textAreaBottom" fmla="*/ 228600 h 228240"/>
              </a:gdLst>
              <a:ahLst/>
              <a:rect l="textAreaLeft" t="textAreaTop" r="textAreaRight" b="textAreaBottom"/>
              <a:pathLst>
                <a:path w="3152775" h="228600">
                  <a:moveTo>
                    <a:pt x="0" y="228600"/>
                  </a:moveTo>
                  <a:lnTo>
                    <a:pt x="3152775" y="228600"/>
                  </a:lnTo>
                  <a:lnTo>
                    <a:pt x="3152775"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18" name="object 35" descr=""/>
            <p:cNvPicPr/>
            <p:nvPr/>
          </p:nvPicPr>
          <p:blipFill>
            <a:blip r:embed="rId16"/>
            <a:stretch/>
          </p:blipFill>
          <p:spPr>
            <a:xfrm>
              <a:off x="9363240" y="3247920"/>
              <a:ext cx="1709280" cy="747360"/>
            </a:xfrm>
            <a:prstGeom prst="rect">
              <a:avLst/>
            </a:prstGeom>
            <a:noFill/>
            <a:ln w="0">
              <a:noFill/>
            </a:ln>
          </p:spPr>
        </p:pic>
        <p:sp>
          <p:nvSpPr>
            <p:cNvPr id="2519" name="object 36"/>
            <p:cNvSpPr/>
            <p:nvPr/>
          </p:nvSpPr>
          <p:spPr>
            <a:xfrm>
              <a:off x="9439200" y="33051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20" name="object 37"/>
            <p:cNvSpPr/>
            <p:nvPr/>
          </p:nvSpPr>
          <p:spPr>
            <a:xfrm>
              <a:off x="9439200" y="330516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21" name="object 38"/>
          <p:cNvSpPr/>
          <p:nvPr/>
        </p:nvSpPr>
        <p:spPr>
          <a:xfrm>
            <a:off x="7252200" y="109908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2522" name="object 39"/>
          <p:cNvSpPr/>
          <p:nvPr/>
        </p:nvSpPr>
        <p:spPr>
          <a:xfrm>
            <a:off x="5934600" y="2479320"/>
            <a:ext cx="54432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23" name="object 40"/>
          <p:cNvSpPr/>
          <p:nvPr/>
        </p:nvSpPr>
        <p:spPr>
          <a:xfrm>
            <a:off x="11367360" y="227772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24" name="object 41"/>
          <p:cNvSpPr/>
          <p:nvPr/>
        </p:nvSpPr>
        <p:spPr>
          <a:xfrm>
            <a:off x="11367360" y="334620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25" name="object 42"/>
          <p:cNvSpPr/>
          <p:nvPr/>
        </p:nvSpPr>
        <p:spPr>
          <a:xfrm>
            <a:off x="484200" y="1400040"/>
            <a:ext cx="1426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54" strike="noStrike" u="none">
                <a:solidFill>
                  <a:srgbClr val="4f81bc"/>
                </a:solidFill>
                <a:uFillTx/>
                <a:latin typeface="Trebuchet MS"/>
              </a:rPr>
              <a:t>Ingredient</a:t>
            </a:r>
            <a:r>
              <a:rPr b="1" lang="en-US" sz="1800" spc="-31" strike="noStrike" u="none">
                <a:solidFill>
                  <a:srgbClr val="4f81bc"/>
                </a:solidFill>
                <a:uFillTx/>
                <a:latin typeface="Trebuchet MS"/>
              </a:rPr>
              <a:t> </a:t>
            </a:r>
            <a:r>
              <a:rPr b="1" lang="en-US" sz="1800" spc="-190" strike="noStrike" u="none">
                <a:solidFill>
                  <a:srgbClr val="4f81bc"/>
                </a:solidFill>
                <a:uFillTx/>
                <a:latin typeface="Trebuchet MS"/>
              </a:rPr>
              <a:t>1:</a:t>
            </a:r>
            <a:endParaRPr b="0" lang="en-US" sz="1800" strike="noStrike" u="none">
              <a:solidFill>
                <a:srgbClr val="000000"/>
              </a:solidFill>
              <a:uFillTx/>
              <a:latin typeface="Arial"/>
            </a:endParaRPr>
          </a:p>
        </p:txBody>
      </p:sp>
      <p:sp>
        <p:nvSpPr>
          <p:cNvPr id="2526" name="object 43"/>
          <p:cNvSpPr/>
          <p:nvPr/>
        </p:nvSpPr>
        <p:spPr>
          <a:xfrm>
            <a:off x="2158920" y="1902960"/>
            <a:ext cx="128376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trike="noStrike" u="none">
                <a:solidFill>
                  <a:srgbClr val="464646"/>
                </a:solidFill>
                <a:uFillTx/>
                <a:latin typeface="Trebuchet MS"/>
              </a:rPr>
              <a:t>4-Bit</a:t>
            </a:r>
            <a:r>
              <a:rPr b="0" lang="en-US" sz="1200" spc="65" strike="noStrike" u="none">
                <a:solidFill>
                  <a:srgbClr val="464646"/>
                </a:solidFill>
                <a:uFillTx/>
                <a:latin typeface="Trebuchet MS"/>
              </a:rPr>
              <a:t> </a:t>
            </a:r>
            <a:r>
              <a:rPr b="0" lang="en-US" sz="1200" spc="-11" strike="noStrike" u="none">
                <a:solidFill>
                  <a:srgbClr val="464646"/>
                </a:solidFill>
                <a:uFillTx/>
                <a:latin typeface="Trebuchet MS"/>
              </a:rPr>
              <a:t>NormalFloat</a:t>
            </a:r>
            <a:endParaRPr b="0" lang="en-US" sz="1200" strike="noStrike" u="none">
              <a:solidFill>
                <a:srgbClr val="000000"/>
              </a:solidFill>
              <a:uFillTx/>
              <a:latin typeface="Arial"/>
            </a:endParaRPr>
          </a:p>
        </p:txBody>
      </p:sp>
      <p:sp>
        <p:nvSpPr>
          <p:cNvPr id="2527" name="object 44"/>
          <p:cNvSpPr/>
          <p:nvPr/>
        </p:nvSpPr>
        <p:spPr>
          <a:xfrm>
            <a:off x="524160" y="2650680"/>
            <a:ext cx="3900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65" strike="noStrike" u="none">
                <a:solidFill>
                  <a:srgbClr val="404040"/>
                </a:solidFill>
                <a:uFillTx/>
                <a:latin typeface="Trebuchet MS"/>
              </a:rPr>
              <a:t>We</a:t>
            </a:r>
            <a:r>
              <a:rPr b="0" lang="en-US" sz="2000" spc="-91" strike="noStrike" u="none">
                <a:solidFill>
                  <a:srgbClr val="404040"/>
                </a:solidFill>
                <a:uFillTx/>
                <a:latin typeface="Trebuchet MS"/>
              </a:rPr>
              <a:t> </a:t>
            </a:r>
            <a:r>
              <a:rPr b="0" lang="en-US" sz="2000" strike="noStrike" u="none">
                <a:solidFill>
                  <a:srgbClr val="404040"/>
                </a:solidFill>
                <a:uFillTx/>
                <a:latin typeface="Trebuchet MS"/>
              </a:rPr>
              <a:t>store</a:t>
            </a:r>
            <a:r>
              <a:rPr b="0" lang="en-US" sz="2000" spc="-71" strike="noStrike" u="none">
                <a:solidFill>
                  <a:srgbClr val="404040"/>
                </a:solidFill>
                <a:uFillTx/>
                <a:latin typeface="Trebuchet MS"/>
              </a:rPr>
              <a:t> </a:t>
            </a:r>
            <a:r>
              <a:rPr b="0" lang="en-US" sz="2000" spc="-156" strike="noStrike" u="none">
                <a:solidFill>
                  <a:srgbClr val="404040"/>
                </a:solidFill>
                <a:uFillTx/>
                <a:latin typeface="Cambria Math"/>
              </a:rPr>
              <a:t>W</a:t>
            </a:r>
            <a:r>
              <a:rPr b="0" lang="en-US" sz="2000" spc="-156" strike="noStrike" u="none">
                <a:solidFill>
                  <a:srgbClr val="404040"/>
                </a:solidFill>
                <a:uFillTx/>
                <a:latin typeface="Trebuchet MS"/>
              </a:rPr>
              <a:t>,</a:t>
            </a:r>
            <a:r>
              <a:rPr b="0" lang="en-US" sz="2000" spc="-14" strike="noStrike" u="none">
                <a:solidFill>
                  <a:srgbClr val="404040"/>
                </a:solidFill>
                <a:uFillTx/>
                <a:latin typeface="Trebuchet MS"/>
              </a:rPr>
              <a:t> </a:t>
            </a:r>
            <a:r>
              <a:rPr b="0" lang="en-US" sz="2000" spc="159" strike="noStrike" u="none">
                <a:solidFill>
                  <a:srgbClr val="404040"/>
                </a:solidFill>
                <a:uFillTx/>
                <a:latin typeface="Trebuchet MS"/>
              </a:rPr>
              <a:t>as</a:t>
            </a:r>
            <a:r>
              <a:rPr b="0" lang="en-US" sz="2000" spc="-99" strike="noStrike" u="none">
                <a:solidFill>
                  <a:srgbClr val="404040"/>
                </a:solidFill>
                <a:uFillTx/>
                <a:latin typeface="Trebuchet MS"/>
              </a:rPr>
              <a:t> </a:t>
            </a:r>
            <a:r>
              <a:rPr b="0" lang="en-US" sz="2000" strike="noStrike" u="none">
                <a:solidFill>
                  <a:srgbClr val="404040"/>
                </a:solidFill>
                <a:uFillTx/>
                <a:latin typeface="Trebuchet MS"/>
              </a:rPr>
              <a:t>4-Bit</a:t>
            </a:r>
            <a:r>
              <a:rPr b="0" lang="en-US" sz="2000" spc="-45" strike="noStrike" u="none">
                <a:solidFill>
                  <a:srgbClr val="404040"/>
                </a:solidFill>
                <a:uFillTx/>
                <a:latin typeface="Trebuchet MS"/>
              </a:rPr>
              <a:t> </a:t>
            </a:r>
            <a:r>
              <a:rPr b="0" lang="en-US" sz="2000" spc="-11" strike="noStrike" u="none">
                <a:solidFill>
                  <a:srgbClr val="404040"/>
                </a:solidFill>
                <a:uFillTx/>
                <a:latin typeface="Trebuchet MS"/>
              </a:rPr>
              <a:t>NormalFloat</a:t>
            </a:r>
            <a:endParaRPr b="0" lang="en-US" sz="2000" strike="noStrike" u="none">
              <a:solidFill>
                <a:srgbClr val="000000"/>
              </a:solidFill>
              <a:uFillTx/>
              <a:latin typeface="Arial"/>
            </a:endParaRPr>
          </a:p>
        </p:txBody>
      </p:sp>
      <p:sp>
        <p:nvSpPr>
          <p:cNvPr id="2528" name="object 45"/>
          <p:cNvSpPr/>
          <p:nvPr/>
        </p:nvSpPr>
        <p:spPr>
          <a:xfrm>
            <a:off x="430560" y="4780440"/>
            <a:ext cx="433620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119" strike="noStrike" u="none">
                <a:solidFill>
                  <a:srgbClr val="404040"/>
                </a:solidFill>
                <a:uFillTx/>
                <a:latin typeface="Trebuchet MS"/>
              </a:rPr>
              <a:t>To</a:t>
            </a:r>
            <a:r>
              <a:rPr b="0" lang="en-US" sz="2000" spc="-130" strike="noStrike" u="none">
                <a:solidFill>
                  <a:srgbClr val="404040"/>
                </a:solidFill>
                <a:uFillTx/>
                <a:latin typeface="Trebuchet MS"/>
              </a:rPr>
              <a:t> </a:t>
            </a:r>
            <a:r>
              <a:rPr b="0" lang="en-US" sz="2000" strike="noStrike" u="none">
                <a:solidFill>
                  <a:srgbClr val="404040"/>
                </a:solidFill>
                <a:uFillTx/>
                <a:latin typeface="Trebuchet MS"/>
              </a:rPr>
              <a:t>convert</a:t>
            </a:r>
            <a:r>
              <a:rPr b="0" lang="en-US" sz="2000" spc="-79" strike="noStrike" u="none">
                <a:solidFill>
                  <a:srgbClr val="404040"/>
                </a:solidFill>
                <a:uFillTx/>
                <a:latin typeface="Trebuchet MS"/>
              </a:rPr>
              <a:t> </a:t>
            </a:r>
            <a:r>
              <a:rPr b="0" lang="en-US" sz="2000" spc="91" strike="noStrike" u="none">
                <a:solidFill>
                  <a:srgbClr val="404040"/>
                </a:solidFill>
                <a:uFillTx/>
                <a:latin typeface="Trebuchet MS"/>
              </a:rPr>
              <a:t>and</a:t>
            </a:r>
            <a:r>
              <a:rPr b="0" lang="en-US" sz="2000" spc="-65" strike="noStrike" u="none">
                <a:solidFill>
                  <a:srgbClr val="404040"/>
                </a:solidFill>
                <a:uFillTx/>
                <a:latin typeface="Trebuchet MS"/>
              </a:rPr>
              <a:t> </a:t>
            </a:r>
            <a:r>
              <a:rPr b="0" lang="en-US" sz="2000" spc="-31" strike="noStrike" u="none">
                <a:solidFill>
                  <a:srgbClr val="404040"/>
                </a:solidFill>
                <a:uFillTx/>
                <a:latin typeface="Trebuchet MS"/>
              </a:rPr>
              <a:t>store,</a:t>
            </a:r>
            <a:r>
              <a:rPr b="0" lang="en-US" sz="2000" spc="-139" strike="noStrike" u="none">
                <a:solidFill>
                  <a:srgbClr val="404040"/>
                </a:solidFill>
                <a:uFillTx/>
                <a:latin typeface="Trebuchet MS"/>
              </a:rPr>
              <a:t> </a:t>
            </a:r>
            <a:r>
              <a:rPr b="0" lang="en-US" sz="2000" spc="-20" strike="noStrike" u="none">
                <a:solidFill>
                  <a:srgbClr val="404040"/>
                </a:solidFill>
                <a:uFillTx/>
                <a:latin typeface="Trebuchet MS"/>
              </a:rPr>
              <a:t>we</a:t>
            </a:r>
            <a:r>
              <a:rPr b="0" lang="en-US" sz="2000" spc="-130" strike="noStrike" u="none">
                <a:solidFill>
                  <a:srgbClr val="404040"/>
                </a:solidFill>
                <a:uFillTx/>
                <a:latin typeface="Trebuchet MS"/>
              </a:rPr>
              <a:t> </a:t>
            </a:r>
            <a:r>
              <a:rPr b="0" lang="en-US" sz="2000" spc="99" strike="noStrike" u="none">
                <a:solidFill>
                  <a:srgbClr val="404040"/>
                </a:solidFill>
                <a:uFillTx/>
                <a:latin typeface="Trebuchet MS"/>
              </a:rPr>
              <a:t>make</a:t>
            </a:r>
            <a:r>
              <a:rPr b="0" lang="en-US" sz="2000" spc="-136" strike="noStrike" u="none">
                <a:solidFill>
                  <a:srgbClr val="404040"/>
                </a:solidFill>
                <a:uFillTx/>
                <a:latin typeface="Trebuchet MS"/>
              </a:rPr>
              <a:t> </a:t>
            </a:r>
            <a:r>
              <a:rPr b="0" lang="en-US" sz="2000" spc="99" strike="noStrike" u="none">
                <a:solidFill>
                  <a:srgbClr val="404040"/>
                </a:solidFill>
                <a:uFillTx/>
                <a:latin typeface="Trebuchet MS"/>
              </a:rPr>
              <a:t>use</a:t>
            </a:r>
            <a:r>
              <a:rPr b="0" lang="en-US" sz="2000" spc="-51" strike="noStrike" u="none">
                <a:solidFill>
                  <a:srgbClr val="404040"/>
                </a:solidFill>
                <a:uFillTx/>
                <a:latin typeface="Trebuchet MS"/>
              </a:rPr>
              <a:t> </a:t>
            </a:r>
            <a:r>
              <a:rPr b="0" lang="en-US" sz="2000" spc="-26" strike="noStrike" u="none">
                <a:solidFill>
                  <a:srgbClr val="404040"/>
                </a:solidFill>
                <a:uFillTx/>
                <a:latin typeface="Trebuchet MS"/>
              </a:rPr>
              <a:t>of </a:t>
            </a:r>
            <a:r>
              <a:rPr b="0" lang="en-US" sz="2000" spc="51" strike="noStrike" u="none">
                <a:solidFill>
                  <a:srgbClr val="404040"/>
                </a:solidFill>
                <a:uFillTx/>
                <a:latin typeface="Trebuchet MS"/>
              </a:rPr>
              <a:t>Double</a:t>
            </a:r>
            <a:r>
              <a:rPr b="0" lang="en-US" sz="2000" spc="-145" strike="noStrike" u="none">
                <a:solidFill>
                  <a:srgbClr val="404040"/>
                </a:solidFill>
                <a:uFillTx/>
                <a:latin typeface="Trebuchet MS"/>
              </a:rPr>
              <a:t> </a:t>
            </a:r>
            <a:r>
              <a:rPr b="0" lang="en-US" sz="2000" spc="-11" strike="noStrike" u="none">
                <a:solidFill>
                  <a:srgbClr val="404040"/>
                </a:solidFill>
                <a:uFillTx/>
                <a:latin typeface="Trebuchet MS"/>
              </a:rPr>
              <a:t>Quantization!</a:t>
            </a:r>
            <a:endParaRPr b="0" lang="en-US" sz="2000" strike="noStrike" u="none">
              <a:solidFill>
                <a:srgbClr val="000000"/>
              </a:solidFill>
              <a:uFillTx/>
              <a:latin typeface="Arial"/>
            </a:endParaRPr>
          </a:p>
        </p:txBody>
      </p:sp>
      <p:sp>
        <p:nvSpPr>
          <p:cNvPr id="2529" name="object 46"/>
          <p:cNvSpPr/>
          <p:nvPr/>
        </p:nvSpPr>
        <p:spPr>
          <a:xfrm>
            <a:off x="637920" y="3695760"/>
            <a:ext cx="2904120" cy="911880"/>
          </a:xfrm>
          <a:prstGeom prst="rect">
            <a:avLst/>
          </a:prstGeom>
          <a:noFill/>
          <a:ln w="0">
            <a:noFill/>
          </a:ln>
        </p:spPr>
        <p:style>
          <a:lnRef idx="0"/>
          <a:fillRef idx="0"/>
          <a:effectRef idx="0"/>
          <a:fontRef idx="minor"/>
        </p:style>
        <p:txBody>
          <a:bodyPr lIns="0" rIns="0" tIns="168120" bIns="0" anchor="t">
            <a:spAutoFit/>
          </a:bodyPr>
          <a:p>
            <a:pPr marL="12600" defTabSz="914400">
              <a:lnSpc>
                <a:spcPct val="100000"/>
              </a:lnSpc>
              <a:spcBef>
                <a:spcPts val="1324"/>
              </a:spcBef>
            </a:pPr>
            <a:r>
              <a:rPr b="1" lang="en-US" sz="1800" spc="54" strike="noStrike" u="none">
                <a:solidFill>
                  <a:srgbClr val="4f81bc"/>
                </a:solidFill>
                <a:uFillTx/>
                <a:latin typeface="Trebuchet MS"/>
              </a:rPr>
              <a:t>Ingredient</a:t>
            </a:r>
            <a:r>
              <a:rPr b="1" lang="en-US" sz="1800" spc="-51" strike="noStrike" u="none">
                <a:solidFill>
                  <a:srgbClr val="4f81bc"/>
                </a:solidFill>
                <a:uFillTx/>
                <a:latin typeface="Trebuchet MS"/>
              </a:rPr>
              <a:t> </a:t>
            </a:r>
            <a:r>
              <a:rPr b="1" lang="en-US" sz="1800" spc="-26" strike="noStrike" u="none">
                <a:solidFill>
                  <a:srgbClr val="4f81bc"/>
                </a:solidFill>
                <a:uFillTx/>
                <a:latin typeface="Trebuchet MS"/>
              </a:rPr>
              <a:t>2:</a:t>
            </a:r>
            <a:endParaRPr b="0" lang="en-US" sz="1800" strike="noStrike" u="none">
              <a:solidFill>
                <a:srgbClr val="000000"/>
              </a:solidFill>
              <a:uFillTx/>
              <a:latin typeface="Arial"/>
            </a:endParaRPr>
          </a:p>
          <a:p>
            <a:pPr marL="1437120" defTabSz="914400">
              <a:lnSpc>
                <a:spcPct val="100000"/>
              </a:lnSpc>
              <a:spcBef>
                <a:spcPts val="819"/>
              </a:spcBef>
            </a:pPr>
            <a:r>
              <a:rPr b="0" lang="en-US" sz="1200" strike="noStrike" u="none">
                <a:solidFill>
                  <a:srgbClr val="464646"/>
                </a:solidFill>
                <a:uFillTx/>
                <a:latin typeface="Trebuchet MS"/>
              </a:rPr>
              <a:t>Double</a:t>
            </a:r>
            <a:r>
              <a:rPr b="0" lang="en-US" sz="1200" spc="99" strike="noStrike" u="none">
                <a:solidFill>
                  <a:srgbClr val="464646"/>
                </a:solidFill>
                <a:uFillTx/>
                <a:latin typeface="Trebuchet MS"/>
              </a:rPr>
              <a:t> </a:t>
            </a:r>
            <a:r>
              <a:rPr b="0" lang="en-US" sz="1200" spc="-11" strike="noStrike" u="none">
                <a:solidFill>
                  <a:srgbClr val="464646"/>
                </a:solidFill>
                <a:uFillTx/>
                <a:latin typeface="Trebuchet MS"/>
              </a:rPr>
              <a:t>Quantization</a:t>
            </a:r>
            <a:endParaRPr b="0" lang="en-US" sz="1200" strike="noStrike" u="none">
              <a:solidFill>
                <a:srgbClr val="000000"/>
              </a:solidFill>
              <a:uFillTx/>
              <a:latin typeface="Arial"/>
            </a:endParaRPr>
          </a:p>
        </p:txBody>
      </p:sp>
      <p:sp>
        <p:nvSpPr>
          <p:cNvPr id="2530" name="object 47"/>
          <p:cNvSpPr/>
          <p:nvPr/>
        </p:nvSpPr>
        <p:spPr>
          <a:xfrm>
            <a:off x="5843520" y="3043440"/>
            <a:ext cx="723600" cy="304920"/>
          </a:xfrm>
          <a:prstGeom prst="rect">
            <a:avLst/>
          </a:prstGeom>
          <a:solidFill>
            <a:srgbClr val="4f81bc"/>
          </a:solidFill>
          <a:ln w="28575">
            <a:solidFill>
              <a:srgbClr val="244060"/>
            </a:solidFill>
            <a:round/>
          </a:ln>
        </p:spPr>
        <p:style>
          <a:lnRef idx="0"/>
          <a:fillRef idx="0"/>
          <a:effectRef idx="0"/>
          <a:fontRef idx="minor"/>
        </p:style>
        <p:txBody>
          <a:bodyPr lIns="0" rIns="0" tIns="30960" bIns="0" anchor="t">
            <a:spAutoFit/>
          </a:bodyPr>
          <a:p>
            <a:pPr marL="140400" defTabSz="914400">
              <a:lnSpc>
                <a:spcPct val="100000"/>
              </a:lnSpc>
              <a:spcBef>
                <a:spcPts val="244"/>
              </a:spcBef>
            </a:pPr>
            <a:r>
              <a:rPr b="1" lang="en-US" sz="1800" spc="45" strike="noStrike" u="none">
                <a:solidFill>
                  <a:srgbClr val="ffffff"/>
                </a:solidFill>
                <a:uFillTx/>
                <a:latin typeface="Trebuchet MS"/>
              </a:rPr>
              <a:t>NF4</a:t>
            </a:r>
            <a:endParaRPr b="0" lang="en-US" sz="1800" strike="noStrike" u="none">
              <a:solidFill>
                <a:srgbClr val="ffffff"/>
              </a:solidFill>
              <a:uFillTx/>
              <a:latin typeface="Arial"/>
            </a:endParaRPr>
          </a:p>
        </p:txBody>
      </p:sp>
      <p:sp>
        <p:nvSpPr>
          <p:cNvPr id="2531" name="object 48"/>
          <p:cNvSpPr/>
          <p:nvPr/>
        </p:nvSpPr>
        <p:spPr>
          <a:xfrm>
            <a:off x="9757800" y="3402360"/>
            <a:ext cx="1203480" cy="5061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1"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79" strike="noStrike" u="none">
                <a:solidFill>
                  <a:srgbClr val="ffffff"/>
                </a:solidFill>
                <a:uFillTx/>
                <a:latin typeface="Cambria Math"/>
              </a:rPr>
              <a:t> </a:t>
            </a:r>
            <a:r>
              <a:rPr b="0" lang="en-US" sz="1650" spc="-765" strike="noStrike" u="none" baseline="-10000">
                <a:solidFill>
                  <a:srgbClr val="ffffff"/>
                </a:solidFill>
                <a:uFillTx/>
                <a:latin typeface="Cambria Math"/>
              </a:rPr>
              <a:t>2</a:t>
            </a:r>
            <a:r>
              <a:rPr b="0" lang="en-US" sz="1550" spc="181" strike="noStrike" u="none">
                <a:solidFill>
                  <a:srgbClr val="ffffff"/>
                </a:solidFill>
                <a:uFillTx/>
                <a:latin typeface="Cambria Math"/>
              </a:rPr>
              <a:t>𝜎</a:t>
            </a:r>
            <a:r>
              <a:rPr b="0" lang="en-US" sz="1650" spc="241" strike="noStrike" u="none" baseline="30000">
                <a:solidFill>
                  <a:srgbClr val="ffffff"/>
                </a:solidFill>
                <a:uFillTx/>
                <a:latin typeface="Cambria Math"/>
              </a:rPr>
              <a:t>2</a:t>
            </a:r>
            <a:r>
              <a:rPr b="0" lang="en-US" sz="1550" spc="74" strike="noStrike" u="none">
                <a:solidFill>
                  <a:srgbClr val="ffffff"/>
                </a:solidFill>
                <a:uFillTx/>
                <a:latin typeface="Cambria Math"/>
              </a:rPr>
              <a:t>)</a:t>
            </a:r>
            <a:endParaRPr b="0" lang="en-US" sz="1550" strike="noStrike" u="none">
              <a:solidFill>
                <a:srgbClr val="000000"/>
              </a:solidFill>
              <a:uFillTx/>
              <a:latin typeface="Arial"/>
            </a:endParaRPr>
          </a:p>
        </p:txBody>
      </p:sp>
      <p:sp>
        <p:nvSpPr>
          <p:cNvPr id="2532" name="object 49"/>
          <p:cNvSpPr/>
          <p:nvPr/>
        </p:nvSpPr>
        <p:spPr>
          <a:xfrm>
            <a:off x="9647640" y="3502800"/>
            <a:ext cx="115272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A</a:t>
            </a:r>
            <a:r>
              <a:rPr b="0" lang="en-US" sz="1550" spc="15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59"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54" strike="noStrike" u="none">
                <a:solidFill>
                  <a:srgbClr val="ffffff"/>
                </a:solidFill>
                <a:uFillTx/>
                <a:latin typeface="Cambria Math"/>
              </a:rPr>
              <a:t> </a:t>
            </a:r>
            <a:r>
              <a:rPr b="0" lang="en-US" sz="1550" strike="noStrike" u="none">
                <a:solidFill>
                  <a:srgbClr val="ffffff"/>
                </a:solidFill>
                <a:uFillTx/>
                <a:latin typeface="Cambria Math"/>
              </a:rPr>
              <a:t>𝜎</a:t>
            </a:r>
            <a:r>
              <a:rPr b="0" lang="en-US" sz="1550" spc="111" strike="noStrike" u="none">
                <a:solidFill>
                  <a:srgbClr val="ffffff"/>
                </a:solidFill>
                <a:uFillTx/>
                <a:latin typeface="Cambria Math"/>
              </a:rPr>
              <a:t>  </a:t>
            </a:r>
            <a:r>
              <a:rPr b="0" lang="en-US" sz="1550" spc="-51"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2533" name="object 50"/>
          <p:cNvGrpSpPr/>
          <p:nvPr/>
        </p:nvGrpSpPr>
        <p:grpSpPr>
          <a:xfrm>
            <a:off x="9363240" y="2047680"/>
            <a:ext cx="1709280" cy="1290240"/>
            <a:chOff x="9363240" y="2047680"/>
            <a:chExt cx="1709280" cy="1290240"/>
          </a:xfrm>
        </p:grpSpPr>
        <p:pic>
          <p:nvPicPr>
            <p:cNvPr id="2534" name="object 51" descr=""/>
            <p:cNvPicPr/>
            <p:nvPr/>
          </p:nvPicPr>
          <p:blipFill>
            <a:blip r:embed="rId17"/>
            <a:stretch/>
          </p:blipFill>
          <p:spPr>
            <a:xfrm>
              <a:off x="9363240" y="2047680"/>
              <a:ext cx="1709280" cy="747360"/>
            </a:xfrm>
            <a:prstGeom prst="rect">
              <a:avLst/>
            </a:prstGeom>
            <a:noFill/>
            <a:ln w="0">
              <a:noFill/>
            </a:ln>
          </p:spPr>
        </p:pic>
        <p:sp>
          <p:nvSpPr>
            <p:cNvPr id="2535" name="object 52"/>
            <p:cNvSpPr/>
            <p:nvPr/>
          </p:nvSpPr>
          <p:spPr>
            <a:xfrm>
              <a:off x="9439200" y="2104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36" name="object 53"/>
            <p:cNvSpPr/>
            <p:nvPr/>
          </p:nvSpPr>
          <p:spPr>
            <a:xfrm>
              <a:off x="9439200" y="2104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37" name="object 54" descr=""/>
            <p:cNvPicPr/>
            <p:nvPr/>
          </p:nvPicPr>
          <p:blipFill>
            <a:blip r:embed="rId18"/>
            <a:stretch/>
          </p:blipFill>
          <p:spPr>
            <a:xfrm>
              <a:off x="9477360" y="3085920"/>
              <a:ext cx="1452240" cy="252000"/>
            </a:xfrm>
            <a:prstGeom prst="rect">
              <a:avLst/>
            </a:prstGeom>
            <a:noFill/>
            <a:ln w="0">
              <a:noFill/>
            </a:ln>
          </p:spPr>
        </p:pic>
        <p:sp>
          <p:nvSpPr>
            <p:cNvPr id="2538" name="object 55"/>
            <p:cNvSpPr/>
            <p:nvPr/>
          </p:nvSpPr>
          <p:spPr>
            <a:xfrm>
              <a:off x="9549000" y="313848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39" name="object 56"/>
          <p:cNvSpPr/>
          <p:nvPr/>
        </p:nvSpPr>
        <p:spPr>
          <a:xfrm>
            <a:off x="10143360" y="282564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2540" name="object 57"/>
          <p:cNvSpPr/>
          <p:nvPr/>
        </p:nvSpPr>
        <p:spPr>
          <a:xfrm>
            <a:off x="9914760" y="22006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2541" name="object 58"/>
          <p:cNvGrpSpPr/>
          <p:nvPr/>
        </p:nvGrpSpPr>
        <p:grpSpPr>
          <a:xfrm>
            <a:off x="9496440" y="2733480"/>
            <a:ext cx="1452240" cy="252000"/>
            <a:chOff x="9496440" y="2733480"/>
            <a:chExt cx="1452240" cy="252000"/>
          </a:xfrm>
        </p:grpSpPr>
        <p:pic>
          <p:nvPicPr>
            <p:cNvPr id="2542" name="object 59" descr=""/>
            <p:cNvPicPr/>
            <p:nvPr/>
          </p:nvPicPr>
          <p:blipFill>
            <a:blip r:embed="rId19"/>
            <a:stretch/>
          </p:blipFill>
          <p:spPr>
            <a:xfrm>
              <a:off x="9496440" y="2733480"/>
              <a:ext cx="1452240" cy="252000"/>
            </a:xfrm>
            <a:prstGeom prst="rect">
              <a:avLst/>
            </a:prstGeom>
            <a:noFill/>
            <a:ln w="0">
              <a:noFill/>
            </a:ln>
          </p:spPr>
        </p:pic>
        <p:sp>
          <p:nvSpPr>
            <p:cNvPr id="2543" name="object 60"/>
            <p:cNvSpPr/>
            <p:nvPr/>
          </p:nvSpPr>
          <p:spPr>
            <a:xfrm>
              <a:off x="9568080" y="2766960"/>
              <a:ext cx="1314000" cy="132840"/>
            </a:xfrm>
            <a:custGeom>
              <a:avLst/>
              <a:gdLst>
                <a:gd name="textAreaLeft" fmla="*/ 0 w 1314000"/>
                <a:gd name="textAreaRight" fmla="*/ 1314360 w 1314000"/>
                <a:gd name="textAreaTop" fmla="*/ 0 h 132840"/>
                <a:gd name="textAreaBottom" fmla="*/ 133200 h 132840"/>
              </a:gdLst>
              <a:ahLst/>
              <a:rect l="textAreaLeft" t="textAreaTop" r="textAreaRight" b="textAreaBottom"/>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pic>
        <p:nvPicPr>
          <p:cNvPr id="2544" name="object 61" descr=""/>
          <p:cNvPicPr/>
          <p:nvPr/>
        </p:nvPicPr>
        <p:blipFill>
          <a:blip r:embed="rId20"/>
          <a:stretch/>
        </p:blipFill>
        <p:spPr>
          <a:xfrm>
            <a:off x="2266920" y="885960"/>
            <a:ext cx="1228320" cy="1228320"/>
          </a:xfrm>
          <a:prstGeom prst="rect">
            <a:avLst/>
          </a:prstGeom>
          <a:noFill/>
          <a:ln w="0">
            <a:noFill/>
          </a:ln>
        </p:spPr>
      </p:pic>
      <p:pic>
        <p:nvPicPr>
          <p:cNvPr id="2545" name="object 62" descr=""/>
          <p:cNvPicPr/>
          <p:nvPr/>
        </p:nvPicPr>
        <p:blipFill>
          <a:blip r:embed="rId21"/>
          <a:stretch/>
        </p:blipFill>
        <p:spPr>
          <a:xfrm>
            <a:off x="2266920" y="3200400"/>
            <a:ext cx="1190160" cy="1190160"/>
          </a:xfrm>
          <a:prstGeom prst="rect">
            <a:avLst/>
          </a:prstGeom>
          <a:noFill/>
          <a:ln w="0">
            <a:noFill/>
          </a:ln>
        </p:spPr>
      </p:pic>
      <p:sp>
        <p:nvSpPr>
          <p:cNvPr id="2546" name="PlaceHolder 2"/>
          <p:cNvSpPr>
            <a:spLocks noGrp="1"/>
          </p:cNvSpPr>
          <p:nvPr>
            <p:ph type="ftr" idx="167"/>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547" name="PlaceHolder 3"/>
          <p:cNvSpPr>
            <a:spLocks noGrp="1"/>
          </p:cNvSpPr>
          <p:nvPr>
            <p:ph type="sldNum" idx="168"/>
          </p:nvPr>
        </p:nvSpPr>
        <p:spPr>
          <a:xfrm>
            <a:off x="8610480" y="6356160"/>
            <a:ext cx="2742840" cy="365400"/>
          </a:xfrm>
          <a:prstGeom prst="rect">
            <a:avLst/>
          </a:prstGeom>
          <a:noFill/>
          <a:ln w="0">
            <a:noFill/>
          </a:ln>
        </p:spPr>
        <p:txBody>
          <a:bodyPr lIns="0" rIns="0" tIns="0" bIns="0" anchor="ctr">
            <a:noAutofit/>
          </a:bodyPr>
          <a:lstStyle>
            <a:lvl1pPr marL="38160" indent="0" algn="r" defTabSz="914400">
              <a:lnSpc>
                <a:spcPct val="100000"/>
              </a:lnSpc>
              <a:buNone/>
              <a:defRPr b="0" lang="en-US" sz="1200" spc="-26" strike="noStrike" u="none">
                <a:solidFill>
                  <a:schemeClr val="dk1">
                    <a:tint val="75000"/>
                  </a:schemeClr>
                </a:solidFill>
                <a:uFillTx/>
                <a:latin typeface="Calibri"/>
              </a:defRPr>
            </a:lvl1pPr>
          </a:lstStyle>
          <a:p>
            <a:pPr marL="38160" indent="0" algn="r" defTabSz="914400">
              <a:lnSpc>
                <a:spcPct val="100000"/>
              </a:lnSpc>
              <a:buNone/>
            </a:pPr>
            <a:r>
              <a:rPr b="0" lang="en-US" sz="1200" spc="-26" strike="noStrike" u="none">
                <a:solidFill>
                  <a:schemeClr val="dk1">
                    <a:tint val="75000"/>
                  </a:schemeClr>
                </a:solidFill>
                <a:uFillTx/>
                <a:latin typeface="Calibri"/>
              </a:rPr>
              <a:t>108</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48" name="object 2"/>
          <p:cNvGrpSpPr/>
          <p:nvPr/>
        </p:nvGrpSpPr>
        <p:grpSpPr>
          <a:xfrm>
            <a:off x="11115720" y="76320"/>
            <a:ext cx="790200" cy="676080"/>
            <a:chOff x="11115720" y="76320"/>
            <a:chExt cx="790200" cy="676080"/>
          </a:xfrm>
        </p:grpSpPr>
        <p:pic>
          <p:nvPicPr>
            <p:cNvPr id="2549" name="object 3" descr=""/>
            <p:cNvPicPr/>
            <p:nvPr/>
          </p:nvPicPr>
          <p:blipFill>
            <a:blip r:embed="rId1"/>
            <a:stretch/>
          </p:blipFill>
          <p:spPr>
            <a:xfrm>
              <a:off x="11134800" y="95400"/>
              <a:ext cx="752040" cy="637920"/>
            </a:xfrm>
            <a:prstGeom prst="rect">
              <a:avLst/>
            </a:prstGeom>
            <a:noFill/>
            <a:ln w="0">
              <a:noFill/>
            </a:ln>
          </p:spPr>
        </p:pic>
        <p:sp>
          <p:nvSpPr>
            <p:cNvPr id="2550"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5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pic>
        <p:nvPicPr>
          <p:cNvPr id="2552" name="object 6" descr=""/>
          <p:cNvPicPr/>
          <p:nvPr/>
        </p:nvPicPr>
        <p:blipFill>
          <a:blip r:embed="rId2"/>
          <a:stretch/>
        </p:blipFill>
        <p:spPr>
          <a:xfrm>
            <a:off x="5781600" y="2104920"/>
            <a:ext cx="1966680" cy="1909440"/>
          </a:xfrm>
          <a:prstGeom prst="rect">
            <a:avLst/>
          </a:prstGeom>
          <a:noFill/>
          <a:ln w="0">
            <a:noFill/>
          </a:ln>
        </p:spPr>
      </p:pic>
      <p:sp>
        <p:nvSpPr>
          <p:cNvPr id="2553" name="object 7"/>
          <p:cNvSpPr/>
          <p:nvPr/>
        </p:nvSpPr>
        <p:spPr>
          <a:xfrm>
            <a:off x="5857920" y="2162160"/>
            <a:ext cx="1819080" cy="1757160"/>
          </a:xfrm>
          <a:prstGeom prst="rect">
            <a:avLst/>
          </a:prstGeom>
          <a:solidFill>
            <a:srgbClr val="4f81bc"/>
          </a:solidFill>
          <a:ln w="38100">
            <a:solidFill>
              <a:srgbClr val="1f487c"/>
            </a:solidFill>
            <a:round/>
          </a:ln>
        </p:spPr>
        <p:style>
          <a:lnRef idx="0"/>
          <a:fillRef idx="0"/>
          <a:effectRef idx="0"/>
          <a:fontRef idx="minor"/>
        </p:style>
        <p:txBody>
          <a:bodyPr lIns="0" rIns="0" tIns="47520" bIns="0" anchor="t">
            <a:spAutoFit/>
          </a:bodyPr>
          <a:p>
            <a:pPr defTabSz="914400">
              <a:lnSpc>
                <a:spcPct val="100000"/>
              </a:lnSpc>
              <a:spcBef>
                <a:spcPts val="374"/>
              </a:spcBef>
            </a:pPr>
            <a:endParaRPr b="0" lang="en-US" sz="1800" strike="noStrike" u="none">
              <a:solidFill>
                <a:srgbClr val="ffffff"/>
              </a:solidFill>
              <a:uFillTx/>
              <a:latin typeface="Arial"/>
            </a:endParaRPr>
          </a:p>
          <a:p>
            <a:pPr marL="476280" indent="-113040" defTabSz="914400">
              <a:lnSpc>
                <a:spcPts val="2109"/>
              </a:lnSpc>
              <a:spcBef>
                <a:spcPts val="6"/>
              </a:spcBef>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ffffff"/>
              </a:solidFill>
              <a:uFillTx/>
              <a:latin typeface="Arial"/>
            </a:endParaRPr>
          </a:p>
          <a:p>
            <a:pPr marL="420480" defTabSz="914400">
              <a:lnSpc>
                <a:spcPct val="100000"/>
              </a:lnSpc>
              <a:spcBef>
                <a:spcPts val="1029"/>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a:t>
            </a:r>
            <a:r>
              <a:rPr b="0" lang="en-US" sz="3000" spc="-6" strike="noStrike" u="none" baseline="-20000">
                <a:solidFill>
                  <a:srgbClr val="ffffff"/>
                </a:solidFill>
                <a:uFillTx/>
                <a:latin typeface="Cambria Math"/>
              </a:rPr>
              <a:t>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ffffff"/>
              </a:solidFill>
              <a:uFillTx/>
              <a:latin typeface="Arial"/>
            </a:endParaRPr>
          </a:p>
        </p:txBody>
      </p:sp>
      <p:grpSp>
        <p:nvGrpSpPr>
          <p:cNvPr id="2554" name="object 8"/>
          <p:cNvGrpSpPr/>
          <p:nvPr/>
        </p:nvGrpSpPr>
        <p:grpSpPr>
          <a:xfrm>
            <a:off x="6638760" y="4419360"/>
            <a:ext cx="3328920" cy="556920"/>
            <a:chOff x="6638760" y="4419360"/>
            <a:chExt cx="3328920" cy="556920"/>
          </a:xfrm>
        </p:grpSpPr>
        <p:pic>
          <p:nvPicPr>
            <p:cNvPr id="2555" name="object 9" descr=""/>
            <p:cNvPicPr/>
            <p:nvPr/>
          </p:nvPicPr>
          <p:blipFill>
            <a:blip r:embed="rId3"/>
            <a:stretch/>
          </p:blipFill>
          <p:spPr>
            <a:xfrm>
              <a:off x="6638760" y="4600440"/>
              <a:ext cx="3290760" cy="375840"/>
            </a:xfrm>
            <a:prstGeom prst="rect">
              <a:avLst/>
            </a:prstGeom>
            <a:noFill/>
            <a:ln w="0">
              <a:noFill/>
            </a:ln>
          </p:spPr>
        </p:pic>
        <p:sp>
          <p:nvSpPr>
            <p:cNvPr id="2556" name="object 10"/>
            <p:cNvSpPr/>
            <p:nvPr/>
          </p:nvSpPr>
          <p:spPr>
            <a:xfrm>
              <a:off x="6715080" y="46576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57" name="object 11"/>
            <p:cNvSpPr/>
            <p:nvPr/>
          </p:nvSpPr>
          <p:spPr>
            <a:xfrm>
              <a:off x="6715080" y="46576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58" name="object 12" descr=""/>
            <p:cNvPicPr/>
            <p:nvPr/>
          </p:nvPicPr>
          <p:blipFill>
            <a:blip r:embed="rId4"/>
            <a:stretch/>
          </p:blipFill>
          <p:spPr>
            <a:xfrm>
              <a:off x="6686640" y="4419360"/>
              <a:ext cx="3281040" cy="261720"/>
            </a:xfrm>
            <a:prstGeom prst="rect">
              <a:avLst/>
            </a:prstGeom>
            <a:noFill/>
            <a:ln w="0">
              <a:noFill/>
            </a:ln>
          </p:spPr>
        </p:pic>
        <p:sp>
          <p:nvSpPr>
            <p:cNvPr id="2559" name="object 13"/>
            <p:cNvSpPr/>
            <p:nvPr/>
          </p:nvSpPr>
          <p:spPr>
            <a:xfrm>
              <a:off x="6757920" y="447192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60" name="object 14"/>
          <p:cNvSpPr/>
          <p:nvPr/>
        </p:nvSpPr>
        <p:spPr>
          <a:xfrm>
            <a:off x="6419520" y="457236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2561" name="object 15"/>
          <p:cNvSpPr/>
          <p:nvPr/>
        </p:nvSpPr>
        <p:spPr>
          <a:xfrm>
            <a:off x="8259480" y="412056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2562" name="object 16"/>
          <p:cNvGrpSpPr/>
          <p:nvPr/>
        </p:nvGrpSpPr>
        <p:grpSpPr>
          <a:xfrm>
            <a:off x="6638760" y="1143000"/>
            <a:ext cx="3700080" cy="3433320"/>
            <a:chOff x="6638760" y="1143000"/>
            <a:chExt cx="3700080" cy="3433320"/>
          </a:xfrm>
        </p:grpSpPr>
        <p:pic>
          <p:nvPicPr>
            <p:cNvPr id="2563" name="object 17" descr=""/>
            <p:cNvPicPr/>
            <p:nvPr/>
          </p:nvPicPr>
          <p:blipFill>
            <a:blip r:embed="rId5"/>
            <a:stretch/>
          </p:blipFill>
          <p:spPr>
            <a:xfrm>
              <a:off x="6858000" y="4000320"/>
              <a:ext cx="547200" cy="556920"/>
            </a:xfrm>
            <a:prstGeom prst="rect">
              <a:avLst/>
            </a:prstGeom>
            <a:noFill/>
            <a:ln w="0">
              <a:noFill/>
            </a:ln>
          </p:spPr>
        </p:pic>
        <p:pic>
          <p:nvPicPr>
            <p:cNvPr id="2564" name="object 18" descr=""/>
            <p:cNvPicPr/>
            <p:nvPr/>
          </p:nvPicPr>
          <p:blipFill>
            <a:blip r:embed="rId6"/>
            <a:stretch/>
          </p:blipFill>
          <p:spPr>
            <a:xfrm>
              <a:off x="6922800" y="4043160"/>
              <a:ext cx="421920" cy="437400"/>
            </a:xfrm>
            <a:prstGeom prst="rect">
              <a:avLst/>
            </a:prstGeom>
            <a:noFill/>
            <a:ln w="0">
              <a:noFill/>
            </a:ln>
          </p:spPr>
        </p:pic>
        <p:sp>
          <p:nvSpPr>
            <p:cNvPr id="2565" name="object 19"/>
            <p:cNvSpPr/>
            <p:nvPr/>
          </p:nvSpPr>
          <p:spPr>
            <a:xfrm>
              <a:off x="6922800" y="404316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463" y="0"/>
                  </a:moveTo>
                  <a:lnTo>
                    <a:pt x="358139" y="29336"/>
                  </a:lnTo>
                  <a:lnTo>
                    <a:pt x="268604" y="104139"/>
                  </a:lnTo>
                  <a:lnTo>
                    <a:pt x="422401" y="288163"/>
                  </a:lnTo>
                  <a:lnTo>
                    <a:pt x="243331" y="437895"/>
                  </a:lnTo>
                  <a:lnTo>
                    <a:pt x="89534" y="253872"/>
                  </a:lnTo>
                  <a:lnTo>
                    <a:pt x="0" y="328675"/>
                  </a:lnTo>
                  <a:lnTo>
                    <a:pt x="29463"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66" name="object 20" descr=""/>
            <p:cNvPicPr/>
            <p:nvPr/>
          </p:nvPicPr>
          <p:blipFill>
            <a:blip r:embed="rId7"/>
            <a:stretch/>
          </p:blipFill>
          <p:spPr>
            <a:xfrm>
              <a:off x="9096480" y="1562040"/>
              <a:ext cx="537840" cy="556920"/>
            </a:xfrm>
            <a:prstGeom prst="rect">
              <a:avLst/>
            </a:prstGeom>
            <a:noFill/>
            <a:ln w="0">
              <a:noFill/>
            </a:ln>
          </p:spPr>
        </p:pic>
        <p:pic>
          <p:nvPicPr>
            <p:cNvPr id="2567" name="object 21" descr=""/>
            <p:cNvPicPr/>
            <p:nvPr/>
          </p:nvPicPr>
          <p:blipFill>
            <a:blip r:embed="rId8"/>
            <a:stretch/>
          </p:blipFill>
          <p:spPr>
            <a:xfrm>
              <a:off x="9157320" y="1598040"/>
              <a:ext cx="421920" cy="437400"/>
            </a:xfrm>
            <a:prstGeom prst="rect">
              <a:avLst/>
            </a:prstGeom>
            <a:noFill/>
            <a:ln w="0">
              <a:noFill/>
            </a:ln>
          </p:spPr>
        </p:pic>
        <p:sp>
          <p:nvSpPr>
            <p:cNvPr id="2568" name="object 22"/>
            <p:cNvSpPr/>
            <p:nvPr/>
          </p:nvSpPr>
          <p:spPr>
            <a:xfrm>
              <a:off x="9157320" y="15980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464" y="0"/>
                  </a:moveTo>
                  <a:lnTo>
                    <a:pt x="358267" y="29337"/>
                  </a:lnTo>
                  <a:lnTo>
                    <a:pt x="268605" y="104267"/>
                  </a:lnTo>
                  <a:lnTo>
                    <a:pt x="422401" y="288290"/>
                  </a:lnTo>
                  <a:lnTo>
                    <a:pt x="243332" y="437896"/>
                  </a:lnTo>
                  <a:lnTo>
                    <a:pt x="89535" y="253873"/>
                  </a:lnTo>
                  <a:lnTo>
                    <a:pt x="0" y="328803"/>
                  </a:lnTo>
                  <a:lnTo>
                    <a:pt x="29464"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69" name="object 23" descr=""/>
            <p:cNvPicPr/>
            <p:nvPr/>
          </p:nvPicPr>
          <p:blipFill>
            <a:blip r:embed="rId9"/>
            <a:stretch/>
          </p:blipFill>
          <p:spPr>
            <a:xfrm>
              <a:off x="8915400" y="4010040"/>
              <a:ext cx="547200" cy="566280"/>
            </a:xfrm>
            <a:prstGeom prst="rect">
              <a:avLst/>
            </a:prstGeom>
            <a:noFill/>
            <a:ln w="0">
              <a:noFill/>
            </a:ln>
          </p:spPr>
        </p:pic>
        <p:pic>
          <p:nvPicPr>
            <p:cNvPr id="2570" name="object 24" descr=""/>
            <p:cNvPicPr/>
            <p:nvPr/>
          </p:nvPicPr>
          <p:blipFill>
            <a:blip r:embed="rId10"/>
            <a:stretch/>
          </p:blipFill>
          <p:spPr>
            <a:xfrm>
              <a:off x="8978400" y="4049280"/>
              <a:ext cx="423360" cy="444600"/>
            </a:xfrm>
            <a:prstGeom prst="rect">
              <a:avLst/>
            </a:prstGeom>
            <a:noFill/>
            <a:ln w="0">
              <a:noFill/>
            </a:ln>
          </p:spPr>
        </p:pic>
        <p:sp>
          <p:nvSpPr>
            <p:cNvPr id="2571" name="object 25"/>
            <p:cNvSpPr/>
            <p:nvPr/>
          </p:nvSpPr>
          <p:spPr>
            <a:xfrm>
              <a:off x="8978400" y="404928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3031" y="0"/>
                  </a:moveTo>
                  <a:lnTo>
                    <a:pt x="423544" y="327532"/>
                  </a:lnTo>
                  <a:lnTo>
                    <a:pt x="331469" y="255777"/>
                  </a:lnTo>
                  <a:lnTo>
                    <a:pt x="184023" y="444880"/>
                  </a:lnTo>
                  <a:lnTo>
                    <a:pt x="0" y="301370"/>
                  </a:lnTo>
                  <a:lnTo>
                    <a:pt x="147447" y="112267"/>
                  </a:lnTo>
                  <a:lnTo>
                    <a:pt x="55372" y="40512"/>
                  </a:lnTo>
                  <a:lnTo>
                    <a:pt x="383031"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72" name="object 26" descr=""/>
            <p:cNvPicPr/>
            <p:nvPr/>
          </p:nvPicPr>
          <p:blipFill>
            <a:blip r:embed="rId11"/>
            <a:stretch/>
          </p:blipFill>
          <p:spPr>
            <a:xfrm>
              <a:off x="6991200" y="1542960"/>
              <a:ext cx="547200" cy="556920"/>
            </a:xfrm>
            <a:prstGeom prst="rect">
              <a:avLst/>
            </a:prstGeom>
            <a:noFill/>
            <a:ln w="0">
              <a:noFill/>
            </a:ln>
          </p:spPr>
        </p:pic>
        <p:pic>
          <p:nvPicPr>
            <p:cNvPr id="2573" name="object 27" descr=""/>
            <p:cNvPicPr/>
            <p:nvPr/>
          </p:nvPicPr>
          <p:blipFill>
            <a:blip r:embed="rId12"/>
            <a:stretch/>
          </p:blipFill>
          <p:spPr>
            <a:xfrm>
              <a:off x="7058160" y="1583640"/>
              <a:ext cx="421560" cy="435600"/>
            </a:xfrm>
            <a:prstGeom prst="rect">
              <a:avLst/>
            </a:prstGeom>
            <a:noFill/>
            <a:ln w="0">
              <a:noFill/>
            </a:ln>
          </p:spPr>
        </p:pic>
        <p:sp>
          <p:nvSpPr>
            <p:cNvPr id="2574" name="object 28"/>
            <p:cNvSpPr/>
            <p:nvPr/>
          </p:nvSpPr>
          <p:spPr>
            <a:xfrm>
              <a:off x="7058160" y="158364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1" y="0"/>
                  </a:moveTo>
                  <a:lnTo>
                    <a:pt x="422021" y="329057"/>
                  </a:lnTo>
                  <a:lnTo>
                    <a:pt x="333121" y="253364"/>
                  </a:lnTo>
                  <a:lnTo>
                    <a:pt x="177673" y="435863"/>
                  </a:lnTo>
                  <a:lnTo>
                    <a:pt x="0" y="284480"/>
                  </a:lnTo>
                  <a:lnTo>
                    <a:pt x="155575" y="101981"/>
                  </a:lnTo>
                  <a:lnTo>
                    <a:pt x="66675" y="26288"/>
                  </a:lnTo>
                  <a:lnTo>
                    <a:pt x="395731"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75" name="object 29" descr=""/>
            <p:cNvPicPr/>
            <p:nvPr/>
          </p:nvPicPr>
          <p:blipFill>
            <a:blip r:embed="rId13"/>
            <a:stretch/>
          </p:blipFill>
          <p:spPr>
            <a:xfrm>
              <a:off x="8020080" y="1542960"/>
              <a:ext cx="528120" cy="528120"/>
            </a:xfrm>
            <a:prstGeom prst="rect">
              <a:avLst/>
            </a:prstGeom>
            <a:noFill/>
            <a:ln w="0">
              <a:noFill/>
            </a:ln>
          </p:spPr>
        </p:pic>
        <p:pic>
          <p:nvPicPr>
            <p:cNvPr id="2576" name="object 30" descr=""/>
            <p:cNvPicPr/>
            <p:nvPr/>
          </p:nvPicPr>
          <p:blipFill>
            <a:blip r:embed="rId14"/>
            <a:stretch/>
          </p:blipFill>
          <p:spPr>
            <a:xfrm>
              <a:off x="8080200" y="1582560"/>
              <a:ext cx="412560" cy="406080"/>
            </a:xfrm>
            <a:prstGeom prst="rect">
              <a:avLst/>
            </a:prstGeom>
            <a:noFill/>
            <a:ln w="0">
              <a:noFill/>
            </a:ln>
          </p:spPr>
        </p:pic>
        <p:sp>
          <p:nvSpPr>
            <p:cNvPr id="2577" name="object 31"/>
            <p:cNvSpPr/>
            <p:nvPr/>
          </p:nvSpPr>
          <p:spPr>
            <a:xfrm>
              <a:off x="8080200" y="1582920"/>
              <a:ext cx="412920" cy="406080"/>
            </a:xfrm>
            <a:custGeom>
              <a:avLst/>
              <a:gdLst>
                <a:gd name="textAreaLeft" fmla="*/ 0 w 412920"/>
                <a:gd name="textAreaRight" fmla="*/ 413280 w 412920"/>
                <a:gd name="textAreaTop" fmla="*/ 0 h 406080"/>
                <a:gd name="textAreaBottom" fmla="*/ 406440 h 406080"/>
              </a:gdLst>
              <a:ahLst/>
              <a:rect l="textAreaLeft" t="textAreaTop" r="textAreaRight" b="textAreaBottom"/>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78" name="object 32" descr=""/>
            <p:cNvPicPr/>
            <p:nvPr/>
          </p:nvPicPr>
          <p:blipFill>
            <a:blip r:embed="rId15"/>
            <a:stretch/>
          </p:blipFill>
          <p:spPr>
            <a:xfrm>
              <a:off x="6638760" y="1143000"/>
              <a:ext cx="3290760" cy="375840"/>
            </a:xfrm>
            <a:prstGeom prst="rect">
              <a:avLst/>
            </a:prstGeom>
            <a:noFill/>
            <a:ln w="0">
              <a:noFill/>
            </a:ln>
          </p:spPr>
        </p:pic>
        <p:sp>
          <p:nvSpPr>
            <p:cNvPr id="2579" name="object 33"/>
            <p:cNvSpPr/>
            <p:nvPr/>
          </p:nvSpPr>
          <p:spPr>
            <a:xfrm>
              <a:off x="6715080" y="1200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80" name="object 34"/>
            <p:cNvSpPr/>
            <p:nvPr/>
          </p:nvSpPr>
          <p:spPr>
            <a:xfrm>
              <a:off x="6715080" y="1200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81" name="object 35" descr=""/>
            <p:cNvPicPr/>
            <p:nvPr/>
          </p:nvPicPr>
          <p:blipFill>
            <a:blip r:embed="rId16"/>
            <a:stretch/>
          </p:blipFill>
          <p:spPr>
            <a:xfrm>
              <a:off x="8629560" y="3267000"/>
              <a:ext cx="1709280" cy="747360"/>
            </a:xfrm>
            <a:prstGeom prst="rect">
              <a:avLst/>
            </a:prstGeom>
            <a:noFill/>
            <a:ln w="0">
              <a:noFill/>
            </a:ln>
          </p:spPr>
        </p:pic>
        <p:sp>
          <p:nvSpPr>
            <p:cNvPr id="2582" name="object 36"/>
            <p:cNvSpPr/>
            <p:nvPr/>
          </p:nvSpPr>
          <p:spPr>
            <a:xfrm>
              <a:off x="8705880" y="33242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83" name="object 37"/>
            <p:cNvSpPr/>
            <p:nvPr/>
          </p:nvSpPr>
          <p:spPr>
            <a:xfrm>
              <a:off x="8705880" y="33242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84" name="object 38"/>
          <p:cNvSpPr/>
          <p:nvPr/>
        </p:nvSpPr>
        <p:spPr>
          <a:xfrm>
            <a:off x="6415560" y="112932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2585" name="object 39"/>
          <p:cNvSpPr/>
          <p:nvPr/>
        </p:nvSpPr>
        <p:spPr>
          <a:xfrm>
            <a:off x="10531080" y="2307960"/>
            <a:ext cx="54072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4"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86" name="object 40"/>
          <p:cNvSpPr/>
          <p:nvPr/>
        </p:nvSpPr>
        <p:spPr>
          <a:xfrm>
            <a:off x="10531080" y="337608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87" name="object 41"/>
          <p:cNvSpPr/>
          <p:nvPr/>
        </p:nvSpPr>
        <p:spPr>
          <a:xfrm>
            <a:off x="5014800" y="3071880"/>
            <a:ext cx="713880" cy="307080"/>
          </a:xfrm>
          <a:prstGeom prst="rect">
            <a:avLst/>
          </a:prstGeom>
          <a:solidFill>
            <a:srgbClr val="4f81bc"/>
          </a:solidFill>
          <a:ln w="28575">
            <a:solidFill>
              <a:srgbClr val="244060"/>
            </a:solidFill>
            <a:round/>
          </a:ln>
        </p:spPr>
        <p:style>
          <a:lnRef idx="0"/>
          <a:fillRef idx="0"/>
          <a:effectRef idx="0"/>
          <a:fontRef idx="minor"/>
        </p:style>
        <p:txBody>
          <a:bodyPr lIns="0" rIns="0" tIns="33120" bIns="0" anchor="t">
            <a:spAutoFit/>
          </a:bodyPr>
          <a:p>
            <a:pPr marL="132840" defTabSz="914400">
              <a:lnSpc>
                <a:spcPct val="100000"/>
              </a:lnSpc>
              <a:spcBef>
                <a:spcPts val="261"/>
              </a:spcBef>
            </a:pPr>
            <a:r>
              <a:rPr b="1" lang="en-US" sz="1800" spc="34" strike="noStrike" u="none">
                <a:solidFill>
                  <a:srgbClr val="ffffff"/>
                </a:solidFill>
                <a:uFillTx/>
                <a:latin typeface="Trebuchet MS"/>
              </a:rPr>
              <a:t>NF4</a:t>
            </a:r>
            <a:endParaRPr b="0" lang="en-US" sz="1800" strike="noStrike" u="none">
              <a:solidFill>
                <a:srgbClr val="ffffff"/>
              </a:solidFill>
              <a:uFillTx/>
              <a:latin typeface="Arial"/>
            </a:endParaRPr>
          </a:p>
        </p:txBody>
      </p:sp>
      <p:sp>
        <p:nvSpPr>
          <p:cNvPr id="2588" name="object 42"/>
          <p:cNvSpPr/>
          <p:nvPr/>
        </p:nvSpPr>
        <p:spPr>
          <a:xfrm>
            <a:off x="428400" y="3683160"/>
            <a:ext cx="4207680" cy="930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65" strike="noStrike" u="none">
                <a:solidFill>
                  <a:srgbClr val="404040"/>
                </a:solidFill>
                <a:uFillTx/>
                <a:latin typeface="Trebuchet MS"/>
              </a:rPr>
              <a:t>We</a:t>
            </a:r>
            <a:r>
              <a:rPr b="0" lang="en-US" sz="2000" spc="-130" strike="noStrike" u="none">
                <a:solidFill>
                  <a:srgbClr val="404040"/>
                </a:solidFill>
                <a:uFillTx/>
                <a:latin typeface="Trebuchet MS"/>
              </a:rPr>
              <a:t> </a:t>
            </a:r>
            <a:r>
              <a:rPr b="0" lang="en-US" sz="2000" strike="noStrike" u="none">
                <a:solidFill>
                  <a:srgbClr val="404040"/>
                </a:solidFill>
                <a:uFillTx/>
                <a:latin typeface="Trebuchet MS"/>
              </a:rPr>
              <a:t>then</a:t>
            </a:r>
            <a:r>
              <a:rPr b="0" lang="en-US" sz="2000" spc="-91" strike="noStrike" u="none">
                <a:solidFill>
                  <a:srgbClr val="404040"/>
                </a:solidFill>
                <a:uFillTx/>
                <a:latin typeface="Trebuchet MS"/>
              </a:rPr>
              <a:t> </a:t>
            </a:r>
            <a:r>
              <a:rPr b="0" lang="en-US" sz="2000" spc="99" strike="noStrike" u="none">
                <a:solidFill>
                  <a:srgbClr val="404040"/>
                </a:solidFill>
                <a:uFillTx/>
                <a:latin typeface="Trebuchet MS"/>
              </a:rPr>
              <a:t>use</a:t>
            </a:r>
            <a:r>
              <a:rPr b="0" lang="en-US" sz="2000" spc="-45"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51" strike="noStrike" u="none">
                <a:solidFill>
                  <a:srgbClr val="404040"/>
                </a:solidFill>
                <a:uFillTx/>
                <a:latin typeface="Trebuchet MS"/>
              </a:rPr>
              <a:t> </a:t>
            </a:r>
            <a:r>
              <a:rPr b="0" lang="en-US" sz="2000" spc="-40" strike="noStrike" u="none">
                <a:solidFill>
                  <a:srgbClr val="404040"/>
                </a:solidFill>
                <a:uFillTx/>
                <a:latin typeface="Trebuchet MS"/>
              </a:rPr>
              <a:t>BF16</a:t>
            </a:r>
            <a:r>
              <a:rPr b="0" lang="en-US" sz="2000" spc="-111" strike="noStrike" u="none">
                <a:solidFill>
                  <a:srgbClr val="404040"/>
                </a:solidFill>
                <a:uFillTx/>
                <a:latin typeface="Trebuchet MS"/>
              </a:rPr>
              <a:t> </a:t>
            </a:r>
            <a:r>
              <a:rPr b="0" lang="en-US" sz="2000" spc="65" strike="noStrike" u="none">
                <a:solidFill>
                  <a:srgbClr val="404040"/>
                </a:solidFill>
                <a:uFillTx/>
                <a:latin typeface="Trebuchet MS"/>
              </a:rPr>
              <a:t>values</a:t>
            </a:r>
            <a:r>
              <a:rPr b="0" lang="en-US" sz="2000" spc="-54" strike="noStrike" u="none">
                <a:solidFill>
                  <a:srgbClr val="404040"/>
                </a:solidFill>
                <a:uFillTx/>
                <a:latin typeface="Trebuchet MS"/>
              </a:rPr>
              <a:t> </a:t>
            </a:r>
            <a:r>
              <a:rPr b="0" lang="en-US" sz="2000" strike="noStrike" u="none">
                <a:solidFill>
                  <a:srgbClr val="404040"/>
                </a:solidFill>
                <a:uFillTx/>
                <a:latin typeface="Trebuchet MS"/>
              </a:rPr>
              <a:t>of</a:t>
            </a:r>
            <a:r>
              <a:rPr b="0" lang="en-US" sz="2000" spc="-113" strike="noStrike" u="none">
                <a:solidFill>
                  <a:srgbClr val="404040"/>
                </a:solidFill>
                <a:uFillTx/>
                <a:latin typeface="Trebuchet MS"/>
              </a:rPr>
              <a:t> </a:t>
            </a:r>
            <a:r>
              <a:rPr b="0" lang="en-US" sz="2000" spc="-79" strike="noStrike" u="none">
                <a:solidFill>
                  <a:srgbClr val="c0504d"/>
                </a:solidFill>
                <a:uFillTx/>
                <a:latin typeface="Trebuchet MS"/>
              </a:rPr>
              <a:t>W</a:t>
            </a:r>
            <a:r>
              <a:rPr b="0" lang="en-US" sz="2000" spc="-79" strike="noStrike" u="none">
                <a:solidFill>
                  <a:srgbClr val="404040"/>
                </a:solidFill>
                <a:uFillTx/>
                <a:latin typeface="Trebuchet MS"/>
              </a:rPr>
              <a:t>,</a:t>
            </a:r>
            <a:r>
              <a:rPr b="0" lang="en-US" sz="2000" spc="-96" strike="noStrike" u="none">
                <a:solidFill>
                  <a:srgbClr val="404040"/>
                </a:solidFill>
                <a:uFillTx/>
                <a:latin typeface="Trebuchet MS"/>
              </a:rPr>
              <a:t> </a:t>
            </a:r>
            <a:r>
              <a:rPr b="0" lang="en-US" sz="2000" spc="-51" strike="noStrike" u="none">
                <a:solidFill>
                  <a:srgbClr val="c0504d"/>
                </a:solidFill>
                <a:uFillTx/>
                <a:latin typeface="Trebuchet MS"/>
              </a:rPr>
              <a:t>A </a:t>
            </a:r>
            <a:r>
              <a:rPr b="0" lang="en-US" sz="2000" spc="96" strike="noStrike" u="none">
                <a:solidFill>
                  <a:srgbClr val="404040"/>
                </a:solidFill>
                <a:uFillTx/>
                <a:latin typeface="Trebuchet MS"/>
              </a:rPr>
              <a:t>and</a:t>
            </a:r>
            <a:r>
              <a:rPr b="0" lang="en-US" sz="2000" spc="-60" strike="noStrike" u="none">
                <a:solidFill>
                  <a:srgbClr val="404040"/>
                </a:solidFill>
                <a:uFillTx/>
                <a:latin typeface="Trebuchet MS"/>
              </a:rPr>
              <a:t> </a:t>
            </a:r>
            <a:r>
              <a:rPr b="0" lang="en-US" sz="2000" spc="136" strike="noStrike" u="none">
                <a:solidFill>
                  <a:srgbClr val="c0504d"/>
                </a:solidFill>
                <a:uFillTx/>
                <a:latin typeface="Trebuchet MS"/>
              </a:rPr>
              <a:t>B</a:t>
            </a:r>
            <a:r>
              <a:rPr b="0" lang="en-US" sz="2000" spc="-74" strike="noStrike" u="none">
                <a:solidFill>
                  <a:srgbClr val="c0504d"/>
                </a:solidFill>
                <a:uFillTx/>
                <a:latin typeface="Trebuchet MS"/>
              </a:rPr>
              <a:t> </a:t>
            </a:r>
            <a:r>
              <a:rPr b="0" lang="en-US" sz="2000" strike="noStrike" u="none">
                <a:solidFill>
                  <a:srgbClr val="404040"/>
                </a:solidFill>
                <a:uFillTx/>
                <a:latin typeface="Trebuchet MS"/>
              </a:rPr>
              <a:t>to</a:t>
            </a:r>
            <a:r>
              <a:rPr b="0" lang="en-US" sz="2000" spc="-20" strike="noStrike" u="none">
                <a:solidFill>
                  <a:srgbClr val="404040"/>
                </a:solidFill>
                <a:uFillTx/>
                <a:latin typeface="Trebuchet MS"/>
              </a:rPr>
              <a:t> </a:t>
            </a:r>
            <a:r>
              <a:rPr b="0" lang="en-US" sz="2000" strike="noStrike" u="none">
                <a:solidFill>
                  <a:srgbClr val="404040"/>
                </a:solidFill>
                <a:uFillTx/>
                <a:latin typeface="Trebuchet MS"/>
              </a:rPr>
              <a:t>perform</a:t>
            </a:r>
            <a:r>
              <a:rPr b="0" lang="en-US" sz="2000" spc="-136"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105" strike="noStrike" u="none">
                <a:solidFill>
                  <a:srgbClr val="404040"/>
                </a:solidFill>
                <a:uFillTx/>
                <a:latin typeface="Trebuchet MS"/>
              </a:rPr>
              <a:t> </a:t>
            </a:r>
            <a:r>
              <a:rPr b="0" lang="en-US" sz="2000" spc="-11" strike="noStrike" u="none">
                <a:solidFill>
                  <a:srgbClr val="404040"/>
                </a:solidFill>
                <a:uFillTx/>
                <a:latin typeface="Trebuchet MS"/>
              </a:rPr>
              <a:t>required calculations.</a:t>
            </a:r>
            <a:endParaRPr b="0" lang="en-US" sz="2000" strike="noStrike" u="none">
              <a:solidFill>
                <a:srgbClr val="000000"/>
              </a:solidFill>
              <a:uFillTx/>
              <a:latin typeface="Arial"/>
            </a:endParaRPr>
          </a:p>
        </p:txBody>
      </p:sp>
      <p:sp>
        <p:nvSpPr>
          <p:cNvPr id="2589" name="object 43"/>
          <p:cNvSpPr/>
          <p:nvPr/>
        </p:nvSpPr>
        <p:spPr>
          <a:xfrm>
            <a:off x="5090040" y="256500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590" name="object 44"/>
          <p:cNvSpPr/>
          <p:nvPr/>
        </p:nvSpPr>
        <p:spPr>
          <a:xfrm>
            <a:off x="473760" y="1391040"/>
            <a:ext cx="204480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51" strike="noStrike" u="none">
                <a:solidFill>
                  <a:srgbClr val="4f81bc"/>
                </a:solidFill>
                <a:uFillTx/>
                <a:latin typeface="Trebuchet MS"/>
              </a:rPr>
              <a:t>Forward</a:t>
            </a:r>
            <a:r>
              <a:rPr b="1" lang="en-US" sz="2400" spc="-60" strike="noStrike" u="none">
                <a:solidFill>
                  <a:srgbClr val="4f81bc"/>
                </a:solidFill>
                <a:uFillTx/>
                <a:latin typeface="Trebuchet MS"/>
              </a:rPr>
              <a:t> </a:t>
            </a:r>
            <a:r>
              <a:rPr b="1" lang="en-US" sz="2400" spc="150" strike="noStrike" u="none">
                <a:solidFill>
                  <a:srgbClr val="4f81bc"/>
                </a:solidFill>
                <a:uFillTx/>
                <a:latin typeface="Trebuchet MS"/>
              </a:rPr>
              <a:t>Pass</a:t>
            </a:r>
            <a:endParaRPr b="0" lang="en-US" sz="2400" strike="noStrike" u="none">
              <a:solidFill>
                <a:srgbClr val="000000"/>
              </a:solidFill>
              <a:uFillTx/>
              <a:latin typeface="Arial"/>
            </a:endParaRPr>
          </a:p>
        </p:txBody>
      </p:sp>
      <p:sp>
        <p:nvSpPr>
          <p:cNvPr id="2591" name="object 45"/>
          <p:cNvSpPr/>
          <p:nvPr/>
        </p:nvSpPr>
        <p:spPr>
          <a:xfrm>
            <a:off x="473760" y="2259720"/>
            <a:ext cx="4232520" cy="930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91" strike="noStrike" u="none">
                <a:solidFill>
                  <a:srgbClr val="404040"/>
                </a:solidFill>
                <a:uFillTx/>
                <a:latin typeface="Trebuchet MS"/>
              </a:rPr>
              <a:t>During</a:t>
            </a:r>
            <a:r>
              <a:rPr b="0" lang="en-US" sz="2000" spc="-85"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99" strike="noStrike" u="none">
                <a:solidFill>
                  <a:srgbClr val="404040"/>
                </a:solidFill>
                <a:uFillTx/>
                <a:latin typeface="Trebuchet MS"/>
              </a:rPr>
              <a:t> </a:t>
            </a:r>
            <a:r>
              <a:rPr b="0" lang="en-US" sz="2000" strike="noStrike" u="none">
                <a:solidFill>
                  <a:srgbClr val="4f81bc"/>
                </a:solidFill>
                <a:uFillTx/>
                <a:latin typeface="Trebuchet MS"/>
              </a:rPr>
              <a:t>forward</a:t>
            </a:r>
            <a:r>
              <a:rPr b="0" lang="en-US" sz="2000" spc="-74" strike="noStrike" u="none">
                <a:solidFill>
                  <a:srgbClr val="4f81bc"/>
                </a:solidFill>
                <a:uFillTx/>
                <a:latin typeface="Trebuchet MS"/>
              </a:rPr>
              <a:t> </a:t>
            </a:r>
            <a:r>
              <a:rPr b="0" lang="en-US" sz="2000" spc="54" strike="noStrike" u="none">
                <a:solidFill>
                  <a:srgbClr val="4f81bc"/>
                </a:solidFill>
                <a:uFillTx/>
                <a:latin typeface="Trebuchet MS"/>
              </a:rPr>
              <a:t>pass</a:t>
            </a:r>
            <a:r>
              <a:rPr b="0" lang="en-US" sz="2000" spc="54" strike="noStrike" u="none">
                <a:solidFill>
                  <a:srgbClr val="404040"/>
                </a:solidFill>
                <a:uFillTx/>
                <a:latin typeface="Trebuchet MS"/>
              </a:rPr>
              <a:t>,</a:t>
            </a:r>
            <a:r>
              <a:rPr b="0" lang="en-US" sz="2000" spc="-65" strike="noStrike" u="none">
                <a:solidFill>
                  <a:srgbClr val="404040"/>
                </a:solidFill>
                <a:uFillTx/>
                <a:latin typeface="Trebuchet MS"/>
              </a:rPr>
              <a:t> </a:t>
            </a:r>
            <a:r>
              <a:rPr b="0" lang="en-US" sz="2000" spc="-45" strike="noStrike" u="none">
                <a:solidFill>
                  <a:srgbClr val="404040"/>
                </a:solidFill>
                <a:uFillTx/>
                <a:latin typeface="Trebuchet MS"/>
              </a:rPr>
              <a:t>we</a:t>
            </a:r>
            <a:r>
              <a:rPr b="0" lang="en-US" sz="2000" spc="-54" strike="noStrike" u="none">
                <a:solidFill>
                  <a:srgbClr val="404040"/>
                </a:solidFill>
                <a:uFillTx/>
                <a:latin typeface="Trebuchet MS"/>
              </a:rPr>
              <a:t> </a:t>
            </a:r>
            <a:r>
              <a:rPr b="0" lang="en-US" sz="2000" spc="-11" strike="noStrike" u="none">
                <a:solidFill>
                  <a:srgbClr val="404040"/>
                </a:solidFill>
                <a:uFillTx/>
                <a:latin typeface="Trebuchet MS"/>
              </a:rPr>
              <a:t>first </a:t>
            </a:r>
            <a:r>
              <a:rPr b="0" lang="en-US" sz="2000" strike="noStrike" u="none">
                <a:solidFill>
                  <a:srgbClr val="404040"/>
                </a:solidFill>
                <a:uFillTx/>
                <a:latin typeface="Trebuchet MS"/>
              </a:rPr>
              <a:t>dequantize</a:t>
            </a:r>
            <a:r>
              <a:rPr b="0" lang="en-US" sz="2000" spc="-20"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14" strike="noStrike" u="none">
                <a:solidFill>
                  <a:srgbClr val="404040"/>
                </a:solidFill>
                <a:uFillTx/>
                <a:latin typeface="Trebuchet MS"/>
              </a:rPr>
              <a:t> </a:t>
            </a:r>
            <a:r>
              <a:rPr b="0" lang="en-US" sz="2000" spc="150" strike="noStrike" u="none">
                <a:solidFill>
                  <a:srgbClr val="404040"/>
                </a:solidFill>
                <a:uFillTx/>
                <a:latin typeface="Trebuchet MS"/>
              </a:rPr>
              <a:t>W</a:t>
            </a:r>
            <a:r>
              <a:rPr b="0" lang="en-US" sz="2000" spc="14" strike="noStrike" u="none">
                <a:solidFill>
                  <a:srgbClr val="404040"/>
                </a:solidFill>
                <a:uFillTx/>
                <a:latin typeface="Trebuchet MS"/>
              </a:rPr>
              <a:t> </a:t>
            </a:r>
            <a:r>
              <a:rPr b="0" lang="en-US" sz="2000" spc="71" strike="noStrike" u="none">
                <a:solidFill>
                  <a:srgbClr val="404040"/>
                </a:solidFill>
                <a:uFillTx/>
                <a:latin typeface="Trebuchet MS"/>
              </a:rPr>
              <a:t>weights</a:t>
            </a:r>
            <a:r>
              <a:rPr b="0" lang="en-US" sz="2000" spc="-26" strike="noStrike" u="none">
                <a:solidFill>
                  <a:srgbClr val="404040"/>
                </a:solidFill>
                <a:uFillTx/>
                <a:latin typeface="Trebuchet MS"/>
              </a:rPr>
              <a:t> </a:t>
            </a:r>
            <a:r>
              <a:rPr b="0" lang="en-US" sz="2000" strike="noStrike" u="none">
                <a:solidFill>
                  <a:srgbClr val="404040"/>
                </a:solidFill>
                <a:uFillTx/>
                <a:latin typeface="Trebuchet MS"/>
              </a:rPr>
              <a:t>from</a:t>
            </a:r>
            <a:r>
              <a:rPr b="0" lang="en-US" sz="2000" spc="11" strike="noStrike" u="none">
                <a:solidFill>
                  <a:srgbClr val="404040"/>
                </a:solidFill>
                <a:uFillTx/>
                <a:latin typeface="Trebuchet MS"/>
              </a:rPr>
              <a:t> </a:t>
            </a:r>
            <a:r>
              <a:rPr b="0" lang="en-US" sz="2000" spc="51" strike="noStrike" u="none">
                <a:solidFill>
                  <a:srgbClr val="4f81bc"/>
                </a:solidFill>
                <a:uFillTx/>
                <a:latin typeface="Trebuchet MS"/>
              </a:rPr>
              <a:t>NF4 </a:t>
            </a:r>
            <a:r>
              <a:rPr b="0" lang="en-US" sz="2000" strike="noStrike" u="none">
                <a:solidFill>
                  <a:srgbClr val="404040"/>
                </a:solidFill>
                <a:uFillTx/>
                <a:latin typeface="Trebuchet MS"/>
              </a:rPr>
              <a:t>to</a:t>
            </a:r>
            <a:r>
              <a:rPr b="0" lang="en-US" sz="2000" spc="-145" strike="noStrike" u="none">
                <a:solidFill>
                  <a:srgbClr val="404040"/>
                </a:solidFill>
                <a:uFillTx/>
                <a:latin typeface="Trebuchet MS"/>
              </a:rPr>
              <a:t> </a:t>
            </a:r>
            <a:r>
              <a:rPr b="0" lang="en-US" sz="2000" spc="-31" strike="noStrike" u="none">
                <a:solidFill>
                  <a:srgbClr val="4f81bc"/>
                </a:solidFill>
                <a:uFillTx/>
                <a:latin typeface="Trebuchet MS"/>
              </a:rPr>
              <a:t>BF16</a:t>
            </a:r>
            <a:r>
              <a:rPr b="0" lang="en-US" sz="2000" spc="-119" strike="noStrike" u="none">
                <a:solidFill>
                  <a:srgbClr val="4f81bc"/>
                </a:solidFill>
                <a:uFillTx/>
                <a:latin typeface="Trebuchet MS"/>
              </a:rPr>
              <a:t> </a:t>
            </a:r>
            <a:r>
              <a:rPr b="0" lang="en-US" sz="2000" strike="noStrike" u="none">
                <a:solidFill>
                  <a:srgbClr val="404040"/>
                </a:solidFill>
                <a:uFillTx/>
                <a:latin typeface="Trebuchet MS"/>
              </a:rPr>
              <a:t>for</a:t>
            </a:r>
            <a:r>
              <a:rPr b="0" lang="en-US" sz="2000" spc="-105" strike="noStrike" u="none">
                <a:solidFill>
                  <a:srgbClr val="404040"/>
                </a:solidFill>
                <a:uFillTx/>
                <a:latin typeface="Trebuchet MS"/>
              </a:rPr>
              <a:t> </a:t>
            </a:r>
            <a:r>
              <a:rPr b="0" lang="en-US" sz="2000" spc="-11" strike="noStrike" u="none">
                <a:solidFill>
                  <a:srgbClr val="404040"/>
                </a:solidFill>
                <a:uFillTx/>
                <a:latin typeface="Trebuchet MS"/>
              </a:rPr>
              <a:t>computation.</a:t>
            </a:r>
            <a:endParaRPr b="0" lang="en-US" sz="2000" strike="noStrike" u="none">
              <a:solidFill>
                <a:srgbClr val="000000"/>
              </a:solidFill>
              <a:uFillTx/>
              <a:latin typeface="Arial"/>
            </a:endParaRPr>
          </a:p>
        </p:txBody>
      </p:sp>
      <p:sp>
        <p:nvSpPr>
          <p:cNvPr id="2592" name="object 46"/>
          <p:cNvSpPr/>
          <p:nvPr/>
        </p:nvSpPr>
        <p:spPr>
          <a:xfrm>
            <a:off x="473760" y="5106960"/>
            <a:ext cx="4264200" cy="9309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20" strike="noStrike" u="none">
                <a:solidFill>
                  <a:srgbClr val="404040"/>
                </a:solidFill>
                <a:uFillTx/>
                <a:latin typeface="Trebuchet MS"/>
              </a:rPr>
              <a:t>The</a:t>
            </a:r>
            <a:r>
              <a:rPr b="0" lang="en-US" sz="2000" spc="-139" strike="noStrike" u="none">
                <a:solidFill>
                  <a:srgbClr val="404040"/>
                </a:solidFill>
                <a:uFillTx/>
                <a:latin typeface="Trebuchet MS"/>
              </a:rPr>
              <a:t> </a:t>
            </a:r>
            <a:r>
              <a:rPr b="0" lang="en-US" sz="2000" spc="-20" strike="noStrike" u="none">
                <a:solidFill>
                  <a:srgbClr val="404040"/>
                </a:solidFill>
                <a:uFillTx/>
                <a:latin typeface="Trebuchet MS"/>
              </a:rPr>
              <a:t>BF16</a:t>
            </a:r>
            <a:r>
              <a:rPr b="0" lang="en-US" sz="2000" spc="-130" strike="noStrike" u="none">
                <a:solidFill>
                  <a:srgbClr val="404040"/>
                </a:solidFill>
                <a:uFillTx/>
                <a:latin typeface="Trebuchet MS"/>
              </a:rPr>
              <a:t> </a:t>
            </a:r>
            <a:r>
              <a:rPr b="0" lang="en-US" sz="2000" spc="60" strike="noStrike" u="none">
                <a:solidFill>
                  <a:srgbClr val="404040"/>
                </a:solidFill>
                <a:uFillTx/>
                <a:latin typeface="Trebuchet MS"/>
              </a:rPr>
              <a:t>values</a:t>
            </a:r>
            <a:r>
              <a:rPr b="0" lang="en-US" sz="2000" spc="-79" strike="noStrike" u="none">
                <a:solidFill>
                  <a:srgbClr val="404040"/>
                </a:solidFill>
                <a:uFillTx/>
                <a:latin typeface="Trebuchet MS"/>
              </a:rPr>
              <a:t> </a:t>
            </a:r>
            <a:r>
              <a:rPr b="0" lang="en-US" sz="2000" strike="noStrike" u="none">
                <a:solidFill>
                  <a:srgbClr val="404040"/>
                </a:solidFill>
                <a:uFillTx/>
                <a:latin typeface="Trebuchet MS"/>
              </a:rPr>
              <a:t>of</a:t>
            </a:r>
            <a:r>
              <a:rPr b="0" lang="en-US" sz="2000" spc="-96" strike="noStrike" u="none">
                <a:solidFill>
                  <a:srgbClr val="404040"/>
                </a:solidFill>
                <a:uFillTx/>
                <a:latin typeface="Trebuchet MS"/>
              </a:rPr>
              <a:t> </a:t>
            </a:r>
            <a:r>
              <a:rPr b="0" lang="en-US" sz="2000" spc="150" strike="noStrike" u="none">
                <a:solidFill>
                  <a:srgbClr val="404040"/>
                </a:solidFill>
                <a:uFillTx/>
                <a:latin typeface="Trebuchet MS"/>
              </a:rPr>
              <a:t>W</a:t>
            </a:r>
            <a:r>
              <a:rPr b="0" lang="en-US" sz="2000" spc="-119" strike="noStrike" u="none">
                <a:solidFill>
                  <a:srgbClr val="404040"/>
                </a:solidFill>
                <a:uFillTx/>
                <a:latin typeface="Trebuchet MS"/>
              </a:rPr>
              <a:t> </a:t>
            </a:r>
            <a:r>
              <a:rPr b="0" lang="en-US" sz="2000" spc="136" strike="noStrike" u="none">
                <a:solidFill>
                  <a:srgbClr val="404040"/>
                </a:solidFill>
                <a:uFillTx/>
                <a:latin typeface="Trebuchet MS"/>
              </a:rPr>
              <a:t>is</a:t>
            </a:r>
            <a:r>
              <a:rPr b="0" lang="en-US" sz="2000" spc="-156" strike="noStrike" u="none">
                <a:solidFill>
                  <a:srgbClr val="404040"/>
                </a:solidFill>
                <a:uFillTx/>
                <a:latin typeface="Trebuchet MS"/>
              </a:rPr>
              <a:t> </a:t>
            </a:r>
            <a:r>
              <a:rPr b="0" lang="en-US" sz="2000" spc="60" strike="noStrike" u="none">
                <a:solidFill>
                  <a:srgbClr val="404040"/>
                </a:solidFill>
                <a:uFillTx/>
                <a:latin typeface="Trebuchet MS"/>
              </a:rPr>
              <a:t>then</a:t>
            </a:r>
            <a:r>
              <a:rPr b="0" lang="en-US" sz="2000" spc="-164" strike="noStrike" u="none">
                <a:solidFill>
                  <a:srgbClr val="404040"/>
                </a:solidFill>
                <a:uFillTx/>
                <a:latin typeface="Trebuchet MS"/>
              </a:rPr>
              <a:t> </a:t>
            </a:r>
            <a:r>
              <a:rPr b="0" lang="en-US" sz="2000" spc="-11" strike="noStrike" u="none">
                <a:solidFill>
                  <a:srgbClr val="4f81bc"/>
                </a:solidFill>
                <a:uFillTx/>
                <a:latin typeface="Trebuchet MS"/>
              </a:rPr>
              <a:t>deleted</a:t>
            </a:r>
            <a:endParaRPr b="0" lang="en-US" sz="2000" strike="noStrike" u="none">
              <a:solidFill>
                <a:srgbClr val="000000"/>
              </a:solidFill>
              <a:uFillTx/>
              <a:latin typeface="Arial"/>
            </a:endParaRPr>
          </a:p>
          <a:p>
            <a:pPr marL="12600" defTabSz="914400">
              <a:lnSpc>
                <a:spcPct val="100000"/>
              </a:lnSpc>
              <a:spcBef>
                <a:spcPts val="6"/>
              </a:spcBef>
            </a:pPr>
            <a:r>
              <a:rPr b="0" lang="en-US" sz="2000" strike="noStrike" u="none">
                <a:solidFill>
                  <a:srgbClr val="404040"/>
                </a:solidFill>
                <a:uFillTx/>
                <a:latin typeface="Trebuchet MS"/>
              </a:rPr>
              <a:t>to</a:t>
            </a:r>
            <a:r>
              <a:rPr b="0" lang="en-US" sz="2000" spc="-79" strike="noStrike" u="none">
                <a:solidFill>
                  <a:srgbClr val="404040"/>
                </a:solidFill>
                <a:uFillTx/>
                <a:latin typeface="Trebuchet MS"/>
              </a:rPr>
              <a:t> </a:t>
            </a:r>
            <a:r>
              <a:rPr b="0" lang="en-US" sz="2000" spc="65" strike="noStrike" u="none">
                <a:solidFill>
                  <a:srgbClr val="404040"/>
                </a:solidFill>
                <a:uFillTx/>
                <a:latin typeface="Trebuchet MS"/>
              </a:rPr>
              <a:t>save</a:t>
            </a:r>
            <a:r>
              <a:rPr b="0" lang="en-US" sz="2000" spc="-79" strike="noStrike" u="none">
                <a:solidFill>
                  <a:srgbClr val="404040"/>
                </a:solidFill>
                <a:uFillTx/>
                <a:latin typeface="Trebuchet MS"/>
              </a:rPr>
              <a:t> </a:t>
            </a:r>
            <a:r>
              <a:rPr b="0" lang="en-US" sz="2000" spc="54" strike="noStrike" u="none">
                <a:solidFill>
                  <a:srgbClr val="404040"/>
                </a:solidFill>
                <a:uFillTx/>
                <a:latin typeface="Trebuchet MS"/>
              </a:rPr>
              <a:t>on</a:t>
            </a:r>
            <a:r>
              <a:rPr b="0" lang="en-US" sz="2000" spc="-119" strike="noStrike" u="none">
                <a:solidFill>
                  <a:srgbClr val="404040"/>
                </a:solidFill>
                <a:uFillTx/>
                <a:latin typeface="Trebuchet MS"/>
              </a:rPr>
              <a:t> </a:t>
            </a:r>
            <a:r>
              <a:rPr b="0" lang="en-US" sz="2000" spc="-11" strike="noStrike" u="none">
                <a:solidFill>
                  <a:srgbClr val="404040"/>
                </a:solidFill>
                <a:uFillTx/>
                <a:latin typeface="Trebuchet MS"/>
              </a:rPr>
              <a:t>storage!</a:t>
            </a:r>
            <a:endParaRPr b="0" lang="en-US" sz="2000" strike="noStrike" u="none">
              <a:solidFill>
                <a:srgbClr val="000000"/>
              </a:solidFill>
              <a:uFillTx/>
              <a:latin typeface="Arial"/>
            </a:endParaRPr>
          </a:p>
        </p:txBody>
      </p:sp>
      <p:sp>
        <p:nvSpPr>
          <p:cNvPr id="2593" name="object 47"/>
          <p:cNvSpPr/>
          <p:nvPr/>
        </p:nvSpPr>
        <p:spPr>
          <a:xfrm>
            <a:off x="8884800" y="352260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1"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2594" name="object 48"/>
          <p:cNvGrpSpPr/>
          <p:nvPr/>
        </p:nvGrpSpPr>
        <p:grpSpPr>
          <a:xfrm>
            <a:off x="8629560" y="2066760"/>
            <a:ext cx="1709280" cy="1290240"/>
            <a:chOff x="8629560" y="2066760"/>
            <a:chExt cx="1709280" cy="1290240"/>
          </a:xfrm>
        </p:grpSpPr>
        <p:pic>
          <p:nvPicPr>
            <p:cNvPr id="2595" name="object 49" descr=""/>
            <p:cNvPicPr/>
            <p:nvPr/>
          </p:nvPicPr>
          <p:blipFill>
            <a:blip r:embed="rId17"/>
            <a:stretch/>
          </p:blipFill>
          <p:spPr>
            <a:xfrm>
              <a:off x="8629560" y="2066760"/>
              <a:ext cx="1709280" cy="747360"/>
            </a:xfrm>
            <a:prstGeom prst="rect">
              <a:avLst/>
            </a:prstGeom>
            <a:noFill/>
            <a:ln w="0">
              <a:noFill/>
            </a:ln>
          </p:spPr>
        </p:pic>
        <p:sp>
          <p:nvSpPr>
            <p:cNvPr id="2596" name="object 50"/>
            <p:cNvSpPr/>
            <p:nvPr/>
          </p:nvSpPr>
          <p:spPr>
            <a:xfrm>
              <a:off x="8705880" y="212400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597" name="object 51"/>
            <p:cNvSpPr/>
            <p:nvPr/>
          </p:nvSpPr>
          <p:spPr>
            <a:xfrm>
              <a:off x="8705880" y="212400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98" name="object 52" descr=""/>
            <p:cNvPicPr/>
            <p:nvPr/>
          </p:nvPicPr>
          <p:blipFill>
            <a:blip r:embed="rId18"/>
            <a:stretch/>
          </p:blipFill>
          <p:spPr>
            <a:xfrm>
              <a:off x="8744040" y="3105000"/>
              <a:ext cx="1452240" cy="252000"/>
            </a:xfrm>
            <a:prstGeom prst="rect">
              <a:avLst/>
            </a:prstGeom>
            <a:noFill/>
            <a:ln w="0">
              <a:noFill/>
            </a:ln>
          </p:spPr>
        </p:pic>
        <p:sp>
          <p:nvSpPr>
            <p:cNvPr id="2599" name="object 53"/>
            <p:cNvSpPr/>
            <p:nvPr/>
          </p:nvSpPr>
          <p:spPr>
            <a:xfrm>
              <a:off x="8815320" y="315756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00" name="object 54"/>
          <p:cNvSpPr/>
          <p:nvPr/>
        </p:nvSpPr>
        <p:spPr>
          <a:xfrm>
            <a:off x="9406080" y="284580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2601" name="object 55"/>
          <p:cNvSpPr/>
          <p:nvPr/>
        </p:nvSpPr>
        <p:spPr>
          <a:xfrm>
            <a:off x="9177480" y="22204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2602" name="object 56"/>
          <p:cNvGrpSpPr/>
          <p:nvPr/>
        </p:nvGrpSpPr>
        <p:grpSpPr>
          <a:xfrm>
            <a:off x="8763120" y="2752560"/>
            <a:ext cx="1452240" cy="252000"/>
            <a:chOff x="8763120" y="2752560"/>
            <a:chExt cx="1452240" cy="252000"/>
          </a:xfrm>
        </p:grpSpPr>
        <p:pic>
          <p:nvPicPr>
            <p:cNvPr id="2603" name="object 57" descr=""/>
            <p:cNvPicPr/>
            <p:nvPr/>
          </p:nvPicPr>
          <p:blipFill>
            <a:blip r:embed="rId19"/>
            <a:stretch/>
          </p:blipFill>
          <p:spPr>
            <a:xfrm>
              <a:off x="8763120" y="2752560"/>
              <a:ext cx="1452240" cy="252000"/>
            </a:xfrm>
            <a:prstGeom prst="rect">
              <a:avLst/>
            </a:prstGeom>
            <a:noFill/>
            <a:ln w="0">
              <a:noFill/>
            </a:ln>
          </p:spPr>
        </p:pic>
        <p:sp>
          <p:nvSpPr>
            <p:cNvPr id="2604" name="object 58"/>
            <p:cNvSpPr/>
            <p:nvPr/>
          </p:nvSpPr>
          <p:spPr>
            <a:xfrm>
              <a:off x="8834400" y="2786040"/>
              <a:ext cx="1314000" cy="132840"/>
            </a:xfrm>
            <a:custGeom>
              <a:avLst/>
              <a:gdLst>
                <a:gd name="textAreaLeft" fmla="*/ 0 w 1314000"/>
                <a:gd name="textAreaRight" fmla="*/ 1314360 w 1314000"/>
                <a:gd name="textAreaTop" fmla="*/ 0 h 132840"/>
                <a:gd name="textAreaBottom" fmla="*/ 133200 h 132840"/>
              </a:gdLst>
              <a:ahLst/>
              <a:rect l="textAreaLeft" t="textAreaTop" r="textAreaRight" b="textAreaBottom"/>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05" name="PlaceHolder 2"/>
          <p:cNvSpPr>
            <a:spLocks noGrp="1"/>
          </p:cNvSpPr>
          <p:nvPr>
            <p:ph type="ftr" idx="169"/>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606" name="PlaceHolder 3"/>
          <p:cNvSpPr>
            <a:spLocks noGrp="1"/>
          </p:cNvSpPr>
          <p:nvPr>
            <p:ph type="sldNum" idx="170"/>
          </p:nvPr>
        </p:nvSpPr>
        <p:spPr>
          <a:xfrm>
            <a:off x="8610480" y="6356160"/>
            <a:ext cx="2742840" cy="365400"/>
          </a:xfrm>
          <a:prstGeom prst="rect">
            <a:avLst/>
          </a:prstGeom>
          <a:noFill/>
          <a:ln w="0">
            <a:noFill/>
          </a:ln>
        </p:spPr>
        <p:txBody>
          <a:bodyPr lIns="0" rIns="0" tIns="0" bIns="0" anchor="ctr">
            <a:noAutofit/>
          </a:bodyPr>
          <a:lstStyle>
            <a:lvl1pPr marL="38160" indent="0" algn="r" defTabSz="914400">
              <a:lnSpc>
                <a:spcPct val="100000"/>
              </a:lnSpc>
              <a:buNone/>
              <a:defRPr b="0" lang="en-US" sz="1200" spc="-26" strike="noStrike" u="none">
                <a:solidFill>
                  <a:schemeClr val="dk1">
                    <a:tint val="75000"/>
                  </a:schemeClr>
                </a:solidFill>
                <a:uFillTx/>
                <a:latin typeface="Calibri"/>
              </a:defRPr>
            </a:lvl1pPr>
          </a:lstStyle>
          <a:p>
            <a:pPr marL="38160" indent="0" algn="r" defTabSz="914400">
              <a:lnSpc>
                <a:spcPct val="100000"/>
              </a:lnSpc>
              <a:buNone/>
            </a:pPr>
            <a:r>
              <a:rPr b="0" lang="en-US" sz="1200" spc="-26" strike="noStrike" u="none">
                <a:solidFill>
                  <a:schemeClr val="dk1">
                    <a:tint val="75000"/>
                  </a:schemeClr>
                </a:solidFill>
                <a:uFillTx/>
                <a:latin typeface="Calibri"/>
              </a:rPr>
              <a:t>109</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07" name="object 2"/>
          <p:cNvGrpSpPr/>
          <p:nvPr/>
        </p:nvGrpSpPr>
        <p:grpSpPr>
          <a:xfrm>
            <a:off x="11115720" y="76320"/>
            <a:ext cx="790200" cy="676080"/>
            <a:chOff x="11115720" y="76320"/>
            <a:chExt cx="790200" cy="676080"/>
          </a:xfrm>
        </p:grpSpPr>
        <p:pic>
          <p:nvPicPr>
            <p:cNvPr id="2608" name="object 3" descr=""/>
            <p:cNvPicPr/>
            <p:nvPr/>
          </p:nvPicPr>
          <p:blipFill>
            <a:blip r:embed="rId1"/>
            <a:stretch/>
          </p:blipFill>
          <p:spPr>
            <a:xfrm>
              <a:off x="11134800" y="95400"/>
              <a:ext cx="752040" cy="637920"/>
            </a:xfrm>
            <a:prstGeom prst="rect">
              <a:avLst/>
            </a:prstGeom>
            <a:noFill/>
            <a:ln w="0">
              <a:noFill/>
            </a:ln>
          </p:spPr>
        </p:pic>
        <p:sp>
          <p:nvSpPr>
            <p:cNvPr id="2609"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1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pic>
        <p:nvPicPr>
          <p:cNvPr id="2611" name="object 6" descr=""/>
          <p:cNvPicPr/>
          <p:nvPr/>
        </p:nvPicPr>
        <p:blipFill>
          <a:blip r:embed="rId2"/>
          <a:stretch/>
        </p:blipFill>
        <p:spPr>
          <a:xfrm>
            <a:off x="5781600" y="2104920"/>
            <a:ext cx="1966680" cy="1909440"/>
          </a:xfrm>
          <a:prstGeom prst="rect">
            <a:avLst/>
          </a:prstGeom>
          <a:noFill/>
          <a:ln w="0">
            <a:noFill/>
          </a:ln>
        </p:spPr>
      </p:pic>
      <p:sp>
        <p:nvSpPr>
          <p:cNvPr id="2612" name="object 7"/>
          <p:cNvSpPr/>
          <p:nvPr/>
        </p:nvSpPr>
        <p:spPr>
          <a:xfrm>
            <a:off x="5857920" y="2162160"/>
            <a:ext cx="1819080" cy="1757160"/>
          </a:xfrm>
          <a:prstGeom prst="rect">
            <a:avLst/>
          </a:prstGeom>
          <a:solidFill>
            <a:srgbClr val="bebebe"/>
          </a:solidFill>
          <a:ln w="38100">
            <a:solidFill>
              <a:srgbClr val="7e7e7e"/>
            </a:solidFill>
            <a:round/>
          </a:ln>
        </p:spPr>
        <p:style>
          <a:lnRef idx="0"/>
          <a:fillRef idx="0"/>
          <a:effectRef idx="0"/>
          <a:fontRef idx="minor"/>
        </p:style>
        <p:txBody>
          <a:bodyPr lIns="0" rIns="0" tIns="47520" bIns="0" anchor="t">
            <a:spAutoFit/>
          </a:bodyPr>
          <a:p>
            <a:pPr defTabSz="914400">
              <a:lnSpc>
                <a:spcPct val="100000"/>
              </a:lnSpc>
              <a:spcBef>
                <a:spcPts val="374"/>
              </a:spcBef>
            </a:pPr>
            <a:endParaRPr b="0" lang="en-US" sz="1800" strike="noStrike" u="none">
              <a:solidFill>
                <a:srgbClr val="000000"/>
              </a:solidFill>
              <a:uFillTx/>
              <a:latin typeface="Arial"/>
            </a:endParaRPr>
          </a:p>
          <a:p>
            <a:pPr marL="479880" indent="-117000" defTabSz="914400">
              <a:lnSpc>
                <a:spcPts val="2109"/>
              </a:lnSpc>
              <a:spcBef>
                <a:spcPts val="6"/>
              </a:spcBef>
              <a:tabLst>
                <a:tab algn="l" pos="0"/>
              </a:tabLst>
            </a:pPr>
            <a:r>
              <a:rPr b="0" lang="en-US" sz="1800" spc="-11" strike="noStrike" u="none">
                <a:solidFill>
                  <a:srgbClr val="ffffff"/>
                </a:solidFill>
                <a:uFillTx/>
                <a:latin typeface="Trebuchet MS"/>
              </a:rPr>
              <a:t>Pretrained </a:t>
            </a:r>
            <a:r>
              <a:rPr b="0" lang="en-US" sz="1800" spc="54" strike="noStrike" u="none">
                <a:solidFill>
                  <a:srgbClr val="ffffff"/>
                </a:solidFill>
                <a:uFillTx/>
                <a:latin typeface="Trebuchet MS"/>
              </a:rPr>
              <a:t>Weights</a:t>
            </a:r>
            <a:endParaRPr b="0" lang="en-US" sz="1800" strike="noStrike" u="none">
              <a:solidFill>
                <a:srgbClr val="000000"/>
              </a:solidFill>
              <a:uFillTx/>
              <a:latin typeface="Arial"/>
            </a:endParaRPr>
          </a:p>
          <a:p>
            <a:pPr marL="420480" defTabSz="914400">
              <a:lnSpc>
                <a:spcPct val="100000"/>
              </a:lnSpc>
              <a:spcBef>
                <a:spcPts val="1029"/>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a:t>
            </a:r>
            <a:r>
              <a:rPr b="0" lang="en-US" sz="3000" spc="-6" strike="noStrike" u="none" baseline="-20000">
                <a:solidFill>
                  <a:srgbClr val="ffffff"/>
                </a:solidFill>
                <a:uFillTx/>
                <a:latin typeface="Cambria Math"/>
              </a:rPr>
              <a:t>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000000"/>
              </a:solidFill>
              <a:uFillTx/>
              <a:latin typeface="Arial"/>
            </a:endParaRPr>
          </a:p>
        </p:txBody>
      </p:sp>
      <p:grpSp>
        <p:nvGrpSpPr>
          <p:cNvPr id="2613" name="object 8"/>
          <p:cNvGrpSpPr/>
          <p:nvPr/>
        </p:nvGrpSpPr>
        <p:grpSpPr>
          <a:xfrm>
            <a:off x="6638760" y="4419360"/>
            <a:ext cx="3328920" cy="556920"/>
            <a:chOff x="6638760" y="4419360"/>
            <a:chExt cx="3328920" cy="556920"/>
          </a:xfrm>
        </p:grpSpPr>
        <p:pic>
          <p:nvPicPr>
            <p:cNvPr id="2614" name="object 9" descr=""/>
            <p:cNvPicPr/>
            <p:nvPr/>
          </p:nvPicPr>
          <p:blipFill>
            <a:blip r:embed="rId3"/>
            <a:stretch/>
          </p:blipFill>
          <p:spPr>
            <a:xfrm>
              <a:off x="6638760" y="4600440"/>
              <a:ext cx="3290760" cy="375840"/>
            </a:xfrm>
            <a:prstGeom prst="rect">
              <a:avLst/>
            </a:prstGeom>
            <a:noFill/>
            <a:ln w="0">
              <a:noFill/>
            </a:ln>
          </p:spPr>
        </p:pic>
        <p:sp>
          <p:nvSpPr>
            <p:cNvPr id="2615" name="object 10"/>
            <p:cNvSpPr/>
            <p:nvPr/>
          </p:nvSpPr>
          <p:spPr>
            <a:xfrm>
              <a:off x="6715080" y="46576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16" name="object 11"/>
            <p:cNvSpPr/>
            <p:nvPr/>
          </p:nvSpPr>
          <p:spPr>
            <a:xfrm>
              <a:off x="6715080" y="465768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17" name="object 12" descr=""/>
            <p:cNvPicPr/>
            <p:nvPr/>
          </p:nvPicPr>
          <p:blipFill>
            <a:blip r:embed="rId4"/>
            <a:stretch/>
          </p:blipFill>
          <p:spPr>
            <a:xfrm>
              <a:off x="6686640" y="4419360"/>
              <a:ext cx="3281040" cy="261720"/>
            </a:xfrm>
            <a:prstGeom prst="rect">
              <a:avLst/>
            </a:prstGeom>
            <a:noFill/>
            <a:ln w="0">
              <a:noFill/>
            </a:ln>
          </p:spPr>
        </p:pic>
        <p:sp>
          <p:nvSpPr>
            <p:cNvPr id="2618" name="object 13"/>
            <p:cNvSpPr/>
            <p:nvPr/>
          </p:nvSpPr>
          <p:spPr>
            <a:xfrm>
              <a:off x="6757920" y="447192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19" name="object 14"/>
          <p:cNvSpPr/>
          <p:nvPr/>
        </p:nvSpPr>
        <p:spPr>
          <a:xfrm>
            <a:off x="6419520" y="457236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2620" name="object 15"/>
          <p:cNvSpPr/>
          <p:nvPr/>
        </p:nvSpPr>
        <p:spPr>
          <a:xfrm>
            <a:off x="8259480" y="412056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2621" name="object 16"/>
          <p:cNvGrpSpPr/>
          <p:nvPr/>
        </p:nvGrpSpPr>
        <p:grpSpPr>
          <a:xfrm>
            <a:off x="6638760" y="1143000"/>
            <a:ext cx="3709800" cy="3433320"/>
            <a:chOff x="6638760" y="1143000"/>
            <a:chExt cx="3709800" cy="3433320"/>
          </a:xfrm>
        </p:grpSpPr>
        <p:pic>
          <p:nvPicPr>
            <p:cNvPr id="2622" name="object 17" descr=""/>
            <p:cNvPicPr/>
            <p:nvPr/>
          </p:nvPicPr>
          <p:blipFill>
            <a:blip r:embed="rId5"/>
            <a:stretch/>
          </p:blipFill>
          <p:spPr>
            <a:xfrm>
              <a:off x="6858000" y="4000320"/>
              <a:ext cx="547200" cy="556920"/>
            </a:xfrm>
            <a:prstGeom prst="rect">
              <a:avLst/>
            </a:prstGeom>
            <a:noFill/>
            <a:ln w="0">
              <a:noFill/>
            </a:ln>
          </p:spPr>
        </p:pic>
        <p:sp>
          <p:nvSpPr>
            <p:cNvPr id="2623" name="object 18"/>
            <p:cNvSpPr/>
            <p:nvPr/>
          </p:nvSpPr>
          <p:spPr>
            <a:xfrm>
              <a:off x="6922800" y="404316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463" y="0"/>
                  </a:moveTo>
                  <a:lnTo>
                    <a:pt x="0" y="328675"/>
                  </a:lnTo>
                  <a:lnTo>
                    <a:pt x="89534" y="253872"/>
                  </a:lnTo>
                  <a:lnTo>
                    <a:pt x="243331" y="437895"/>
                  </a:lnTo>
                  <a:lnTo>
                    <a:pt x="422401" y="288163"/>
                  </a:lnTo>
                  <a:lnTo>
                    <a:pt x="268604" y="104139"/>
                  </a:lnTo>
                  <a:lnTo>
                    <a:pt x="358139" y="29336"/>
                  </a:lnTo>
                  <a:lnTo>
                    <a:pt x="29463" y="0"/>
                  </a:lnTo>
                  <a:close/>
                </a:path>
              </a:pathLst>
            </a:custGeom>
            <a:solidFill>
              <a:srgbClr val="bebebe"/>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24" name="object 19"/>
            <p:cNvSpPr/>
            <p:nvPr/>
          </p:nvSpPr>
          <p:spPr>
            <a:xfrm>
              <a:off x="6922800" y="404316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463" y="0"/>
                  </a:moveTo>
                  <a:lnTo>
                    <a:pt x="358139" y="29336"/>
                  </a:lnTo>
                  <a:lnTo>
                    <a:pt x="268604" y="104139"/>
                  </a:lnTo>
                  <a:lnTo>
                    <a:pt x="422401" y="288163"/>
                  </a:lnTo>
                  <a:lnTo>
                    <a:pt x="243331" y="437895"/>
                  </a:lnTo>
                  <a:lnTo>
                    <a:pt x="89534" y="253872"/>
                  </a:lnTo>
                  <a:lnTo>
                    <a:pt x="0" y="328675"/>
                  </a:lnTo>
                  <a:lnTo>
                    <a:pt x="29463" y="0"/>
                  </a:lnTo>
                  <a:close/>
                </a:path>
              </a:pathLst>
            </a:custGeom>
            <a:noFill/>
            <a:ln w="9524">
              <a:solidFill>
                <a:srgbClr val="7e7e7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25" name="object 20" descr=""/>
            <p:cNvPicPr/>
            <p:nvPr/>
          </p:nvPicPr>
          <p:blipFill>
            <a:blip r:embed="rId6"/>
            <a:stretch/>
          </p:blipFill>
          <p:spPr>
            <a:xfrm>
              <a:off x="9096480" y="1562040"/>
              <a:ext cx="537840" cy="556920"/>
            </a:xfrm>
            <a:prstGeom prst="rect">
              <a:avLst/>
            </a:prstGeom>
            <a:noFill/>
            <a:ln w="0">
              <a:noFill/>
            </a:ln>
          </p:spPr>
        </p:pic>
        <p:pic>
          <p:nvPicPr>
            <p:cNvPr id="2626" name="object 21" descr=""/>
            <p:cNvPicPr/>
            <p:nvPr/>
          </p:nvPicPr>
          <p:blipFill>
            <a:blip r:embed="rId7"/>
            <a:stretch/>
          </p:blipFill>
          <p:spPr>
            <a:xfrm>
              <a:off x="9157320" y="1598040"/>
              <a:ext cx="421920" cy="437400"/>
            </a:xfrm>
            <a:prstGeom prst="rect">
              <a:avLst/>
            </a:prstGeom>
            <a:noFill/>
            <a:ln w="0">
              <a:noFill/>
            </a:ln>
          </p:spPr>
        </p:pic>
        <p:sp>
          <p:nvSpPr>
            <p:cNvPr id="2627" name="object 22"/>
            <p:cNvSpPr/>
            <p:nvPr/>
          </p:nvSpPr>
          <p:spPr>
            <a:xfrm>
              <a:off x="9157320" y="15980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464" y="0"/>
                  </a:moveTo>
                  <a:lnTo>
                    <a:pt x="358267" y="29337"/>
                  </a:lnTo>
                  <a:lnTo>
                    <a:pt x="268605" y="104267"/>
                  </a:lnTo>
                  <a:lnTo>
                    <a:pt x="422401" y="288290"/>
                  </a:lnTo>
                  <a:lnTo>
                    <a:pt x="243332" y="437896"/>
                  </a:lnTo>
                  <a:lnTo>
                    <a:pt x="89535" y="253873"/>
                  </a:lnTo>
                  <a:lnTo>
                    <a:pt x="0" y="328803"/>
                  </a:lnTo>
                  <a:lnTo>
                    <a:pt x="29464"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28" name="object 23" descr=""/>
            <p:cNvPicPr/>
            <p:nvPr/>
          </p:nvPicPr>
          <p:blipFill>
            <a:blip r:embed="rId8"/>
            <a:stretch/>
          </p:blipFill>
          <p:spPr>
            <a:xfrm>
              <a:off x="8915400" y="4010040"/>
              <a:ext cx="547200" cy="566280"/>
            </a:xfrm>
            <a:prstGeom prst="rect">
              <a:avLst/>
            </a:prstGeom>
            <a:noFill/>
            <a:ln w="0">
              <a:noFill/>
            </a:ln>
          </p:spPr>
        </p:pic>
        <p:pic>
          <p:nvPicPr>
            <p:cNvPr id="2629" name="object 24" descr=""/>
            <p:cNvPicPr/>
            <p:nvPr/>
          </p:nvPicPr>
          <p:blipFill>
            <a:blip r:embed="rId9"/>
            <a:stretch/>
          </p:blipFill>
          <p:spPr>
            <a:xfrm>
              <a:off x="8978400" y="4049280"/>
              <a:ext cx="423360" cy="444600"/>
            </a:xfrm>
            <a:prstGeom prst="rect">
              <a:avLst/>
            </a:prstGeom>
            <a:noFill/>
            <a:ln w="0">
              <a:noFill/>
            </a:ln>
          </p:spPr>
        </p:pic>
        <p:sp>
          <p:nvSpPr>
            <p:cNvPr id="2630" name="object 25"/>
            <p:cNvSpPr/>
            <p:nvPr/>
          </p:nvSpPr>
          <p:spPr>
            <a:xfrm>
              <a:off x="8978400" y="404928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3031" y="0"/>
                  </a:moveTo>
                  <a:lnTo>
                    <a:pt x="423544" y="327532"/>
                  </a:lnTo>
                  <a:lnTo>
                    <a:pt x="331469" y="255777"/>
                  </a:lnTo>
                  <a:lnTo>
                    <a:pt x="184023" y="444880"/>
                  </a:lnTo>
                  <a:lnTo>
                    <a:pt x="0" y="301370"/>
                  </a:lnTo>
                  <a:lnTo>
                    <a:pt x="147447" y="112267"/>
                  </a:lnTo>
                  <a:lnTo>
                    <a:pt x="55372" y="40512"/>
                  </a:lnTo>
                  <a:lnTo>
                    <a:pt x="383031"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31" name="object 26" descr=""/>
            <p:cNvPicPr/>
            <p:nvPr/>
          </p:nvPicPr>
          <p:blipFill>
            <a:blip r:embed="rId10"/>
            <a:stretch/>
          </p:blipFill>
          <p:spPr>
            <a:xfrm>
              <a:off x="6991200" y="1542960"/>
              <a:ext cx="547200" cy="556920"/>
            </a:xfrm>
            <a:prstGeom prst="rect">
              <a:avLst/>
            </a:prstGeom>
            <a:noFill/>
            <a:ln w="0">
              <a:noFill/>
            </a:ln>
          </p:spPr>
        </p:pic>
        <p:sp>
          <p:nvSpPr>
            <p:cNvPr id="2632" name="object 27"/>
            <p:cNvSpPr/>
            <p:nvPr/>
          </p:nvSpPr>
          <p:spPr>
            <a:xfrm>
              <a:off x="7058160" y="158364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1" y="0"/>
                  </a:moveTo>
                  <a:lnTo>
                    <a:pt x="66675" y="26288"/>
                  </a:lnTo>
                  <a:lnTo>
                    <a:pt x="155575" y="101981"/>
                  </a:lnTo>
                  <a:lnTo>
                    <a:pt x="0" y="284480"/>
                  </a:lnTo>
                  <a:lnTo>
                    <a:pt x="177673" y="435863"/>
                  </a:lnTo>
                  <a:lnTo>
                    <a:pt x="333121" y="253364"/>
                  </a:lnTo>
                  <a:lnTo>
                    <a:pt x="422021" y="329057"/>
                  </a:lnTo>
                  <a:lnTo>
                    <a:pt x="395731" y="0"/>
                  </a:lnTo>
                  <a:close/>
                </a:path>
              </a:pathLst>
            </a:custGeom>
            <a:solidFill>
              <a:srgbClr val="bebebe"/>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33" name="object 28"/>
            <p:cNvSpPr/>
            <p:nvPr/>
          </p:nvSpPr>
          <p:spPr>
            <a:xfrm>
              <a:off x="7058160" y="158364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1" y="0"/>
                  </a:moveTo>
                  <a:lnTo>
                    <a:pt x="422021" y="329057"/>
                  </a:lnTo>
                  <a:lnTo>
                    <a:pt x="333121" y="253364"/>
                  </a:lnTo>
                  <a:lnTo>
                    <a:pt x="177673" y="435863"/>
                  </a:lnTo>
                  <a:lnTo>
                    <a:pt x="0" y="284480"/>
                  </a:lnTo>
                  <a:lnTo>
                    <a:pt x="155575" y="101981"/>
                  </a:lnTo>
                  <a:lnTo>
                    <a:pt x="66675" y="26288"/>
                  </a:lnTo>
                  <a:lnTo>
                    <a:pt x="395731" y="0"/>
                  </a:lnTo>
                  <a:close/>
                </a:path>
              </a:pathLst>
            </a:custGeom>
            <a:noFill/>
            <a:ln w="9524">
              <a:solidFill>
                <a:srgbClr val="7e7e7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34" name="object 29" descr=""/>
            <p:cNvPicPr/>
            <p:nvPr/>
          </p:nvPicPr>
          <p:blipFill>
            <a:blip r:embed="rId11"/>
            <a:stretch/>
          </p:blipFill>
          <p:spPr>
            <a:xfrm>
              <a:off x="8020080" y="1542960"/>
              <a:ext cx="528120" cy="528120"/>
            </a:xfrm>
            <a:prstGeom prst="rect">
              <a:avLst/>
            </a:prstGeom>
            <a:noFill/>
            <a:ln w="0">
              <a:noFill/>
            </a:ln>
          </p:spPr>
        </p:pic>
        <p:pic>
          <p:nvPicPr>
            <p:cNvPr id="2635" name="object 30" descr=""/>
            <p:cNvPicPr/>
            <p:nvPr/>
          </p:nvPicPr>
          <p:blipFill>
            <a:blip r:embed="rId12"/>
            <a:stretch/>
          </p:blipFill>
          <p:spPr>
            <a:xfrm>
              <a:off x="8080200" y="1582560"/>
              <a:ext cx="412560" cy="406080"/>
            </a:xfrm>
            <a:prstGeom prst="rect">
              <a:avLst/>
            </a:prstGeom>
            <a:noFill/>
            <a:ln w="0">
              <a:noFill/>
            </a:ln>
          </p:spPr>
        </p:pic>
        <p:sp>
          <p:nvSpPr>
            <p:cNvPr id="2636" name="object 31"/>
            <p:cNvSpPr/>
            <p:nvPr/>
          </p:nvSpPr>
          <p:spPr>
            <a:xfrm>
              <a:off x="8080200" y="1582920"/>
              <a:ext cx="412920" cy="406080"/>
            </a:xfrm>
            <a:custGeom>
              <a:avLst/>
              <a:gdLst>
                <a:gd name="textAreaLeft" fmla="*/ 0 w 412920"/>
                <a:gd name="textAreaRight" fmla="*/ 413280 w 412920"/>
                <a:gd name="textAreaTop" fmla="*/ 0 h 406080"/>
                <a:gd name="textAreaBottom" fmla="*/ 406440 h 406080"/>
              </a:gdLst>
              <a:ahLst/>
              <a:rect l="textAreaLeft" t="textAreaTop" r="textAreaRight" b="textAreaBottom"/>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37" name="object 32" descr=""/>
            <p:cNvPicPr/>
            <p:nvPr/>
          </p:nvPicPr>
          <p:blipFill>
            <a:blip r:embed="rId13"/>
            <a:stretch/>
          </p:blipFill>
          <p:spPr>
            <a:xfrm>
              <a:off x="6638760" y="1143000"/>
              <a:ext cx="3290760" cy="375840"/>
            </a:xfrm>
            <a:prstGeom prst="rect">
              <a:avLst/>
            </a:prstGeom>
            <a:noFill/>
            <a:ln w="0">
              <a:noFill/>
            </a:ln>
          </p:spPr>
        </p:pic>
        <p:sp>
          <p:nvSpPr>
            <p:cNvPr id="2638" name="object 33"/>
            <p:cNvSpPr/>
            <p:nvPr/>
          </p:nvSpPr>
          <p:spPr>
            <a:xfrm>
              <a:off x="6715080" y="1200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39" name="object 34"/>
            <p:cNvSpPr/>
            <p:nvPr/>
          </p:nvSpPr>
          <p:spPr>
            <a:xfrm>
              <a:off x="6715080" y="120024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40" name="object 35" descr=""/>
            <p:cNvPicPr/>
            <p:nvPr/>
          </p:nvPicPr>
          <p:blipFill>
            <a:blip r:embed="rId14"/>
            <a:stretch/>
          </p:blipFill>
          <p:spPr>
            <a:xfrm>
              <a:off x="8639280" y="3276360"/>
              <a:ext cx="1709280" cy="747360"/>
            </a:xfrm>
            <a:prstGeom prst="rect">
              <a:avLst/>
            </a:prstGeom>
            <a:noFill/>
            <a:ln w="0">
              <a:noFill/>
            </a:ln>
          </p:spPr>
        </p:pic>
        <p:sp>
          <p:nvSpPr>
            <p:cNvPr id="2641" name="object 36"/>
            <p:cNvSpPr/>
            <p:nvPr/>
          </p:nvSpPr>
          <p:spPr>
            <a:xfrm>
              <a:off x="8715240" y="333360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42" name="object 37"/>
            <p:cNvSpPr/>
            <p:nvPr/>
          </p:nvSpPr>
          <p:spPr>
            <a:xfrm>
              <a:off x="8715240" y="333360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43" name="object 38"/>
          <p:cNvSpPr/>
          <p:nvPr/>
        </p:nvSpPr>
        <p:spPr>
          <a:xfrm>
            <a:off x="6415560" y="112932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2644" name="object 39"/>
          <p:cNvSpPr/>
          <p:nvPr/>
        </p:nvSpPr>
        <p:spPr>
          <a:xfrm>
            <a:off x="10531080" y="230796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645" name="object 40"/>
          <p:cNvSpPr/>
          <p:nvPr/>
        </p:nvSpPr>
        <p:spPr>
          <a:xfrm>
            <a:off x="10531080" y="3376080"/>
            <a:ext cx="5439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31" strike="noStrike" u="none">
                <a:solidFill>
                  <a:srgbClr val="404040"/>
                </a:solidFill>
                <a:uFillTx/>
                <a:latin typeface="Trebuchet MS"/>
              </a:rPr>
              <a:t>BF16</a:t>
            </a:r>
            <a:endParaRPr b="0" lang="en-US" sz="1800" strike="noStrike" u="none">
              <a:solidFill>
                <a:srgbClr val="000000"/>
              </a:solidFill>
              <a:uFillTx/>
              <a:latin typeface="Arial"/>
            </a:endParaRPr>
          </a:p>
        </p:txBody>
      </p:sp>
      <p:sp>
        <p:nvSpPr>
          <p:cNvPr id="2646" name="object 41"/>
          <p:cNvSpPr/>
          <p:nvPr/>
        </p:nvSpPr>
        <p:spPr>
          <a:xfrm>
            <a:off x="5014800" y="3071880"/>
            <a:ext cx="713880" cy="307080"/>
          </a:xfrm>
          <a:prstGeom prst="rect">
            <a:avLst/>
          </a:prstGeom>
          <a:solidFill>
            <a:srgbClr val="bebebe"/>
          </a:solidFill>
          <a:ln w="28575">
            <a:solidFill>
              <a:srgbClr val="7e7e7e"/>
            </a:solidFill>
            <a:round/>
          </a:ln>
        </p:spPr>
        <p:style>
          <a:lnRef idx="0"/>
          <a:fillRef idx="0"/>
          <a:effectRef idx="0"/>
          <a:fontRef idx="minor"/>
        </p:style>
        <p:txBody>
          <a:bodyPr lIns="0" rIns="0" tIns="33120" bIns="0" anchor="t">
            <a:spAutoFit/>
          </a:bodyPr>
          <a:p>
            <a:pPr marL="132840" defTabSz="914400">
              <a:lnSpc>
                <a:spcPct val="100000"/>
              </a:lnSpc>
              <a:spcBef>
                <a:spcPts val="261"/>
              </a:spcBef>
            </a:pPr>
            <a:r>
              <a:rPr b="1" lang="en-US" sz="1800" spc="45" strike="noStrike" u="none">
                <a:solidFill>
                  <a:srgbClr val="ffffff"/>
                </a:solidFill>
                <a:uFillTx/>
                <a:latin typeface="Trebuchet MS"/>
              </a:rPr>
              <a:t>NF4</a:t>
            </a:r>
            <a:endParaRPr b="0" lang="en-US" sz="1800" strike="noStrike" u="none">
              <a:solidFill>
                <a:srgbClr val="000000"/>
              </a:solidFill>
              <a:uFillTx/>
              <a:latin typeface="Arial"/>
            </a:endParaRPr>
          </a:p>
        </p:txBody>
      </p:sp>
      <p:sp>
        <p:nvSpPr>
          <p:cNvPr id="2647" name="object 42"/>
          <p:cNvSpPr/>
          <p:nvPr/>
        </p:nvSpPr>
        <p:spPr>
          <a:xfrm>
            <a:off x="482760" y="2235240"/>
            <a:ext cx="3898440" cy="12351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130" strike="noStrike" u="none">
                <a:solidFill>
                  <a:srgbClr val="404040"/>
                </a:solidFill>
                <a:uFillTx/>
                <a:latin typeface="Trebuchet MS"/>
              </a:rPr>
              <a:t>As</a:t>
            </a:r>
            <a:r>
              <a:rPr b="0" lang="en-US" sz="2000" spc="-150" strike="noStrike" u="none">
                <a:solidFill>
                  <a:srgbClr val="404040"/>
                </a:solidFill>
                <a:uFillTx/>
                <a:latin typeface="Trebuchet MS"/>
              </a:rPr>
              <a:t> </a:t>
            </a:r>
            <a:r>
              <a:rPr b="0" lang="en-US" sz="2000" spc="119" strike="noStrike" u="none">
                <a:solidFill>
                  <a:srgbClr val="404040"/>
                </a:solidFill>
                <a:uFillTx/>
                <a:latin typeface="Trebuchet MS"/>
              </a:rPr>
              <a:t>in</a:t>
            </a:r>
            <a:r>
              <a:rPr b="0" lang="en-US" sz="2000" spc="-130" strike="noStrike" u="none">
                <a:solidFill>
                  <a:srgbClr val="404040"/>
                </a:solidFill>
                <a:uFillTx/>
                <a:latin typeface="Trebuchet MS"/>
              </a:rPr>
              <a:t> </a:t>
            </a:r>
            <a:r>
              <a:rPr b="0" lang="en-US" sz="2000" spc="-54" strike="noStrike" u="none">
                <a:solidFill>
                  <a:srgbClr val="404040"/>
                </a:solidFill>
                <a:uFillTx/>
                <a:latin typeface="Trebuchet MS"/>
              </a:rPr>
              <a:t>LoRA,</a:t>
            </a:r>
            <a:r>
              <a:rPr b="0" lang="en-US" sz="2000" spc="-65" strike="noStrike" u="none">
                <a:solidFill>
                  <a:srgbClr val="404040"/>
                </a:solidFill>
                <a:uFillTx/>
                <a:latin typeface="Trebuchet MS"/>
              </a:rPr>
              <a:t> </a:t>
            </a:r>
            <a:r>
              <a:rPr b="0" lang="en-US" sz="2000" spc="-51" strike="noStrike" u="none">
                <a:solidFill>
                  <a:srgbClr val="404040"/>
                </a:solidFill>
                <a:uFillTx/>
                <a:latin typeface="Trebuchet MS"/>
              </a:rPr>
              <a:t>we</a:t>
            </a:r>
            <a:r>
              <a:rPr b="0" lang="en-US" sz="2000" spc="-60" strike="noStrike" u="none">
                <a:solidFill>
                  <a:srgbClr val="404040"/>
                </a:solidFill>
                <a:uFillTx/>
                <a:latin typeface="Trebuchet MS"/>
              </a:rPr>
              <a:t> </a:t>
            </a:r>
            <a:r>
              <a:rPr b="0" lang="en-US" sz="2000" strike="noStrike" u="none">
                <a:solidFill>
                  <a:srgbClr val="404040"/>
                </a:solidFill>
                <a:uFillTx/>
                <a:latin typeface="Trebuchet MS"/>
              </a:rPr>
              <a:t>keep</a:t>
            </a:r>
            <a:r>
              <a:rPr b="0" lang="en-US" sz="2000" spc="-139" strike="noStrike" u="none">
                <a:solidFill>
                  <a:srgbClr val="404040"/>
                </a:solidFill>
                <a:uFillTx/>
                <a:latin typeface="Trebuchet MS"/>
              </a:rPr>
              <a:t> </a:t>
            </a:r>
            <a:r>
              <a:rPr b="0" lang="en-US" sz="2000" spc="150" strike="noStrike" u="none">
                <a:solidFill>
                  <a:srgbClr val="404040"/>
                </a:solidFill>
                <a:uFillTx/>
                <a:latin typeface="Trebuchet MS"/>
              </a:rPr>
              <a:t>W</a:t>
            </a:r>
            <a:r>
              <a:rPr b="0" lang="en-US" sz="2000" spc="-113" strike="noStrike" u="none">
                <a:solidFill>
                  <a:srgbClr val="404040"/>
                </a:solidFill>
                <a:uFillTx/>
                <a:latin typeface="Trebuchet MS"/>
              </a:rPr>
              <a:t> </a:t>
            </a:r>
            <a:r>
              <a:rPr b="0" lang="en-US" sz="2000" spc="54" strike="noStrike" u="none">
                <a:solidFill>
                  <a:srgbClr val="404040"/>
                </a:solidFill>
                <a:uFillTx/>
                <a:latin typeface="Trebuchet MS"/>
              </a:rPr>
              <a:t>weights </a:t>
            </a:r>
            <a:r>
              <a:rPr b="0" lang="en-US" sz="2000" strike="noStrike" u="none">
                <a:solidFill>
                  <a:srgbClr val="404040"/>
                </a:solidFill>
                <a:uFillTx/>
                <a:latin typeface="Trebuchet MS"/>
              </a:rPr>
              <a:t>frozen</a:t>
            </a:r>
            <a:r>
              <a:rPr b="0" lang="en-US" sz="2000" spc="-71" strike="noStrike" u="none">
                <a:solidFill>
                  <a:srgbClr val="404040"/>
                </a:solidFill>
                <a:uFillTx/>
                <a:latin typeface="Trebuchet MS"/>
              </a:rPr>
              <a:t> </a:t>
            </a:r>
            <a:r>
              <a:rPr b="0" lang="en-US" sz="2000" spc="91" strike="noStrike" u="none">
                <a:solidFill>
                  <a:srgbClr val="404040"/>
                </a:solidFill>
                <a:uFillTx/>
                <a:latin typeface="Trebuchet MS"/>
              </a:rPr>
              <a:t>and</a:t>
            </a:r>
            <a:r>
              <a:rPr b="0" lang="en-US" sz="2000" spc="-51" strike="noStrike" u="none">
                <a:solidFill>
                  <a:srgbClr val="404040"/>
                </a:solidFill>
                <a:uFillTx/>
                <a:latin typeface="Trebuchet MS"/>
              </a:rPr>
              <a:t> </a:t>
            </a:r>
            <a:r>
              <a:rPr b="0" lang="en-US" sz="2000" strike="noStrike" u="none">
                <a:solidFill>
                  <a:srgbClr val="404040"/>
                </a:solidFill>
                <a:uFillTx/>
                <a:latin typeface="Trebuchet MS"/>
              </a:rPr>
              <a:t>allow</a:t>
            </a:r>
            <a:r>
              <a:rPr b="0" lang="en-US" sz="2000" spc="-105"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105" strike="noStrike" u="none">
                <a:solidFill>
                  <a:srgbClr val="404040"/>
                </a:solidFill>
                <a:uFillTx/>
                <a:latin typeface="Trebuchet MS"/>
              </a:rPr>
              <a:t> </a:t>
            </a:r>
            <a:r>
              <a:rPr b="0" lang="en-US" sz="2000" spc="65" strike="noStrike" u="none">
                <a:solidFill>
                  <a:srgbClr val="4f81bc"/>
                </a:solidFill>
                <a:uFillTx/>
                <a:latin typeface="Trebuchet MS"/>
              </a:rPr>
              <a:t>gradients</a:t>
            </a:r>
            <a:r>
              <a:rPr b="0" lang="en-US" sz="2000" spc="-79" strike="noStrike" u="none">
                <a:solidFill>
                  <a:srgbClr val="4f81bc"/>
                </a:solidFill>
                <a:uFillTx/>
                <a:latin typeface="Trebuchet MS"/>
              </a:rPr>
              <a:t> </a:t>
            </a:r>
            <a:r>
              <a:rPr b="0" lang="en-US" sz="2000" spc="-26" strike="noStrike" u="none">
                <a:solidFill>
                  <a:srgbClr val="404040"/>
                </a:solidFill>
                <a:uFillTx/>
                <a:latin typeface="Trebuchet MS"/>
              </a:rPr>
              <a:t>to </a:t>
            </a:r>
            <a:r>
              <a:rPr b="0" lang="en-US" sz="2000" strike="noStrike" u="none">
                <a:solidFill>
                  <a:srgbClr val="404040"/>
                </a:solidFill>
                <a:uFillTx/>
                <a:latin typeface="Trebuchet MS"/>
              </a:rPr>
              <a:t>only</a:t>
            </a:r>
            <a:r>
              <a:rPr b="0" lang="en-US" sz="2000" spc="-85" strike="noStrike" u="none">
                <a:solidFill>
                  <a:srgbClr val="404040"/>
                </a:solidFill>
                <a:uFillTx/>
                <a:latin typeface="Trebuchet MS"/>
              </a:rPr>
              <a:t> </a:t>
            </a:r>
            <a:r>
              <a:rPr b="0" lang="en-US" sz="2000" spc="-11" strike="noStrike" u="none">
                <a:solidFill>
                  <a:srgbClr val="404040"/>
                </a:solidFill>
                <a:uFillTx/>
                <a:latin typeface="Trebuchet MS"/>
              </a:rPr>
              <a:t>flow</a:t>
            </a:r>
            <a:r>
              <a:rPr b="0" lang="en-US" sz="2000" spc="-79" strike="noStrike" u="none">
                <a:solidFill>
                  <a:srgbClr val="404040"/>
                </a:solidFill>
                <a:uFillTx/>
                <a:latin typeface="Trebuchet MS"/>
              </a:rPr>
              <a:t> </a:t>
            </a:r>
            <a:r>
              <a:rPr b="0" lang="en-US" sz="2000" spc="71" strike="noStrike" u="none">
                <a:solidFill>
                  <a:srgbClr val="404040"/>
                </a:solidFill>
                <a:uFillTx/>
                <a:latin typeface="Trebuchet MS"/>
              </a:rPr>
              <a:t>through</a:t>
            </a:r>
            <a:r>
              <a:rPr b="0" lang="en-US" sz="2000" spc="-40"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74" strike="noStrike" u="none">
                <a:solidFill>
                  <a:srgbClr val="404040"/>
                </a:solidFill>
                <a:uFillTx/>
                <a:latin typeface="Trebuchet MS"/>
              </a:rPr>
              <a:t> </a:t>
            </a:r>
            <a:r>
              <a:rPr b="0" lang="en-US" sz="2000" spc="-11" strike="noStrike" u="none">
                <a:solidFill>
                  <a:srgbClr val="c0504d"/>
                </a:solidFill>
                <a:uFillTx/>
                <a:latin typeface="Trebuchet MS"/>
              </a:rPr>
              <a:t>adapters.</a:t>
            </a:r>
            <a:endParaRPr b="0" lang="en-US" sz="2000" strike="noStrike" u="none">
              <a:solidFill>
                <a:srgbClr val="000000"/>
              </a:solidFill>
              <a:uFillTx/>
              <a:latin typeface="Arial"/>
            </a:endParaRPr>
          </a:p>
        </p:txBody>
      </p:sp>
      <p:sp>
        <p:nvSpPr>
          <p:cNvPr id="2648" name="object 43"/>
          <p:cNvSpPr/>
          <p:nvPr/>
        </p:nvSpPr>
        <p:spPr>
          <a:xfrm>
            <a:off x="494640" y="3639960"/>
            <a:ext cx="4177800" cy="930240"/>
          </a:xfrm>
          <a:prstGeom prst="rect">
            <a:avLst/>
          </a:prstGeom>
          <a:noFill/>
          <a:ln w="0">
            <a:noFill/>
          </a:ln>
        </p:spPr>
        <p:style>
          <a:lnRef idx="0"/>
          <a:fillRef idx="0"/>
          <a:effectRef idx="0"/>
          <a:fontRef idx="minor"/>
        </p:style>
        <p:txBody>
          <a:bodyPr lIns="0" rIns="0" tIns="15840" bIns="0" anchor="t">
            <a:spAutoFit/>
          </a:bodyPr>
          <a:p>
            <a:pPr marL="12600" algn="just" defTabSz="914400">
              <a:lnSpc>
                <a:spcPct val="100000"/>
              </a:lnSpc>
              <a:spcBef>
                <a:spcPts val="125"/>
              </a:spcBef>
            </a:pPr>
            <a:r>
              <a:rPr b="0" lang="en-US" sz="2000" spc="54" strike="noStrike" u="none">
                <a:solidFill>
                  <a:srgbClr val="404040"/>
                </a:solidFill>
                <a:uFillTx/>
                <a:latin typeface="Trebuchet MS"/>
              </a:rPr>
              <a:t>We</a:t>
            </a:r>
            <a:r>
              <a:rPr b="0" lang="en-US" sz="2000" spc="-99" strike="noStrike" u="none">
                <a:solidFill>
                  <a:srgbClr val="404040"/>
                </a:solidFill>
                <a:uFillTx/>
                <a:latin typeface="Trebuchet MS"/>
              </a:rPr>
              <a:t> </a:t>
            </a:r>
            <a:r>
              <a:rPr b="0" lang="en-US" sz="2000" strike="noStrike" u="none">
                <a:solidFill>
                  <a:srgbClr val="404040"/>
                </a:solidFill>
                <a:uFillTx/>
                <a:latin typeface="Trebuchet MS"/>
              </a:rPr>
              <a:t>then</a:t>
            </a:r>
            <a:r>
              <a:rPr b="0" lang="en-US" sz="2000" spc="-60" strike="noStrike" u="none">
                <a:solidFill>
                  <a:srgbClr val="404040"/>
                </a:solidFill>
                <a:uFillTx/>
                <a:latin typeface="Trebuchet MS"/>
              </a:rPr>
              <a:t> </a:t>
            </a:r>
            <a:r>
              <a:rPr b="0" lang="en-US" sz="2000" spc="-11" strike="noStrike" u="none">
                <a:solidFill>
                  <a:srgbClr val="404040"/>
                </a:solidFill>
                <a:uFillTx/>
                <a:latin typeface="Trebuchet MS"/>
              </a:rPr>
              <a:t>repeat</a:t>
            </a:r>
            <a:r>
              <a:rPr b="0" lang="en-US" sz="2000" spc="-125" strike="noStrike" u="none">
                <a:solidFill>
                  <a:srgbClr val="404040"/>
                </a:solidFill>
                <a:uFillTx/>
                <a:latin typeface="Trebuchet MS"/>
              </a:rPr>
              <a:t> </a:t>
            </a:r>
            <a:r>
              <a:rPr b="0" lang="en-US" sz="2000" strike="noStrike" u="none">
                <a:solidFill>
                  <a:srgbClr val="404040"/>
                </a:solidFill>
                <a:uFillTx/>
                <a:latin typeface="Trebuchet MS"/>
              </a:rPr>
              <a:t>the</a:t>
            </a:r>
            <a:r>
              <a:rPr b="0" lang="en-US" sz="2000" spc="-99" strike="noStrike" u="none">
                <a:solidFill>
                  <a:srgbClr val="404040"/>
                </a:solidFill>
                <a:uFillTx/>
                <a:latin typeface="Trebuchet MS"/>
              </a:rPr>
              <a:t> </a:t>
            </a:r>
            <a:r>
              <a:rPr b="0" lang="en-US" sz="2000" strike="noStrike" u="none">
                <a:solidFill>
                  <a:srgbClr val="404040"/>
                </a:solidFill>
                <a:uFillTx/>
                <a:latin typeface="Trebuchet MS"/>
              </a:rPr>
              <a:t>cycle</a:t>
            </a:r>
            <a:r>
              <a:rPr b="0" lang="en-US" sz="2000" spc="-14" strike="noStrike" u="none">
                <a:solidFill>
                  <a:srgbClr val="404040"/>
                </a:solidFill>
                <a:uFillTx/>
                <a:latin typeface="Trebuchet MS"/>
              </a:rPr>
              <a:t> </a:t>
            </a:r>
            <a:r>
              <a:rPr b="0" lang="en-US" sz="2000" spc="-31" strike="noStrike" u="none">
                <a:solidFill>
                  <a:srgbClr val="404040"/>
                </a:solidFill>
                <a:uFillTx/>
                <a:latin typeface="Trebuchet MS"/>
              </a:rPr>
              <a:t>of</a:t>
            </a:r>
            <a:r>
              <a:rPr b="0" lang="en-US" sz="2000" spc="-54" strike="noStrike" u="none">
                <a:solidFill>
                  <a:srgbClr val="404040"/>
                </a:solidFill>
                <a:uFillTx/>
                <a:latin typeface="Trebuchet MS"/>
              </a:rPr>
              <a:t> </a:t>
            </a:r>
            <a:r>
              <a:rPr b="0" lang="en-US" sz="2000" spc="-11" strike="noStrike" u="none">
                <a:solidFill>
                  <a:srgbClr val="404040"/>
                </a:solidFill>
                <a:uFillTx/>
                <a:latin typeface="Trebuchet MS"/>
              </a:rPr>
              <a:t>forward </a:t>
            </a:r>
            <a:r>
              <a:rPr b="0" lang="en-US" sz="2000" spc="96" strike="noStrike" u="none">
                <a:solidFill>
                  <a:srgbClr val="404040"/>
                </a:solidFill>
                <a:uFillTx/>
                <a:latin typeface="Trebuchet MS"/>
              </a:rPr>
              <a:t>and</a:t>
            </a:r>
            <a:r>
              <a:rPr b="0" lang="en-US" sz="2000" spc="-51" strike="noStrike" u="none">
                <a:solidFill>
                  <a:srgbClr val="404040"/>
                </a:solidFill>
                <a:uFillTx/>
                <a:latin typeface="Trebuchet MS"/>
              </a:rPr>
              <a:t> </a:t>
            </a:r>
            <a:r>
              <a:rPr b="0" lang="en-US" sz="2000" spc="54" strike="noStrike" u="none">
                <a:solidFill>
                  <a:srgbClr val="404040"/>
                </a:solidFill>
                <a:uFillTx/>
                <a:latin typeface="Trebuchet MS"/>
              </a:rPr>
              <a:t>backward</a:t>
            </a:r>
            <a:r>
              <a:rPr b="0" lang="en-US" sz="2000" spc="-130" strike="noStrike" u="none">
                <a:solidFill>
                  <a:srgbClr val="404040"/>
                </a:solidFill>
                <a:uFillTx/>
                <a:latin typeface="Trebuchet MS"/>
              </a:rPr>
              <a:t> </a:t>
            </a:r>
            <a:r>
              <a:rPr b="0" lang="en-US" sz="2000" spc="125" strike="noStrike" u="none">
                <a:solidFill>
                  <a:srgbClr val="404040"/>
                </a:solidFill>
                <a:uFillTx/>
                <a:latin typeface="Trebuchet MS"/>
              </a:rPr>
              <a:t>passes</a:t>
            </a:r>
            <a:r>
              <a:rPr b="0" lang="en-US" sz="2000" spc="-139" strike="noStrike" u="none">
                <a:solidFill>
                  <a:srgbClr val="404040"/>
                </a:solidFill>
                <a:uFillTx/>
                <a:latin typeface="Trebuchet MS"/>
              </a:rPr>
              <a:t> </a:t>
            </a:r>
            <a:r>
              <a:rPr b="0" lang="en-US" sz="2000" strike="noStrike" u="none">
                <a:solidFill>
                  <a:srgbClr val="404040"/>
                </a:solidFill>
                <a:uFillTx/>
                <a:latin typeface="Trebuchet MS"/>
              </a:rPr>
              <a:t>till</a:t>
            </a:r>
            <a:r>
              <a:rPr b="0" lang="en-US" sz="2000" spc="-96" strike="noStrike" u="none">
                <a:solidFill>
                  <a:srgbClr val="404040"/>
                </a:solidFill>
                <a:uFillTx/>
                <a:latin typeface="Trebuchet MS"/>
              </a:rPr>
              <a:t> </a:t>
            </a:r>
            <a:r>
              <a:rPr b="0" lang="en-US" sz="2000" spc="60" strike="noStrike" u="none">
                <a:solidFill>
                  <a:srgbClr val="404040"/>
                </a:solidFill>
                <a:uFillTx/>
                <a:latin typeface="Trebuchet MS"/>
              </a:rPr>
              <a:t>a</a:t>
            </a:r>
            <a:r>
              <a:rPr b="0" lang="en-US" sz="2000" spc="-136" strike="noStrike" u="none">
                <a:solidFill>
                  <a:srgbClr val="404040"/>
                </a:solidFill>
                <a:uFillTx/>
                <a:latin typeface="Trebuchet MS"/>
              </a:rPr>
              <a:t> </a:t>
            </a:r>
            <a:r>
              <a:rPr b="0" lang="en-US" sz="2000" spc="119" strike="noStrike" u="none">
                <a:solidFill>
                  <a:srgbClr val="404040"/>
                </a:solidFill>
                <a:uFillTx/>
                <a:latin typeface="Trebuchet MS"/>
              </a:rPr>
              <a:t>minima </a:t>
            </a:r>
            <a:r>
              <a:rPr b="0" lang="en-US" sz="2000" spc="136" strike="noStrike" u="none">
                <a:solidFill>
                  <a:srgbClr val="404040"/>
                </a:solidFill>
                <a:uFillTx/>
                <a:latin typeface="Trebuchet MS"/>
              </a:rPr>
              <a:t>is</a:t>
            </a:r>
            <a:r>
              <a:rPr b="0" lang="en-US" sz="2000" spc="-96" strike="noStrike" u="none">
                <a:solidFill>
                  <a:srgbClr val="404040"/>
                </a:solidFill>
                <a:uFillTx/>
                <a:latin typeface="Trebuchet MS"/>
              </a:rPr>
              <a:t> </a:t>
            </a:r>
            <a:r>
              <a:rPr b="0" lang="en-US" sz="2000" spc="-11" strike="noStrike" u="none">
                <a:solidFill>
                  <a:srgbClr val="404040"/>
                </a:solidFill>
                <a:uFillTx/>
                <a:latin typeface="Trebuchet MS"/>
              </a:rPr>
              <a:t>reached.</a:t>
            </a:r>
            <a:endParaRPr b="0" lang="en-US" sz="2000" strike="noStrike" u="none">
              <a:solidFill>
                <a:srgbClr val="000000"/>
              </a:solidFill>
              <a:uFillTx/>
              <a:latin typeface="Arial"/>
            </a:endParaRPr>
          </a:p>
        </p:txBody>
      </p:sp>
      <p:sp>
        <p:nvSpPr>
          <p:cNvPr id="2649" name="object 44"/>
          <p:cNvSpPr/>
          <p:nvPr/>
        </p:nvSpPr>
        <p:spPr>
          <a:xfrm>
            <a:off x="473760" y="1391040"/>
            <a:ext cx="231156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125" strike="noStrike" u="none">
                <a:solidFill>
                  <a:srgbClr val="4f81bc"/>
                </a:solidFill>
                <a:uFillTx/>
                <a:latin typeface="Trebuchet MS"/>
              </a:rPr>
              <a:t>Backward</a:t>
            </a:r>
            <a:r>
              <a:rPr b="1" lang="en-US" sz="2400" spc="-65" strike="noStrike" u="none">
                <a:solidFill>
                  <a:srgbClr val="4f81bc"/>
                </a:solidFill>
                <a:uFillTx/>
                <a:latin typeface="Trebuchet MS"/>
              </a:rPr>
              <a:t> </a:t>
            </a:r>
            <a:r>
              <a:rPr b="1" lang="en-US" sz="2400" spc="150" strike="noStrike" u="none">
                <a:solidFill>
                  <a:srgbClr val="4f81bc"/>
                </a:solidFill>
                <a:uFillTx/>
                <a:latin typeface="Trebuchet MS"/>
              </a:rPr>
              <a:t>Pass</a:t>
            </a:r>
            <a:endParaRPr b="0" lang="en-US" sz="2400" strike="noStrike" u="none">
              <a:solidFill>
                <a:srgbClr val="000000"/>
              </a:solidFill>
              <a:uFillTx/>
              <a:latin typeface="Arial"/>
            </a:endParaRPr>
          </a:p>
        </p:txBody>
      </p:sp>
      <p:grpSp>
        <p:nvGrpSpPr>
          <p:cNvPr id="2650" name="object 45"/>
          <p:cNvGrpSpPr/>
          <p:nvPr/>
        </p:nvGrpSpPr>
        <p:grpSpPr>
          <a:xfrm>
            <a:off x="10515600" y="1266840"/>
            <a:ext cx="1185480" cy="3776400"/>
            <a:chOff x="10515600" y="1266840"/>
            <a:chExt cx="1185480" cy="3776400"/>
          </a:xfrm>
        </p:grpSpPr>
        <p:pic>
          <p:nvPicPr>
            <p:cNvPr id="2651" name="object 46" descr=""/>
            <p:cNvPicPr/>
            <p:nvPr/>
          </p:nvPicPr>
          <p:blipFill>
            <a:blip r:embed="rId15"/>
            <a:stretch/>
          </p:blipFill>
          <p:spPr>
            <a:xfrm>
              <a:off x="10515600" y="1266840"/>
              <a:ext cx="1185480" cy="3776400"/>
            </a:xfrm>
            <a:prstGeom prst="rect">
              <a:avLst/>
            </a:prstGeom>
            <a:noFill/>
            <a:ln w="0">
              <a:noFill/>
            </a:ln>
          </p:spPr>
        </p:pic>
        <p:sp>
          <p:nvSpPr>
            <p:cNvPr id="2652" name="object 47"/>
            <p:cNvSpPr/>
            <p:nvPr/>
          </p:nvSpPr>
          <p:spPr>
            <a:xfrm>
              <a:off x="10742400" y="1305000"/>
              <a:ext cx="910080" cy="3532320"/>
            </a:xfrm>
            <a:custGeom>
              <a:avLst/>
              <a:gdLst>
                <a:gd name="textAreaLeft" fmla="*/ 0 w 910080"/>
                <a:gd name="textAreaRight" fmla="*/ 910440 w 910080"/>
                <a:gd name="textAreaTop" fmla="*/ 0 h 3532320"/>
                <a:gd name="textAreaBottom" fmla="*/ 3532680 h 3532320"/>
              </a:gdLst>
              <a:ahLst/>
              <a:rect l="textAreaLeft" t="textAreaTop" r="textAreaRight" b="textAreaBottom"/>
              <a:pathLst>
                <a:path w="910590" h="3532504">
                  <a:moveTo>
                    <a:pt x="3428" y="0"/>
                  </a:moveTo>
                  <a:lnTo>
                    <a:pt x="0" y="57150"/>
                  </a:lnTo>
                  <a:lnTo>
                    <a:pt x="41275" y="59562"/>
                  </a:lnTo>
                  <a:lnTo>
                    <a:pt x="79121" y="66548"/>
                  </a:lnTo>
                  <a:lnTo>
                    <a:pt x="117094" y="78104"/>
                  </a:lnTo>
                  <a:lnTo>
                    <a:pt x="155067" y="93852"/>
                  </a:lnTo>
                  <a:lnTo>
                    <a:pt x="193039" y="113919"/>
                  </a:lnTo>
                  <a:lnTo>
                    <a:pt x="201929" y="119761"/>
                  </a:lnTo>
                  <a:lnTo>
                    <a:pt x="232536" y="71500"/>
                  </a:lnTo>
                  <a:lnTo>
                    <a:pt x="176910" y="41021"/>
                  </a:lnTo>
                  <a:lnTo>
                    <a:pt x="133350" y="23240"/>
                  </a:lnTo>
                  <a:lnTo>
                    <a:pt x="89280" y="10413"/>
                  </a:lnTo>
                  <a:lnTo>
                    <a:pt x="44703" y="2539"/>
                  </a:lnTo>
                  <a:lnTo>
                    <a:pt x="3428" y="0"/>
                  </a:lnTo>
                  <a:close/>
                </a:path>
                <a:path w="910590" h="3532504">
                  <a:moveTo>
                    <a:pt x="370712" y="181990"/>
                  </a:moveTo>
                  <a:lnTo>
                    <a:pt x="330834" y="222885"/>
                  </a:lnTo>
                  <a:lnTo>
                    <a:pt x="343407" y="235203"/>
                  </a:lnTo>
                  <a:lnTo>
                    <a:pt x="379983" y="274954"/>
                  </a:lnTo>
                  <a:lnTo>
                    <a:pt x="415671" y="318388"/>
                  </a:lnTo>
                  <a:lnTo>
                    <a:pt x="450850" y="365125"/>
                  </a:lnTo>
                  <a:lnTo>
                    <a:pt x="471550" y="395350"/>
                  </a:lnTo>
                  <a:lnTo>
                    <a:pt x="518795" y="363092"/>
                  </a:lnTo>
                  <a:lnTo>
                    <a:pt x="496570" y="330708"/>
                  </a:lnTo>
                  <a:lnTo>
                    <a:pt x="459739" y="281939"/>
                  </a:lnTo>
                  <a:lnTo>
                    <a:pt x="422021" y="236347"/>
                  </a:lnTo>
                  <a:lnTo>
                    <a:pt x="383285" y="194183"/>
                  </a:lnTo>
                  <a:lnTo>
                    <a:pt x="370712" y="181990"/>
                  </a:lnTo>
                  <a:close/>
                </a:path>
                <a:path w="910590" h="3532504">
                  <a:moveTo>
                    <a:pt x="609092" y="512445"/>
                  </a:moveTo>
                  <a:lnTo>
                    <a:pt x="558673" y="539241"/>
                  </a:lnTo>
                  <a:lnTo>
                    <a:pt x="581659" y="582676"/>
                  </a:lnTo>
                  <a:lnTo>
                    <a:pt x="611504" y="643889"/>
                  </a:lnTo>
                  <a:lnTo>
                    <a:pt x="640079" y="707644"/>
                  </a:lnTo>
                  <a:lnTo>
                    <a:pt x="654811" y="743458"/>
                  </a:lnTo>
                  <a:lnTo>
                    <a:pt x="707644" y="721613"/>
                  </a:lnTo>
                  <a:lnTo>
                    <a:pt x="692150" y="684149"/>
                  </a:lnTo>
                  <a:lnTo>
                    <a:pt x="662812" y="618871"/>
                  </a:lnTo>
                  <a:lnTo>
                    <a:pt x="632205" y="555878"/>
                  </a:lnTo>
                  <a:lnTo>
                    <a:pt x="609092" y="512445"/>
                  </a:lnTo>
                  <a:close/>
                </a:path>
                <a:path w="910590" h="3532504">
                  <a:moveTo>
                    <a:pt x="767842" y="883920"/>
                  </a:moveTo>
                  <a:lnTo>
                    <a:pt x="713867" y="902462"/>
                  </a:lnTo>
                  <a:lnTo>
                    <a:pt x="716787" y="911225"/>
                  </a:lnTo>
                  <a:lnTo>
                    <a:pt x="739139" y="982852"/>
                  </a:lnTo>
                  <a:lnTo>
                    <a:pt x="759841" y="1056004"/>
                  </a:lnTo>
                  <a:lnTo>
                    <a:pt x="775970" y="1120013"/>
                  </a:lnTo>
                  <a:lnTo>
                    <a:pt x="831342" y="1105915"/>
                  </a:lnTo>
                  <a:lnTo>
                    <a:pt x="814831" y="1040511"/>
                  </a:lnTo>
                  <a:lnTo>
                    <a:pt x="793750" y="965835"/>
                  </a:lnTo>
                  <a:lnTo>
                    <a:pt x="770889" y="892683"/>
                  </a:lnTo>
                  <a:lnTo>
                    <a:pt x="767842" y="883920"/>
                  </a:lnTo>
                  <a:close/>
                </a:path>
                <a:path w="910590" h="3532504">
                  <a:moveTo>
                    <a:pt x="867028" y="1276096"/>
                  </a:moveTo>
                  <a:lnTo>
                    <a:pt x="810641" y="1285366"/>
                  </a:lnTo>
                  <a:lnTo>
                    <a:pt x="823213" y="1361439"/>
                  </a:lnTo>
                  <a:lnTo>
                    <a:pt x="833881" y="1440052"/>
                  </a:lnTo>
                  <a:lnTo>
                    <a:pt x="841375" y="1510157"/>
                  </a:lnTo>
                  <a:lnTo>
                    <a:pt x="898144" y="1504188"/>
                  </a:lnTo>
                  <a:lnTo>
                    <a:pt x="890524" y="1432433"/>
                  </a:lnTo>
                  <a:lnTo>
                    <a:pt x="879601" y="1352041"/>
                  </a:lnTo>
                  <a:lnTo>
                    <a:pt x="867028" y="1276096"/>
                  </a:lnTo>
                  <a:close/>
                </a:path>
                <a:path w="910590" h="3532504">
                  <a:moveTo>
                    <a:pt x="909320" y="1677797"/>
                  </a:moveTo>
                  <a:lnTo>
                    <a:pt x="852170" y="1678686"/>
                  </a:lnTo>
                  <a:lnTo>
                    <a:pt x="853426" y="1758569"/>
                  </a:lnTo>
                  <a:lnTo>
                    <a:pt x="853439" y="1759458"/>
                  </a:lnTo>
                  <a:lnTo>
                    <a:pt x="852170" y="1839595"/>
                  </a:lnTo>
                  <a:lnTo>
                    <a:pt x="849122" y="1905380"/>
                  </a:lnTo>
                  <a:lnTo>
                    <a:pt x="906145" y="1908048"/>
                  </a:lnTo>
                  <a:lnTo>
                    <a:pt x="909320" y="1840484"/>
                  </a:lnTo>
                  <a:lnTo>
                    <a:pt x="910576" y="1759458"/>
                  </a:lnTo>
                  <a:lnTo>
                    <a:pt x="910589" y="1758569"/>
                  </a:lnTo>
                  <a:lnTo>
                    <a:pt x="909333" y="1678686"/>
                  </a:lnTo>
                  <a:lnTo>
                    <a:pt x="909320" y="1677797"/>
                  </a:lnTo>
                  <a:close/>
                </a:path>
                <a:path w="910590" h="3532504">
                  <a:moveTo>
                    <a:pt x="834262" y="2074545"/>
                  </a:moveTo>
                  <a:lnTo>
                    <a:pt x="833881" y="2078736"/>
                  </a:lnTo>
                  <a:lnTo>
                    <a:pt x="823213" y="2157349"/>
                  </a:lnTo>
                  <a:lnTo>
                    <a:pt x="810386" y="2235200"/>
                  </a:lnTo>
                  <a:lnTo>
                    <a:pt x="798322" y="2297811"/>
                  </a:lnTo>
                  <a:lnTo>
                    <a:pt x="854455" y="2308606"/>
                  </a:lnTo>
                  <a:lnTo>
                    <a:pt x="866775" y="2244598"/>
                  </a:lnTo>
                  <a:lnTo>
                    <a:pt x="879855" y="2165096"/>
                  </a:lnTo>
                  <a:lnTo>
                    <a:pt x="890651" y="2084704"/>
                  </a:lnTo>
                  <a:lnTo>
                    <a:pt x="891158" y="2080514"/>
                  </a:lnTo>
                  <a:lnTo>
                    <a:pt x="834262" y="2074545"/>
                  </a:lnTo>
                  <a:close/>
                </a:path>
                <a:path w="910590" h="3532504">
                  <a:moveTo>
                    <a:pt x="759968" y="2462403"/>
                  </a:moveTo>
                  <a:lnTo>
                    <a:pt x="739267" y="2535936"/>
                  </a:lnTo>
                  <a:lnTo>
                    <a:pt x="716914" y="2607564"/>
                  </a:lnTo>
                  <a:lnTo>
                    <a:pt x="692911" y="2677287"/>
                  </a:lnTo>
                  <a:lnTo>
                    <a:pt x="692657" y="2678176"/>
                  </a:lnTo>
                  <a:lnTo>
                    <a:pt x="746125" y="2698242"/>
                  </a:lnTo>
                  <a:lnTo>
                    <a:pt x="747013" y="2695956"/>
                  </a:lnTo>
                  <a:lnTo>
                    <a:pt x="771525" y="2624582"/>
                  </a:lnTo>
                  <a:lnTo>
                    <a:pt x="794384" y="2551430"/>
                  </a:lnTo>
                  <a:lnTo>
                    <a:pt x="814958" y="2477897"/>
                  </a:lnTo>
                  <a:lnTo>
                    <a:pt x="759968" y="2462403"/>
                  </a:lnTo>
                  <a:close/>
                </a:path>
                <a:path w="910590" h="3532504">
                  <a:moveTo>
                    <a:pt x="629411" y="2835656"/>
                  </a:moveTo>
                  <a:lnTo>
                    <a:pt x="611885" y="2874772"/>
                  </a:lnTo>
                  <a:lnTo>
                    <a:pt x="582041" y="2936113"/>
                  </a:lnTo>
                  <a:lnTo>
                    <a:pt x="550926" y="2994660"/>
                  </a:lnTo>
                  <a:lnTo>
                    <a:pt x="526923" y="3036570"/>
                  </a:lnTo>
                  <a:lnTo>
                    <a:pt x="576452" y="3065018"/>
                  </a:lnTo>
                  <a:lnTo>
                    <a:pt x="601472" y="3021457"/>
                  </a:lnTo>
                  <a:lnTo>
                    <a:pt x="633476" y="2961005"/>
                  </a:lnTo>
                  <a:lnTo>
                    <a:pt x="664082" y="2898140"/>
                  </a:lnTo>
                  <a:lnTo>
                    <a:pt x="681481" y="2858897"/>
                  </a:lnTo>
                  <a:lnTo>
                    <a:pt x="629411" y="2835656"/>
                  </a:lnTo>
                  <a:close/>
                </a:path>
                <a:path w="910590" h="3532504">
                  <a:moveTo>
                    <a:pt x="434212" y="3176524"/>
                  </a:moveTo>
                  <a:lnTo>
                    <a:pt x="380364" y="3244088"/>
                  </a:lnTo>
                  <a:lnTo>
                    <a:pt x="343788" y="3283966"/>
                  </a:lnTo>
                  <a:lnTo>
                    <a:pt x="306704" y="3320161"/>
                  </a:lnTo>
                  <a:lnTo>
                    <a:pt x="283845" y="3339846"/>
                  </a:lnTo>
                  <a:lnTo>
                    <a:pt x="321182" y="3383026"/>
                  </a:lnTo>
                  <a:lnTo>
                    <a:pt x="385952" y="3322574"/>
                  </a:lnTo>
                  <a:lnTo>
                    <a:pt x="424433" y="3280410"/>
                  </a:lnTo>
                  <a:lnTo>
                    <a:pt x="461899" y="3234817"/>
                  </a:lnTo>
                  <a:lnTo>
                    <a:pt x="479932" y="3210814"/>
                  </a:lnTo>
                  <a:lnTo>
                    <a:pt x="434212" y="3176524"/>
                  </a:lnTo>
                  <a:close/>
                </a:path>
                <a:path w="910590" h="3532504">
                  <a:moveTo>
                    <a:pt x="150875" y="3365500"/>
                  </a:moveTo>
                  <a:lnTo>
                    <a:pt x="4445" y="3489325"/>
                  </a:lnTo>
                  <a:lnTo>
                    <a:pt x="191261" y="3532124"/>
                  </a:lnTo>
                  <a:lnTo>
                    <a:pt x="179133" y="3482086"/>
                  </a:lnTo>
                  <a:lnTo>
                    <a:pt x="154050" y="3482086"/>
                  </a:lnTo>
                  <a:lnTo>
                    <a:pt x="132587" y="3429127"/>
                  </a:lnTo>
                  <a:lnTo>
                    <a:pt x="146430" y="3423539"/>
                  </a:lnTo>
                  <a:lnTo>
                    <a:pt x="164943" y="3423539"/>
                  </a:lnTo>
                  <a:lnTo>
                    <a:pt x="150875" y="3365500"/>
                  </a:lnTo>
                  <a:close/>
                </a:path>
                <a:path w="910590" h="3532504">
                  <a:moveTo>
                    <a:pt x="146430" y="3423539"/>
                  </a:moveTo>
                  <a:lnTo>
                    <a:pt x="132587" y="3429127"/>
                  </a:lnTo>
                  <a:lnTo>
                    <a:pt x="154050" y="3482086"/>
                  </a:lnTo>
                  <a:lnTo>
                    <a:pt x="167894" y="3476498"/>
                  </a:lnTo>
                  <a:lnTo>
                    <a:pt x="146430" y="3423539"/>
                  </a:lnTo>
                  <a:close/>
                </a:path>
                <a:path w="910590" h="3532504">
                  <a:moveTo>
                    <a:pt x="164943" y="3423539"/>
                  </a:moveTo>
                  <a:lnTo>
                    <a:pt x="146430" y="3423539"/>
                  </a:lnTo>
                  <a:lnTo>
                    <a:pt x="167894" y="3476498"/>
                  </a:lnTo>
                  <a:lnTo>
                    <a:pt x="154050" y="3482086"/>
                  </a:lnTo>
                  <a:lnTo>
                    <a:pt x="179133" y="3482086"/>
                  </a:lnTo>
                  <a:lnTo>
                    <a:pt x="164943" y="342353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53" name="object 48"/>
          <p:cNvSpPr/>
          <p:nvPr/>
        </p:nvSpPr>
        <p:spPr>
          <a:xfrm>
            <a:off x="8901360" y="353160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1"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2654" name="object 49"/>
          <p:cNvGrpSpPr/>
          <p:nvPr/>
        </p:nvGrpSpPr>
        <p:grpSpPr>
          <a:xfrm>
            <a:off x="8639280" y="2076480"/>
            <a:ext cx="1709280" cy="1290240"/>
            <a:chOff x="8639280" y="2076480"/>
            <a:chExt cx="1709280" cy="1290240"/>
          </a:xfrm>
        </p:grpSpPr>
        <p:pic>
          <p:nvPicPr>
            <p:cNvPr id="2655" name="object 50" descr=""/>
            <p:cNvPicPr/>
            <p:nvPr/>
          </p:nvPicPr>
          <p:blipFill>
            <a:blip r:embed="rId16"/>
            <a:stretch/>
          </p:blipFill>
          <p:spPr>
            <a:xfrm>
              <a:off x="8639280" y="2076480"/>
              <a:ext cx="1709280" cy="747360"/>
            </a:xfrm>
            <a:prstGeom prst="rect">
              <a:avLst/>
            </a:prstGeom>
            <a:noFill/>
            <a:ln w="0">
              <a:noFill/>
            </a:ln>
          </p:spPr>
        </p:pic>
        <p:sp>
          <p:nvSpPr>
            <p:cNvPr id="2656" name="object 51"/>
            <p:cNvSpPr/>
            <p:nvPr/>
          </p:nvSpPr>
          <p:spPr>
            <a:xfrm>
              <a:off x="8715240" y="21337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57" name="object 52"/>
            <p:cNvSpPr/>
            <p:nvPr/>
          </p:nvSpPr>
          <p:spPr>
            <a:xfrm>
              <a:off x="8715240" y="21337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58" name="object 53" descr=""/>
            <p:cNvPicPr/>
            <p:nvPr/>
          </p:nvPicPr>
          <p:blipFill>
            <a:blip r:embed="rId17"/>
            <a:stretch/>
          </p:blipFill>
          <p:spPr>
            <a:xfrm>
              <a:off x="8763120" y="3114720"/>
              <a:ext cx="1452240" cy="252000"/>
            </a:xfrm>
            <a:prstGeom prst="rect">
              <a:avLst/>
            </a:prstGeom>
            <a:noFill/>
            <a:ln w="0">
              <a:noFill/>
            </a:ln>
          </p:spPr>
        </p:pic>
        <p:sp>
          <p:nvSpPr>
            <p:cNvPr id="2659" name="object 54"/>
            <p:cNvSpPr/>
            <p:nvPr/>
          </p:nvSpPr>
          <p:spPr>
            <a:xfrm>
              <a:off x="8834400" y="316692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60" name="object 55"/>
          <p:cNvSpPr/>
          <p:nvPr/>
        </p:nvSpPr>
        <p:spPr>
          <a:xfrm>
            <a:off x="9422640" y="285480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2661" name="object 56"/>
          <p:cNvSpPr/>
          <p:nvPr/>
        </p:nvSpPr>
        <p:spPr>
          <a:xfrm>
            <a:off x="9194400" y="22294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2662" name="object 57"/>
          <p:cNvGrpSpPr/>
          <p:nvPr/>
        </p:nvGrpSpPr>
        <p:grpSpPr>
          <a:xfrm>
            <a:off x="8772480" y="2762280"/>
            <a:ext cx="1452240" cy="252000"/>
            <a:chOff x="8772480" y="2762280"/>
            <a:chExt cx="1452240" cy="252000"/>
          </a:xfrm>
        </p:grpSpPr>
        <p:pic>
          <p:nvPicPr>
            <p:cNvPr id="2663" name="object 58" descr=""/>
            <p:cNvPicPr/>
            <p:nvPr/>
          </p:nvPicPr>
          <p:blipFill>
            <a:blip r:embed="rId18"/>
            <a:stretch/>
          </p:blipFill>
          <p:spPr>
            <a:xfrm>
              <a:off x="8772480" y="2762280"/>
              <a:ext cx="1452240" cy="252000"/>
            </a:xfrm>
            <a:prstGeom prst="rect">
              <a:avLst/>
            </a:prstGeom>
            <a:noFill/>
            <a:ln w="0">
              <a:noFill/>
            </a:ln>
          </p:spPr>
        </p:pic>
        <p:sp>
          <p:nvSpPr>
            <p:cNvPr id="2664" name="object 59"/>
            <p:cNvSpPr/>
            <p:nvPr/>
          </p:nvSpPr>
          <p:spPr>
            <a:xfrm>
              <a:off x="8844120" y="2795760"/>
              <a:ext cx="1314000" cy="132840"/>
            </a:xfrm>
            <a:custGeom>
              <a:avLst/>
              <a:gdLst>
                <a:gd name="textAreaLeft" fmla="*/ 0 w 1314000"/>
                <a:gd name="textAreaRight" fmla="*/ 1314360 w 1314000"/>
                <a:gd name="textAreaTop" fmla="*/ 0 h 132840"/>
                <a:gd name="textAreaBottom" fmla="*/ 133200 h 132840"/>
              </a:gdLst>
              <a:ahLst/>
              <a:rect l="textAreaLeft" t="textAreaTop" r="textAreaRight" b="textAreaBottom"/>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65" name="PlaceHolder 2"/>
          <p:cNvSpPr>
            <a:spLocks noGrp="1"/>
          </p:cNvSpPr>
          <p:nvPr>
            <p:ph type="ftr" idx="171"/>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666" name="PlaceHolder 3"/>
          <p:cNvSpPr>
            <a:spLocks noGrp="1"/>
          </p:cNvSpPr>
          <p:nvPr>
            <p:ph type="sldNum" idx="172"/>
          </p:nvPr>
        </p:nvSpPr>
        <p:spPr>
          <a:xfrm>
            <a:off x="8610480" y="6356160"/>
            <a:ext cx="2742840" cy="365400"/>
          </a:xfrm>
          <a:prstGeom prst="rect">
            <a:avLst/>
          </a:prstGeom>
          <a:noFill/>
          <a:ln w="0">
            <a:noFill/>
          </a:ln>
        </p:spPr>
        <p:txBody>
          <a:bodyPr lIns="0" rIns="0" tIns="0" bIns="0" anchor="ctr">
            <a:noAutofit/>
          </a:bodyPr>
          <a:lstStyle>
            <a:lvl1pPr marL="38160" indent="0" algn="r" defTabSz="914400">
              <a:lnSpc>
                <a:spcPct val="100000"/>
              </a:lnSpc>
              <a:buNone/>
              <a:defRPr b="0" lang="en-US" sz="1200" spc="-26" strike="noStrike" u="none">
                <a:solidFill>
                  <a:schemeClr val="dk1">
                    <a:tint val="75000"/>
                  </a:schemeClr>
                </a:solidFill>
                <a:uFillTx/>
                <a:latin typeface="Calibri"/>
              </a:defRPr>
            </a:lvl1pPr>
          </a:lstStyle>
          <a:p>
            <a:pPr marL="38160" indent="0" algn="r" defTabSz="914400">
              <a:lnSpc>
                <a:spcPct val="100000"/>
              </a:lnSpc>
              <a:buNone/>
            </a:pPr>
            <a:r>
              <a:rPr b="0" lang="en-US" sz="1200" spc="-26" strike="noStrike" u="none">
                <a:solidFill>
                  <a:schemeClr val="dk1">
                    <a:tint val="75000"/>
                  </a:schemeClr>
                </a:solidFill>
                <a:uFillTx/>
                <a:latin typeface="Calibri"/>
              </a:rPr>
              <a:t>110</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67" name="object 2"/>
          <p:cNvGrpSpPr/>
          <p:nvPr/>
        </p:nvGrpSpPr>
        <p:grpSpPr>
          <a:xfrm>
            <a:off x="11115720" y="76320"/>
            <a:ext cx="790200" cy="676080"/>
            <a:chOff x="11115720" y="76320"/>
            <a:chExt cx="790200" cy="676080"/>
          </a:xfrm>
        </p:grpSpPr>
        <p:pic>
          <p:nvPicPr>
            <p:cNvPr id="2668" name="object 3" descr=""/>
            <p:cNvPicPr/>
            <p:nvPr/>
          </p:nvPicPr>
          <p:blipFill>
            <a:blip r:embed="rId1"/>
            <a:stretch/>
          </p:blipFill>
          <p:spPr>
            <a:xfrm>
              <a:off x="11134800" y="95400"/>
              <a:ext cx="752040" cy="637920"/>
            </a:xfrm>
            <a:prstGeom prst="rect">
              <a:avLst/>
            </a:prstGeom>
            <a:noFill/>
            <a:ln w="0">
              <a:noFill/>
            </a:ln>
          </p:spPr>
        </p:pic>
        <p:sp>
          <p:nvSpPr>
            <p:cNvPr id="2669"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70" name="object 5"/>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267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sp>
        <p:nvSpPr>
          <p:cNvPr id="2672" name="object 7"/>
          <p:cNvSpPr/>
          <p:nvPr/>
        </p:nvSpPr>
        <p:spPr>
          <a:xfrm>
            <a:off x="11735280" y="6478560"/>
            <a:ext cx="18252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196" strike="noStrike" u="none">
                <a:solidFill>
                  <a:srgbClr val="888888"/>
                </a:solidFill>
                <a:uFillTx/>
                <a:latin typeface="Trebuchet MS"/>
              </a:rPr>
              <a:t>111</a:t>
            </a:r>
            <a:endParaRPr b="0" lang="en-US" sz="1200" strike="noStrike" u="none">
              <a:solidFill>
                <a:srgbClr val="000000"/>
              </a:solidFill>
              <a:uFillTx/>
              <a:latin typeface="Arial"/>
            </a:endParaRPr>
          </a:p>
        </p:txBody>
      </p:sp>
      <p:grpSp>
        <p:nvGrpSpPr>
          <p:cNvPr id="2673" name="object 8"/>
          <p:cNvGrpSpPr/>
          <p:nvPr/>
        </p:nvGrpSpPr>
        <p:grpSpPr>
          <a:xfrm>
            <a:off x="5581800" y="4648320"/>
            <a:ext cx="966600" cy="918720"/>
            <a:chOff x="5581800" y="4648320"/>
            <a:chExt cx="966600" cy="918720"/>
          </a:xfrm>
        </p:grpSpPr>
        <p:pic>
          <p:nvPicPr>
            <p:cNvPr id="2674" name="object 9" descr=""/>
            <p:cNvPicPr/>
            <p:nvPr/>
          </p:nvPicPr>
          <p:blipFill>
            <a:blip r:embed="rId2"/>
            <a:stretch/>
          </p:blipFill>
          <p:spPr>
            <a:xfrm>
              <a:off x="5581800" y="4648320"/>
              <a:ext cx="966600" cy="918720"/>
            </a:xfrm>
            <a:prstGeom prst="rect">
              <a:avLst/>
            </a:prstGeom>
            <a:noFill/>
            <a:ln w="0">
              <a:noFill/>
            </a:ln>
          </p:spPr>
        </p:pic>
        <p:sp>
          <p:nvSpPr>
            <p:cNvPr id="2675" name="object 10"/>
            <p:cNvSpPr/>
            <p:nvPr/>
          </p:nvSpPr>
          <p:spPr>
            <a:xfrm>
              <a:off x="5657760" y="470520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76" name="object 11"/>
            <p:cNvSpPr/>
            <p:nvPr/>
          </p:nvSpPr>
          <p:spPr>
            <a:xfrm>
              <a:off x="5657760" y="470520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677" name="object 12"/>
          <p:cNvGrpSpPr/>
          <p:nvPr/>
        </p:nvGrpSpPr>
        <p:grpSpPr>
          <a:xfrm>
            <a:off x="4390920" y="2409840"/>
            <a:ext cx="966600" cy="918720"/>
            <a:chOff x="4390920" y="2409840"/>
            <a:chExt cx="966600" cy="918720"/>
          </a:xfrm>
        </p:grpSpPr>
        <p:pic>
          <p:nvPicPr>
            <p:cNvPr id="2678" name="object 13" descr=""/>
            <p:cNvPicPr/>
            <p:nvPr/>
          </p:nvPicPr>
          <p:blipFill>
            <a:blip r:embed="rId3"/>
            <a:stretch/>
          </p:blipFill>
          <p:spPr>
            <a:xfrm>
              <a:off x="4390920" y="2409840"/>
              <a:ext cx="966600" cy="918720"/>
            </a:xfrm>
            <a:prstGeom prst="rect">
              <a:avLst/>
            </a:prstGeom>
            <a:noFill/>
            <a:ln w="0">
              <a:noFill/>
            </a:ln>
          </p:spPr>
        </p:pic>
        <p:sp>
          <p:nvSpPr>
            <p:cNvPr id="2679" name="object 14"/>
            <p:cNvSpPr/>
            <p:nvPr/>
          </p:nvSpPr>
          <p:spPr>
            <a:xfrm>
              <a:off x="446724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80" name="object 15"/>
            <p:cNvSpPr/>
            <p:nvPr/>
          </p:nvSpPr>
          <p:spPr>
            <a:xfrm>
              <a:off x="446724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81" name="object 16"/>
            <p:cNvSpPr/>
            <p:nvPr/>
          </p:nvSpPr>
          <p:spPr>
            <a:xfrm>
              <a:off x="4723920" y="2615400"/>
              <a:ext cx="306360" cy="408600"/>
            </a:xfrm>
            <a:custGeom>
              <a:avLst/>
              <a:gdLst>
                <a:gd name="textAreaLeft" fmla="*/ 0 w 306360"/>
                <a:gd name="textAreaRight" fmla="*/ 306720 w 306360"/>
                <a:gd name="textAreaTop" fmla="*/ 0 h 408600"/>
                <a:gd name="textAreaBottom" fmla="*/ 408960 h 408600"/>
              </a:gdLst>
              <a:ahLst/>
              <a:rect l="textAreaLeft" t="textAreaTop" r="textAreaRight" b="textAreaBottom"/>
              <a:pathLst>
                <a:path w="306704" h="408939">
                  <a:moveTo>
                    <a:pt x="196118" y="0"/>
                  </a:moveTo>
                  <a:lnTo>
                    <a:pt x="0" y="0"/>
                  </a:lnTo>
                  <a:lnTo>
                    <a:pt x="0" y="408419"/>
                  </a:lnTo>
                  <a:lnTo>
                    <a:pt x="306329" y="408419"/>
                  </a:lnTo>
                  <a:lnTo>
                    <a:pt x="306329" y="398208"/>
                  </a:lnTo>
                  <a:lnTo>
                    <a:pt x="10211" y="398208"/>
                  </a:lnTo>
                  <a:lnTo>
                    <a:pt x="10210" y="10210"/>
                  </a:lnTo>
                  <a:lnTo>
                    <a:pt x="206329" y="10210"/>
                  </a:lnTo>
                  <a:lnTo>
                    <a:pt x="196118" y="0"/>
                  </a:lnTo>
                  <a:close/>
                </a:path>
                <a:path w="306704" h="408939">
                  <a:moveTo>
                    <a:pt x="206329" y="10210"/>
                  </a:moveTo>
                  <a:lnTo>
                    <a:pt x="188903" y="10210"/>
                  </a:lnTo>
                  <a:lnTo>
                    <a:pt x="188903" y="117420"/>
                  </a:lnTo>
                  <a:lnTo>
                    <a:pt x="296118" y="117420"/>
                  </a:lnTo>
                  <a:lnTo>
                    <a:pt x="296118" y="398208"/>
                  </a:lnTo>
                  <a:lnTo>
                    <a:pt x="306329" y="398208"/>
                  </a:lnTo>
                  <a:lnTo>
                    <a:pt x="306329" y="110204"/>
                  </a:lnTo>
                  <a:lnTo>
                    <a:pt x="303334" y="107209"/>
                  </a:lnTo>
                  <a:lnTo>
                    <a:pt x="199114" y="107209"/>
                  </a:lnTo>
                  <a:lnTo>
                    <a:pt x="199114" y="17555"/>
                  </a:lnTo>
                  <a:lnTo>
                    <a:pt x="213675" y="17555"/>
                  </a:lnTo>
                  <a:lnTo>
                    <a:pt x="206329" y="10210"/>
                  </a:lnTo>
                  <a:close/>
                </a:path>
                <a:path w="306704" h="408939">
                  <a:moveTo>
                    <a:pt x="213675" y="17555"/>
                  </a:moveTo>
                  <a:lnTo>
                    <a:pt x="199236" y="17555"/>
                  </a:lnTo>
                  <a:lnTo>
                    <a:pt x="288895" y="107209"/>
                  </a:lnTo>
                  <a:lnTo>
                    <a:pt x="303334" y="107209"/>
                  </a:lnTo>
                  <a:lnTo>
                    <a:pt x="213675" y="1755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682" name="object 17"/>
          <p:cNvGrpSpPr/>
          <p:nvPr/>
        </p:nvGrpSpPr>
        <p:grpSpPr>
          <a:xfrm>
            <a:off x="5591160" y="1986120"/>
            <a:ext cx="4948200" cy="2361600"/>
            <a:chOff x="5591160" y="1986120"/>
            <a:chExt cx="4948200" cy="2361600"/>
          </a:xfrm>
        </p:grpSpPr>
        <p:pic>
          <p:nvPicPr>
            <p:cNvPr id="2683" name="object 18" descr=""/>
            <p:cNvPicPr/>
            <p:nvPr/>
          </p:nvPicPr>
          <p:blipFill>
            <a:blip r:embed="rId4"/>
            <a:stretch/>
          </p:blipFill>
          <p:spPr>
            <a:xfrm>
              <a:off x="6667560" y="2409840"/>
              <a:ext cx="966600" cy="918720"/>
            </a:xfrm>
            <a:prstGeom prst="rect">
              <a:avLst/>
            </a:prstGeom>
            <a:noFill/>
            <a:ln w="0">
              <a:noFill/>
            </a:ln>
          </p:spPr>
        </p:pic>
        <p:sp>
          <p:nvSpPr>
            <p:cNvPr id="2684" name="object 19"/>
            <p:cNvSpPr/>
            <p:nvPr/>
          </p:nvSpPr>
          <p:spPr>
            <a:xfrm>
              <a:off x="674388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85" name="object 20"/>
            <p:cNvSpPr/>
            <p:nvPr/>
          </p:nvSpPr>
          <p:spPr>
            <a:xfrm>
              <a:off x="674388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86" name="object 21" descr=""/>
            <p:cNvPicPr/>
            <p:nvPr/>
          </p:nvPicPr>
          <p:blipFill>
            <a:blip r:embed="rId5"/>
            <a:stretch/>
          </p:blipFill>
          <p:spPr>
            <a:xfrm>
              <a:off x="5591160" y="2409840"/>
              <a:ext cx="966600" cy="918720"/>
            </a:xfrm>
            <a:prstGeom prst="rect">
              <a:avLst/>
            </a:prstGeom>
            <a:noFill/>
            <a:ln w="0">
              <a:noFill/>
            </a:ln>
          </p:spPr>
        </p:pic>
        <p:sp>
          <p:nvSpPr>
            <p:cNvPr id="2687" name="object 22"/>
            <p:cNvSpPr/>
            <p:nvPr/>
          </p:nvSpPr>
          <p:spPr>
            <a:xfrm>
              <a:off x="566748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88" name="object 23"/>
            <p:cNvSpPr/>
            <p:nvPr/>
          </p:nvSpPr>
          <p:spPr>
            <a:xfrm>
              <a:off x="5667480" y="246708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689" name="object 24" descr=""/>
            <p:cNvPicPr/>
            <p:nvPr/>
          </p:nvPicPr>
          <p:blipFill>
            <a:blip r:embed="rId6"/>
            <a:stretch/>
          </p:blipFill>
          <p:spPr>
            <a:xfrm>
              <a:off x="6667560" y="3705120"/>
              <a:ext cx="956880" cy="642600"/>
            </a:xfrm>
            <a:prstGeom prst="rect">
              <a:avLst/>
            </a:prstGeom>
            <a:noFill/>
            <a:ln w="0">
              <a:noFill/>
            </a:ln>
          </p:spPr>
        </p:pic>
        <p:sp>
          <p:nvSpPr>
            <p:cNvPr id="2690" name="object 25"/>
            <p:cNvSpPr/>
            <p:nvPr/>
          </p:nvSpPr>
          <p:spPr>
            <a:xfrm>
              <a:off x="6743880" y="3762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91" name="object 26"/>
            <p:cNvSpPr/>
            <p:nvPr/>
          </p:nvSpPr>
          <p:spPr>
            <a:xfrm>
              <a:off x="6743880" y="3762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92" name="object 27"/>
            <p:cNvSpPr/>
            <p:nvPr/>
          </p:nvSpPr>
          <p:spPr>
            <a:xfrm>
              <a:off x="5933520" y="2615400"/>
              <a:ext cx="1373040" cy="427680"/>
            </a:xfrm>
            <a:custGeom>
              <a:avLst/>
              <a:gdLst>
                <a:gd name="textAreaLeft" fmla="*/ 0 w 1373040"/>
                <a:gd name="textAreaRight" fmla="*/ 1373400 w 1373040"/>
                <a:gd name="textAreaTop" fmla="*/ 0 h 427680"/>
                <a:gd name="textAreaBottom" fmla="*/ 428040 h 427680"/>
              </a:gdLst>
              <a:ahLst/>
              <a:rect l="textAreaLeft" t="textAreaTop" r="textAreaRight" b="textAreaBottom"/>
              <a:pathLst>
                <a:path w="1373504" h="427989">
                  <a:moveTo>
                    <a:pt x="306336" y="129260"/>
                  </a:moveTo>
                  <a:lnTo>
                    <a:pt x="303339" y="126263"/>
                  </a:lnTo>
                  <a:lnTo>
                    <a:pt x="296125" y="119049"/>
                  </a:lnTo>
                  <a:lnTo>
                    <a:pt x="296125" y="136474"/>
                  </a:lnTo>
                  <a:lnTo>
                    <a:pt x="296125" y="417258"/>
                  </a:lnTo>
                  <a:lnTo>
                    <a:pt x="10210" y="417258"/>
                  </a:lnTo>
                  <a:lnTo>
                    <a:pt x="10210" y="29260"/>
                  </a:lnTo>
                  <a:lnTo>
                    <a:pt x="188912" y="29260"/>
                  </a:lnTo>
                  <a:lnTo>
                    <a:pt x="188912" y="136474"/>
                  </a:lnTo>
                  <a:lnTo>
                    <a:pt x="296125" y="136474"/>
                  </a:lnTo>
                  <a:lnTo>
                    <a:pt x="296125" y="119049"/>
                  </a:lnTo>
                  <a:lnTo>
                    <a:pt x="288899" y="111823"/>
                  </a:lnTo>
                  <a:lnTo>
                    <a:pt x="288899" y="126263"/>
                  </a:lnTo>
                  <a:lnTo>
                    <a:pt x="199123" y="126263"/>
                  </a:lnTo>
                  <a:lnTo>
                    <a:pt x="199123" y="36601"/>
                  </a:lnTo>
                  <a:lnTo>
                    <a:pt x="288899" y="126263"/>
                  </a:lnTo>
                  <a:lnTo>
                    <a:pt x="288899" y="111823"/>
                  </a:lnTo>
                  <a:lnTo>
                    <a:pt x="213677" y="36601"/>
                  </a:lnTo>
                  <a:lnTo>
                    <a:pt x="206336" y="29260"/>
                  </a:lnTo>
                  <a:lnTo>
                    <a:pt x="196126" y="19050"/>
                  </a:lnTo>
                  <a:lnTo>
                    <a:pt x="0" y="19050"/>
                  </a:lnTo>
                  <a:lnTo>
                    <a:pt x="0" y="427469"/>
                  </a:lnTo>
                  <a:lnTo>
                    <a:pt x="306336" y="427469"/>
                  </a:lnTo>
                  <a:lnTo>
                    <a:pt x="306336" y="417258"/>
                  </a:lnTo>
                  <a:lnTo>
                    <a:pt x="306336" y="129260"/>
                  </a:lnTo>
                  <a:close/>
                </a:path>
                <a:path w="1373504" h="427989">
                  <a:moveTo>
                    <a:pt x="1373136" y="110210"/>
                  </a:moveTo>
                  <a:lnTo>
                    <a:pt x="1370139" y="107213"/>
                  </a:lnTo>
                  <a:lnTo>
                    <a:pt x="1362925" y="99999"/>
                  </a:lnTo>
                  <a:lnTo>
                    <a:pt x="1362925" y="117424"/>
                  </a:lnTo>
                  <a:lnTo>
                    <a:pt x="1362925" y="398208"/>
                  </a:lnTo>
                  <a:lnTo>
                    <a:pt x="1077010" y="398208"/>
                  </a:lnTo>
                  <a:lnTo>
                    <a:pt x="1077010" y="10210"/>
                  </a:lnTo>
                  <a:lnTo>
                    <a:pt x="1255712" y="10210"/>
                  </a:lnTo>
                  <a:lnTo>
                    <a:pt x="1255712" y="117424"/>
                  </a:lnTo>
                  <a:lnTo>
                    <a:pt x="1362925" y="117424"/>
                  </a:lnTo>
                  <a:lnTo>
                    <a:pt x="1362925" y="99999"/>
                  </a:lnTo>
                  <a:lnTo>
                    <a:pt x="1355699" y="92773"/>
                  </a:lnTo>
                  <a:lnTo>
                    <a:pt x="1355699" y="107213"/>
                  </a:lnTo>
                  <a:lnTo>
                    <a:pt x="1265923" y="107213"/>
                  </a:lnTo>
                  <a:lnTo>
                    <a:pt x="1265923" y="17551"/>
                  </a:lnTo>
                  <a:lnTo>
                    <a:pt x="1355699" y="107213"/>
                  </a:lnTo>
                  <a:lnTo>
                    <a:pt x="1355699" y="92773"/>
                  </a:lnTo>
                  <a:lnTo>
                    <a:pt x="1280477" y="17551"/>
                  </a:lnTo>
                  <a:lnTo>
                    <a:pt x="1273136" y="10210"/>
                  </a:lnTo>
                  <a:lnTo>
                    <a:pt x="1262926" y="0"/>
                  </a:lnTo>
                  <a:lnTo>
                    <a:pt x="1066800" y="0"/>
                  </a:lnTo>
                  <a:lnTo>
                    <a:pt x="1066800" y="408419"/>
                  </a:lnTo>
                  <a:lnTo>
                    <a:pt x="1373136" y="408419"/>
                  </a:lnTo>
                  <a:lnTo>
                    <a:pt x="1373136" y="398208"/>
                  </a:lnTo>
                  <a:lnTo>
                    <a:pt x="1373136" y="11021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693" name="object 28"/>
            <p:cNvSpPr/>
            <p:nvPr/>
          </p:nvSpPr>
          <p:spPr>
            <a:xfrm>
              <a:off x="8777520" y="1986120"/>
              <a:ext cx="1761840" cy="1609200"/>
            </a:xfrm>
            <a:custGeom>
              <a:avLst/>
              <a:gdLst>
                <a:gd name="textAreaLeft" fmla="*/ 0 w 1761840"/>
                <a:gd name="textAreaRight" fmla="*/ 1762200 w 1761840"/>
                <a:gd name="textAreaTop" fmla="*/ 0 h 1609200"/>
                <a:gd name="textAreaBottom" fmla="*/ 1609560 h 1609200"/>
              </a:gdLst>
              <a:ahLst/>
              <a:rect l="textAreaLeft" t="textAreaTop" r="textAreaRight" b="textAreaBottom"/>
              <a:pathLst>
                <a:path w="1762125" h="1609725">
                  <a:moveTo>
                    <a:pt x="0" y="268224"/>
                  </a:moveTo>
                  <a:lnTo>
                    <a:pt x="4319" y="219991"/>
                  </a:lnTo>
                  <a:lnTo>
                    <a:pt x="16772" y="174602"/>
                  </a:lnTo>
                  <a:lnTo>
                    <a:pt x="36604" y="132813"/>
                  </a:lnTo>
                  <a:lnTo>
                    <a:pt x="63058" y="95380"/>
                  </a:lnTo>
                  <a:lnTo>
                    <a:pt x="95380" y="63058"/>
                  </a:lnTo>
                  <a:lnTo>
                    <a:pt x="132813" y="36604"/>
                  </a:lnTo>
                  <a:lnTo>
                    <a:pt x="174602" y="16772"/>
                  </a:lnTo>
                  <a:lnTo>
                    <a:pt x="219991" y="4319"/>
                  </a:lnTo>
                  <a:lnTo>
                    <a:pt x="268224" y="0"/>
                  </a:lnTo>
                  <a:lnTo>
                    <a:pt x="1493774" y="0"/>
                  </a:lnTo>
                  <a:lnTo>
                    <a:pt x="1542011" y="4319"/>
                  </a:lnTo>
                  <a:lnTo>
                    <a:pt x="1587411" y="16772"/>
                  </a:lnTo>
                  <a:lnTo>
                    <a:pt x="1629217" y="36604"/>
                  </a:lnTo>
                  <a:lnTo>
                    <a:pt x="1666670" y="63058"/>
                  </a:lnTo>
                  <a:lnTo>
                    <a:pt x="1699013" y="95380"/>
                  </a:lnTo>
                  <a:lnTo>
                    <a:pt x="1725487" y="132813"/>
                  </a:lnTo>
                  <a:lnTo>
                    <a:pt x="1745336" y="174602"/>
                  </a:lnTo>
                  <a:lnTo>
                    <a:pt x="1757801" y="219991"/>
                  </a:lnTo>
                  <a:lnTo>
                    <a:pt x="1762125" y="268224"/>
                  </a:lnTo>
                  <a:lnTo>
                    <a:pt x="1762125" y="1341374"/>
                  </a:lnTo>
                  <a:lnTo>
                    <a:pt x="1757801" y="1389611"/>
                  </a:lnTo>
                  <a:lnTo>
                    <a:pt x="1745336" y="1435011"/>
                  </a:lnTo>
                  <a:lnTo>
                    <a:pt x="1725487" y="1476817"/>
                  </a:lnTo>
                  <a:lnTo>
                    <a:pt x="1699013" y="1514270"/>
                  </a:lnTo>
                  <a:lnTo>
                    <a:pt x="1666670" y="1546613"/>
                  </a:lnTo>
                  <a:lnTo>
                    <a:pt x="1629217" y="1573087"/>
                  </a:lnTo>
                  <a:lnTo>
                    <a:pt x="1587411" y="1592936"/>
                  </a:lnTo>
                  <a:lnTo>
                    <a:pt x="1542011" y="1605401"/>
                  </a:lnTo>
                  <a:lnTo>
                    <a:pt x="1493774" y="1609725"/>
                  </a:lnTo>
                  <a:lnTo>
                    <a:pt x="268224" y="1609725"/>
                  </a:lnTo>
                  <a:lnTo>
                    <a:pt x="219991" y="1605401"/>
                  </a:lnTo>
                  <a:lnTo>
                    <a:pt x="174602" y="1592936"/>
                  </a:lnTo>
                  <a:lnTo>
                    <a:pt x="132813" y="1573087"/>
                  </a:lnTo>
                  <a:lnTo>
                    <a:pt x="95380" y="1546613"/>
                  </a:lnTo>
                  <a:lnTo>
                    <a:pt x="63058" y="1514270"/>
                  </a:lnTo>
                  <a:lnTo>
                    <a:pt x="36604" y="1476817"/>
                  </a:lnTo>
                  <a:lnTo>
                    <a:pt x="16772" y="1435011"/>
                  </a:lnTo>
                  <a:lnTo>
                    <a:pt x="4319" y="1389611"/>
                  </a:lnTo>
                  <a:lnTo>
                    <a:pt x="0" y="1341374"/>
                  </a:lnTo>
                  <a:lnTo>
                    <a:pt x="0" y="268224"/>
                  </a:lnTo>
                  <a:close/>
                </a:path>
              </a:pathLst>
            </a:custGeom>
            <a:noFill/>
            <a:ln w="9525">
              <a:solidFill>
                <a:srgbClr val="4f81bc"/>
              </a:solidFill>
              <a:prstDash val="lgDash"/>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694" name="object 29"/>
          <p:cNvSpPr/>
          <p:nvPr/>
        </p:nvSpPr>
        <p:spPr>
          <a:xfrm>
            <a:off x="2736720" y="4933080"/>
            <a:ext cx="1243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a:t>
            </a:r>
            <a:endParaRPr b="0" lang="en-US" sz="1800" strike="noStrike" u="none">
              <a:solidFill>
                <a:srgbClr val="000000"/>
              </a:solidFill>
              <a:uFillTx/>
              <a:latin typeface="Arial"/>
            </a:endParaRPr>
          </a:p>
        </p:txBody>
      </p:sp>
      <p:sp>
        <p:nvSpPr>
          <p:cNvPr id="2695" name="object 30"/>
          <p:cNvSpPr/>
          <p:nvPr/>
        </p:nvSpPr>
        <p:spPr>
          <a:xfrm>
            <a:off x="5394600" y="6406560"/>
            <a:ext cx="1351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4" strike="noStrike" u="none">
                <a:solidFill>
                  <a:schemeClr val="dk1"/>
                </a:solidFill>
                <a:uFillTx/>
                <a:latin typeface="Trebuchet MS"/>
              </a:rPr>
              <a:t>10B</a:t>
            </a:r>
            <a:r>
              <a:rPr b="0" lang="en-US" sz="1800" spc="-96" strike="noStrike" u="none">
                <a:solidFill>
                  <a:schemeClr val="dk1"/>
                </a:solidFill>
                <a:uFillTx/>
                <a:latin typeface="Trebuchet MS"/>
              </a:rPr>
              <a:t> </a:t>
            </a:r>
            <a:r>
              <a:rPr b="0" lang="en-US" sz="1800" spc="-85" strike="noStrike" u="none">
                <a:solidFill>
                  <a:schemeClr val="dk1"/>
                </a:solidFill>
                <a:uFillTx/>
                <a:latin typeface="Trebuchet MS"/>
              </a:rPr>
              <a:t>=&gt;</a:t>
            </a:r>
            <a:r>
              <a:rPr b="0" lang="en-US" sz="1800" spc="-105" strike="noStrike" u="none">
                <a:solidFill>
                  <a:schemeClr val="dk1"/>
                </a:solidFill>
                <a:uFillTx/>
                <a:latin typeface="Trebuchet MS"/>
              </a:rPr>
              <a:t> </a:t>
            </a:r>
            <a:r>
              <a:rPr b="0" lang="en-US" sz="1800" spc="-20" strike="noStrike" u="none">
                <a:solidFill>
                  <a:schemeClr val="dk1"/>
                </a:solidFill>
                <a:uFillTx/>
                <a:latin typeface="Trebuchet MS"/>
              </a:rPr>
              <a:t>~12GB</a:t>
            </a:r>
            <a:endParaRPr b="0" lang="en-US" sz="1800" strike="noStrike" u="none">
              <a:solidFill>
                <a:srgbClr val="000000"/>
              </a:solidFill>
              <a:uFillTx/>
              <a:latin typeface="Arial"/>
            </a:endParaRPr>
          </a:p>
        </p:txBody>
      </p:sp>
      <p:sp>
        <p:nvSpPr>
          <p:cNvPr id="2696" name="object 31"/>
          <p:cNvSpPr/>
          <p:nvPr/>
        </p:nvSpPr>
        <p:spPr>
          <a:xfrm>
            <a:off x="5946840" y="1103400"/>
            <a:ext cx="106452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1" strike="noStrike" u="none">
                <a:solidFill>
                  <a:srgbClr val="464646"/>
                </a:solidFill>
                <a:uFillTx/>
                <a:latin typeface="Trebuchet MS"/>
              </a:rPr>
              <a:t>QLoRA</a:t>
            </a:r>
            <a:endParaRPr b="0" lang="en-US" sz="2750" strike="noStrike" u="none">
              <a:solidFill>
                <a:srgbClr val="000000"/>
              </a:solidFill>
              <a:uFillTx/>
              <a:latin typeface="Arial"/>
            </a:endParaRPr>
          </a:p>
        </p:txBody>
      </p:sp>
      <p:grpSp>
        <p:nvGrpSpPr>
          <p:cNvPr id="2697" name="object 32"/>
          <p:cNvGrpSpPr/>
          <p:nvPr/>
        </p:nvGrpSpPr>
        <p:grpSpPr>
          <a:xfrm>
            <a:off x="4390920" y="3705120"/>
            <a:ext cx="966600" cy="642600"/>
            <a:chOff x="4390920" y="3705120"/>
            <a:chExt cx="966600" cy="642600"/>
          </a:xfrm>
        </p:grpSpPr>
        <p:pic>
          <p:nvPicPr>
            <p:cNvPr id="2698" name="object 33" descr=""/>
            <p:cNvPicPr/>
            <p:nvPr/>
          </p:nvPicPr>
          <p:blipFill>
            <a:blip r:embed="rId7"/>
            <a:stretch/>
          </p:blipFill>
          <p:spPr>
            <a:xfrm>
              <a:off x="4390920" y="3705120"/>
              <a:ext cx="966600" cy="642600"/>
            </a:xfrm>
            <a:prstGeom prst="rect">
              <a:avLst/>
            </a:prstGeom>
            <a:noFill/>
            <a:ln w="0">
              <a:noFill/>
            </a:ln>
          </p:spPr>
        </p:pic>
        <p:sp>
          <p:nvSpPr>
            <p:cNvPr id="2699" name="object 34"/>
            <p:cNvSpPr/>
            <p:nvPr/>
          </p:nvSpPr>
          <p:spPr>
            <a:xfrm>
              <a:off x="4467240" y="3762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00" name="object 35"/>
            <p:cNvSpPr/>
            <p:nvPr/>
          </p:nvSpPr>
          <p:spPr>
            <a:xfrm>
              <a:off x="4467240" y="3762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2701" name="object 36"/>
          <p:cNvGrpSpPr/>
          <p:nvPr/>
        </p:nvGrpSpPr>
        <p:grpSpPr>
          <a:xfrm>
            <a:off x="5581800" y="3705120"/>
            <a:ext cx="966600" cy="642600"/>
            <a:chOff x="5581800" y="3705120"/>
            <a:chExt cx="966600" cy="642600"/>
          </a:xfrm>
        </p:grpSpPr>
        <p:pic>
          <p:nvPicPr>
            <p:cNvPr id="2702" name="object 37" descr=""/>
            <p:cNvPicPr/>
            <p:nvPr/>
          </p:nvPicPr>
          <p:blipFill>
            <a:blip r:embed="rId8"/>
            <a:stretch/>
          </p:blipFill>
          <p:spPr>
            <a:xfrm>
              <a:off x="5581800" y="3705120"/>
              <a:ext cx="966600" cy="642600"/>
            </a:xfrm>
            <a:prstGeom prst="rect">
              <a:avLst/>
            </a:prstGeom>
            <a:noFill/>
            <a:ln w="0">
              <a:noFill/>
            </a:ln>
          </p:spPr>
        </p:pic>
        <p:sp>
          <p:nvSpPr>
            <p:cNvPr id="2703" name="object 38"/>
            <p:cNvSpPr/>
            <p:nvPr/>
          </p:nvSpPr>
          <p:spPr>
            <a:xfrm>
              <a:off x="5657760" y="3762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04" name="object 39"/>
            <p:cNvSpPr/>
            <p:nvPr/>
          </p:nvSpPr>
          <p:spPr>
            <a:xfrm>
              <a:off x="5657760" y="3762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05" name="object 40"/>
          <p:cNvSpPr/>
          <p:nvPr/>
        </p:nvSpPr>
        <p:spPr>
          <a:xfrm>
            <a:off x="2736720" y="2457000"/>
            <a:ext cx="1425240" cy="1999080"/>
          </a:xfrm>
          <a:prstGeom prst="rect">
            <a:avLst/>
          </a:prstGeom>
          <a:noFill/>
          <a:ln w="0">
            <a:noFill/>
          </a:ln>
        </p:spPr>
        <p:style>
          <a:lnRef idx="0"/>
          <a:fillRef idx="0"/>
          <a:effectRef idx="0"/>
          <a:fontRef idx="minor"/>
        </p:style>
        <p:txBody>
          <a:bodyPr lIns="0" rIns="0" tIns="28080" bIns="0" anchor="t">
            <a:spAutoFit/>
          </a:bodyPr>
          <a:p>
            <a:pPr marL="73800" defTabSz="914400">
              <a:lnSpc>
                <a:spcPts val="2100"/>
              </a:lnSpc>
              <a:spcBef>
                <a:spcPts val="221"/>
              </a:spcBef>
            </a:pPr>
            <a:r>
              <a:rPr b="0" lang="en-US" sz="1800" spc="-11" strike="noStrike" u="none">
                <a:solidFill>
                  <a:schemeClr val="dk1"/>
                </a:solidFill>
                <a:uFillTx/>
                <a:latin typeface="Trebuchet MS"/>
              </a:rPr>
              <a:t>Optimizer </a:t>
            </a:r>
            <a:r>
              <a:rPr b="0" lang="en-US" sz="1800" strike="noStrike" u="none">
                <a:solidFill>
                  <a:schemeClr val="dk1"/>
                </a:solidFill>
                <a:uFillTx/>
                <a:latin typeface="Trebuchet MS"/>
              </a:rPr>
              <a:t>State</a:t>
            </a:r>
            <a:r>
              <a:rPr b="0" lang="en-US" sz="1800" spc="99" strike="noStrike" u="none">
                <a:solidFill>
                  <a:schemeClr val="dk1"/>
                </a:solidFill>
                <a:uFillTx/>
                <a:latin typeface="Trebuchet MS"/>
              </a:rPr>
              <a:t> </a:t>
            </a:r>
            <a:r>
              <a:rPr b="0" lang="en-US" sz="1800" spc="-11" strike="noStrike" u="none">
                <a:solidFill>
                  <a:schemeClr val="dk1"/>
                </a:solidFill>
                <a:uFillTx/>
                <a:latin typeface="Trebuchet MS"/>
              </a:rPr>
              <a:t>(FP32)</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spcBef>
                <a:spcPts val="700"/>
              </a:spcBef>
            </a:pPr>
            <a:endParaRPr b="0" lang="en-US" sz="1800" strike="noStrike" u="none">
              <a:solidFill>
                <a:srgbClr val="000000"/>
              </a:solidFill>
              <a:uFillTx/>
              <a:latin typeface="Arial"/>
            </a:endParaRPr>
          </a:p>
          <a:p>
            <a:pPr marL="12600" defTabSz="914400">
              <a:lnSpc>
                <a:spcPts val="2100"/>
              </a:lnSpc>
            </a:pPr>
            <a:r>
              <a:rPr b="0" lang="en-US" sz="1800" strike="noStrike" u="none">
                <a:solidFill>
                  <a:schemeClr val="dk1"/>
                </a:solidFill>
                <a:uFillTx/>
                <a:latin typeface="Trebuchet MS"/>
              </a:rPr>
              <a:t>LoRA</a:t>
            </a:r>
            <a:r>
              <a:rPr b="0" lang="en-US" sz="1800" spc="-60" strike="noStrike" u="none">
                <a:solidFill>
                  <a:schemeClr val="dk1"/>
                </a:solidFill>
                <a:uFillTx/>
                <a:latin typeface="Trebuchet MS"/>
              </a:rPr>
              <a:t> </a:t>
            </a:r>
            <a:r>
              <a:rPr b="0" lang="en-US" sz="1800" spc="-11" strike="noStrike" u="none">
                <a:solidFill>
                  <a:schemeClr val="dk1"/>
                </a:solidFill>
                <a:uFillTx/>
                <a:latin typeface="Trebuchet MS"/>
              </a:rPr>
              <a:t>Adapter (BF16)</a:t>
            </a:r>
            <a:endParaRPr b="0" lang="en-US" sz="1800" strike="noStrike" u="none">
              <a:solidFill>
                <a:srgbClr val="000000"/>
              </a:solidFill>
              <a:uFillTx/>
              <a:latin typeface="Arial"/>
            </a:endParaRPr>
          </a:p>
        </p:txBody>
      </p:sp>
      <p:sp>
        <p:nvSpPr>
          <p:cNvPr id="2706" name="object 41"/>
          <p:cNvSpPr/>
          <p:nvPr/>
        </p:nvSpPr>
        <p:spPr>
          <a:xfrm>
            <a:off x="5160600" y="5775120"/>
            <a:ext cx="182772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chemeClr val="dk1"/>
                </a:solidFill>
                <a:uFillTx/>
                <a:latin typeface="Trebuchet MS"/>
              </a:rPr>
              <a:t>4bit</a:t>
            </a:r>
            <a:r>
              <a:rPr b="0" lang="en-US" sz="1800" spc="71" strike="noStrike" u="none">
                <a:solidFill>
                  <a:schemeClr val="dk1"/>
                </a:solidFill>
                <a:uFillTx/>
                <a:latin typeface="Trebuchet MS"/>
              </a:rPr>
              <a:t> </a:t>
            </a:r>
            <a:r>
              <a:rPr b="0" lang="en-US" sz="1800" spc="-11" strike="noStrike" u="none">
                <a:solidFill>
                  <a:schemeClr val="dk1"/>
                </a:solidFill>
                <a:uFillTx/>
                <a:latin typeface="Trebuchet MS"/>
              </a:rPr>
              <a:t>NormalFloat</a:t>
            </a:r>
            <a:endParaRPr b="0" lang="en-US" sz="1800" strike="noStrike" u="none">
              <a:solidFill>
                <a:srgbClr val="000000"/>
              </a:solidFill>
              <a:uFillTx/>
              <a:latin typeface="Arial"/>
            </a:endParaRPr>
          </a:p>
        </p:txBody>
      </p:sp>
      <p:sp>
        <p:nvSpPr>
          <p:cNvPr id="2707" name="object 42"/>
          <p:cNvSpPr/>
          <p:nvPr/>
        </p:nvSpPr>
        <p:spPr>
          <a:xfrm>
            <a:off x="9453960" y="2176200"/>
            <a:ext cx="4104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Calibri"/>
              </a:rPr>
              <a:t>CPU</a:t>
            </a:r>
            <a:endParaRPr b="0" lang="en-US" sz="1800" strike="noStrike" u="none">
              <a:solidFill>
                <a:srgbClr val="000000"/>
              </a:solidFill>
              <a:uFillTx/>
              <a:latin typeface="Arial"/>
            </a:endParaRPr>
          </a:p>
        </p:txBody>
      </p:sp>
      <p:grpSp>
        <p:nvGrpSpPr>
          <p:cNvPr id="2708" name="object 43"/>
          <p:cNvGrpSpPr/>
          <p:nvPr/>
        </p:nvGrpSpPr>
        <p:grpSpPr>
          <a:xfrm>
            <a:off x="6010200" y="1704960"/>
            <a:ext cx="4401360" cy="2195280"/>
            <a:chOff x="6010200" y="1704960"/>
            <a:chExt cx="4401360" cy="2195280"/>
          </a:xfrm>
        </p:grpSpPr>
        <p:pic>
          <p:nvPicPr>
            <p:cNvPr id="2709" name="object 44" descr=""/>
            <p:cNvPicPr/>
            <p:nvPr/>
          </p:nvPicPr>
          <p:blipFill>
            <a:blip r:embed="rId9"/>
            <a:stretch/>
          </p:blipFill>
          <p:spPr>
            <a:xfrm>
              <a:off x="6010200" y="1704960"/>
              <a:ext cx="3776400" cy="833040"/>
            </a:xfrm>
            <a:prstGeom prst="rect">
              <a:avLst/>
            </a:prstGeom>
            <a:noFill/>
            <a:ln w="0">
              <a:noFill/>
            </a:ln>
          </p:spPr>
        </p:pic>
        <p:sp>
          <p:nvSpPr>
            <p:cNvPr id="2710" name="object 45"/>
            <p:cNvSpPr/>
            <p:nvPr/>
          </p:nvSpPr>
          <p:spPr>
            <a:xfrm>
              <a:off x="6069240" y="1744560"/>
              <a:ext cx="3592440" cy="723600"/>
            </a:xfrm>
            <a:custGeom>
              <a:avLst/>
              <a:gdLst>
                <a:gd name="textAreaLeft" fmla="*/ 0 w 3592440"/>
                <a:gd name="textAreaRight" fmla="*/ 3592800 w 3592440"/>
                <a:gd name="textAreaTop" fmla="*/ 0 h 723600"/>
                <a:gd name="textAreaBottom" fmla="*/ 723960 h 723600"/>
              </a:gdLst>
              <a:ahLst/>
              <a:rect l="textAreaLeft" t="textAreaTop" r="textAreaRight" b="textAreaBottom"/>
              <a:pathLst>
                <a:path w="3592829" h="723900">
                  <a:moveTo>
                    <a:pt x="1802383" y="0"/>
                  </a:moveTo>
                  <a:lnTo>
                    <a:pt x="1718182" y="1015"/>
                  </a:lnTo>
                  <a:lnTo>
                    <a:pt x="1634235" y="4063"/>
                  </a:lnTo>
                  <a:lnTo>
                    <a:pt x="1550543" y="9016"/>
                  </a:lnTo>
                  <a:lnTo>
                    <a:pt x="1467357" y="15875"/>
                  </a:lnTo>
                  <a:lnTo>
                    <a:pt x="1384807" y="24764"/>
                  </a:lnTo>
                  <a:lnTo>
                    <a:pt x="1303147" y="35178"/>
                  </a:lnTo>
                  <a:lnTo>
                    <a:pt x="1222375" y="47371"/>
                  </a:lnTo>
                  <a:lnTo>
                    <a:pt x="1142873" y="61213"/>
                  </a:lnTo>
                  <a:lnTo>
                    <a:pt x="1064641" y="76581"/>
                  </a:lnTo>
                  <a:lnTo>
                    <a:pt x="987805" y="93472"/>
                  </a:lnTo>
                  <a:lnTo>
                    <a:pt x="912749" y="111760"/>
                  </a:lnTo>
                  <a:lnTo>
                    <a:pt x="839343" y="131572"/>
                  </a:lnTo>
                  <a:lnTo>
                    <a:pt x="767969" y="152526"/>
                  </a:lnTo>
                  <a:lnTo>
                    <a:pt x="698753" y="174751"/>
                  </a:lnTo>
                  <a:lnTo>
                    <a:pt x="631698" y="198247"/>
                  </a:lnTo>
                  <a:lnTo>
                    <a:pt x="567181" y="222758"/>
                  </a:lnTo>
                  <a:lnTo>
                    <a:pt x="505205" y="248412"/>
                  </a:lnTo>
                  <a:lnTo>
                    <a:pt x="446024" y="274954"/>
                  </a:lnTo>
                  <a:lnTo>
                    <a:pt x="389763" y="302513"/>
                  </a:lnTo>
                  <a:lnTo>
                    <a:pt x="336550" y="330962"/>
                  </a:lnTo>
                  <a:lnTo>
                    <a:pt x="286638" y="360299"/>
                  </a:lnTo>
                  <a:lnTo>
                    <a:pt x="240157" y="390271"/>
                  </a:lnTo>
                  <a:lnTo>
                    <a:pt x="197231" y="421004"/>
                  </a:lnTo>
                  <a:lnTo>
                    <a:pt x="157987" y="452500"/>
                  </a:lnTo>
                  <a:lnTo>
                    <a:pt x="122554" y="484632"/>
                  </a:lnTo>
                  <a:lnTo>
                    <a:pt x="91312" y="517271"/>
                  </a:lnTo>
                  <a:lnTo>
                    <a:pt x="64262" y="550418"/>
                  </a:lnTo>
                  <a:lnTo>
                    <a:pt x="41656" y="584200"/>
                  </a:lnTo>
                  <a:lnTo>
                    <a:pt x="23622" y="618489"/>
                  </a:lnTo>
                  <a:lnTo>
                    <a:pt x="2794" y="686435"/>
                  </a:lnTo>
                  <a:lnTo>
                    <a:pt x="0" y="721613"/>
                  </a:lnTo>
                  <a:lnTo>
                    <a:pt x="25273" y="723519"/>
                  </a:lnTo>
                  <a:lnTo>
                    <a:pt x="27667" y="692150"/>
                  </a:lnTo>
                  <a:lnTo>
                    <a:pt x="27720" y="691456"/>
                  </a:lnTo>
                  <a:lnTo>
                    <a:pt x="27812" y="690245"/>
                  </a:lnTo>
                  <a:lnTo>
                    <a:pt x="28002" y="690245"/>
                  </a:lnTo>
                  <a:lnTo>
                    <a:pt x="35306" y="658876"/>
                  </a:lnTo>
                  <a:lnTo>
                    <a:pt x="64008" y="596011"/>
                  </a:lnTo>
                  <a:lnTo>
                    <a:pt x="110998" y="533273"/>
                  </a:lnTo>
                  <a:lnTo>
                    <a:pt x="140843" y="502158"/>
                  </a:lnTo>
                  <a:lnTo>
                    <a:pt x="175006" y="471297"/>
                  </a:lnTo>
                  <a:lnTo>
                    <a:pt x="213106" y="440944"/>
                  </a:lnTo>
                  <a:lnTo>
                    <a:pt x="254888" y="410972"/>
                  </a:lnTo>
                  <a:lnTo>
                    <a:pt x="300354" y="381635"/>
                  </a:lnTo>
                  <a:lnTo>
                    <a:pt x="349376" y="352806"/>
                  </a:lnTo>
                  <a:lnTo>
                    <a:pt x="401700" y="324865"/>
                  </a:lnTo>
                  <a:lnTo>
                    <a:pt x="457200" y="297814"/>
                  </a:lnTo>
                  <a:lnTo>
                    <a:pt x="515620" y="271525"/>
                  </a:lnTo>
                  <a:lnTo>
                    <a:pt x="576960" y="246252"/>
                  </a:lnTo>
                  <a:lnTo>
                    <a:pt x="640715" y="221996"/>
                  </a:lnTo>
                  <a:lnTo>
                    <a:pt x="707135" y="198754"/>
                  </a:lnTo>
                  <a:lnTo>
                    <a:pt x="775716" y="176657"/>
                  </a:lnTo>
                  <a:lnTo>
                    <a:pt x="846454" y="155828"/>
                  </a:lnTo>
                  <a:lnTo>
                    <a:pt x="919226" y="136398"/>
                  </a:lnTo>
                  <a:lnTo>
                    <a:pt x="993901" y="118110"/>
                  </a:lnTo>
                  <a:lnTo>
                    <a:pt x="1070102" y="101346"/>
                  </a:lnTo>
                  <a:lnTo>
                    <a:pt x="1147826" y="86106"/>
                  </a:lnTo>
                  <a:lnTo>
                    <a:pt x="1226820" y="72389"/>
                  </a:lnTo>
                  <a:lnTo>
                    <a:pt x="1306956" y="60325"/>
                  </a:lnTo>
                  <a:lnTo>
                    <a:pt x="1388109" y="49911"/>
                  </a:lnTo>
                  <a:lnTo>
                    <a:pt x="1470025" y="41148"/>
                  </a:lnTo>
                  <a:lnTo>
                    <a:pt x="1552575" y="34289"/>
                  </a:lnTo>
                  <a:lnTo>
                    <a:pt x="1635759" y="29463"/>
                  </a:lnTo>
                  <a:lnTo>
                    <a:pt x="1719072" y="26415"/>
                  </a:lnTo>
                  <a:lnTo>
                    <a:pt x="1802765" y="25273"/>
                  </a:lnTo>
                  <a:lnTo>
                    <a:pt x="2549161" y="25273"/>
                  </a:lnTo>
                  <a:lnTo>
                    <a:pt x="2460498" y="19558"/>
                  </a:lnTo>
                  <a:lnTo>
                    <a:pt x="2300604" y="11302"/>
                  </a:lnTo>
                  <a:lnTo>
                    <a:pt x="2136775" y="5079"/>
                  </a:lnTo>
                  <a:lnTo>
                    <a:pt x="1970277" y="1270"/>
                  </a:lnTo>
                  <a:lnTo>
                    <a:pt x="1802383" y="0"/>
                  </a:lnTo>
                  <a:close/>
                </a:path>
                <a:path w="3592829" h="723900">
                  <a:moveTo>
                    <a:pt x="28002" y="690245"/>
                  </a:moveTo>
                  <a:lnTo>
                    <a:pt x="27812" y="690245"/>
                  </a:lnTo>
                  <a:lnTo>
                    <a:pt x="27720" y="691456"/>
                  </a:lnTo>
                  <a:lnTo>
                    <a:pt x="28002" y="690245"/>
                  </a:lnTo>
                  <a:close/>
                </a:path>
                <a:path w="3592829" h="723900">
                  <a:moveTo>
                    <a:pt x="3526304" y="200899"/>
                  </a:moveTo>
                  <a:lnTo>
                    <a:pt x="3510153" y="219075"/>
                  </a:lnTo>
                  <a:lnTo>
                    <a:pt x="3592449" y="241300"/>
                  </a:lnTo>
                  <a:lnTo>
                    <a:pt x="3579627" y="209169"/>
                  </a:lnTo>
                  <a:lnTo>
                    <a:pt x="3537457" y="209169"/>
                  </a:lnTo>
                  <a:lnTo>
                    <a:pt x="3526304" y="200899"/>
                  </a:lnTo>
                  <a:close/>
                </a:path>
                <a:path w="3592829" h="723900">
                  <a:moveTo>
                    <a:pt x="3543192" y="181895"/>
                  </a:moveTo>
                  <a:lnTo>
                    <a:pt x="3526304" y="200899"/>
                  </a:lnTo>
                  <a:lnTo>
                    <a:pt x="3537457" y="209169"/>
                  </a:lnTo>
                  <a:lnTo>
                    <a:pt x="3552571" y="188849"/>
                  </a:lnTo>
                  <a:lnTo>
                    <a:pt x="3543192" y="181895"/>
                  </a:lnTo>
                  <a:close/>
                </a:path>
                <a:path w="3592829" h="723900">
                  <a:moveTo>
                    <a:pt x="3560826" y="162051"/>
                  </a:moveTo>
                  <a:lnTo>
                    <a:pt x="3543192" y="181895"/>
                  </a:lnTo>
                  <a:lnTo>
                    <a:pt x="3552571" y="188849"/>
                  </a:lnTo>
                  <a:lnTo>
                    <a:pt x="3537457" y="209169"/>
                  </a:lnTo>
                  <a:lnTo>
                    <a:pt x="3579627" y="209169"/>
                  </a:lnTo>
                  <a:lnTo>
                    <a:pt x="3560826" y="162051"/>
                  </a:lnTo>
                  <a:close/>
                </a:path>
                <a:path w="3592829" h="723900">
                  <a:moveTo>
                    <a:pt x="3524165" y="199314"/>
                  </a:moveTo>
                  <a:lnTo>
                    <a:pt x="3526304" y="200899"/>
                  </a:lnTo>
                  <a:lnTo>
                    <a:pt x="3527194" y="199898"/>
                  </a:lnTo>
                  <a:lnTo>
                    <a:pt x="3525647" y="199898"/>
                  </a:lnTo>
                  <a:lnTo>
                    <a:pt x="3524165" y="199314"/>
                  </a:lnTo>
                  <a:close/>
                </a:path>
                <a:path w="3592829" h="723900">
                  <a:moveTo>
                    <a:pt x="3522726" y="198247"/>
                  </a:moveTo>
                  <a:lnTo>
                    <a:pt x="3524165" y="199314"/>
                  </a:lnTo>
                  <a:lnTo>
                    <a:pt x="3525647" y="199898"/>
                  </a:lnTo>
                  <a:lnTo>
                    <a:pt x="3522726" y="198247"/>
                  </a:lnTo>
                  <a:close/>
                </a:path>
                <a:path w="3592829" h="723900">
                  <a:moveTo>
                    <a:pt x="3528661" y="198247"/>
                  </a:moveTo>
                  <a:lnTo>
                    <a:pt x="3522726" y="198247"/>
                  </a:lnTo>
                  <a:lnTo>
                    <a:pt x="3525647" y="199898"/>
                  </a:lnTo>
                  <a:lnTo>
                    <a:pt x="3527194" y="199898"/>
                  </a:lnTo>
                  <a:lnTo>
                    <a:pt x="3528661" y="198247"/>
                  </a:lnTo>
                  <a:close/>
                </a:path>
                <a:path w="3592829" h="723900">
                  <a:moveTo>
                    <a:pt x="2549161" y="25273"/>
                  </a:moveTo>
                  <a:lnTo>
                    <a:pt x="1802765" y="25273"/>
                  </a:lnTo>
                  <a:lnTo>
                    <a:pt x="1970024" y="26670"/>
                  </a:lnTo>
                  <a:lnTo>
                    <a:pt x="2136140" y="30479"/>
                  </a:lnTo>
                  <a:lnTo>
                    <a:pt x="2299589" y="36702"/>
                  </a:lnTo>
                  <a:lnTo>
                    <a:pt x="2459101" y="44958"/>
                  </a:lnTo>
                  <a:lnTo>
                    <a:pt x="2613279" y="55372"/>
                  </a:lnTo>
                  <a:lnTo>
                    <a:pt x="2760979" y="67437"/>
                  </a:lnTo>
                  <a:lnTo>
                    <a:pt x="2832100" y="74295"/>
                  </a:lnTo>
                  <a:lnTo>
                    <a:pt x="2967481" y="88773"/>
                  </a:lnTo>
                  <a:lnTo>
                    <a:pt x="3031617" y="96647"/>
                  </a:lnTo>
                  <a:lnTo>
                    <a:pt x="3151631" y="113284"/>
                  </a:lnTo>
                  <a:lnTo>
                    <a:pt x="3207384" y="122174"/>
                  </a:lnTo>
                  <a:lnTo>
                    <a:pt x="3259963" y="131190"/>
                  </a:lnTo>
                  <a:lnTo>
                    <a:pt x="3309112" y="140462"/>
                  </a:lnTo>
                  <a:lnTo>
                    <a:pt x="3354958" y="149987"/>
                  </a:lnTo>
                  <a:lnTo>
                    <a:pt x="3397123" y="159638"/>
                  </a:lnTo>
                  <a:lnTo>
                    <a:pt x="3435350" y="169672"/>
                  </a:lnTo>
                  <a:lnTo>
                    <a:pt x="3499866" y="189737"/>
                  </a:lnTo>
                  <a:lnTo>
                    <a:pt x="3524165" y="199314"/>
                  </a:lnTo>
                  <a:lnTo>
                    <a:pt x="3522726" y="198247"/>
                  </a:lnTo>
                  <a:lnTo>
                    <a:pt x="3528661" y="198247"/>
                  </a:lnTo>
                  <a:lnTo>
                    <a:pt x="3543192" y="181895"/>
                  </a:lnTo>
                  <a:lnTo>
                    <a:pt x="3537839" y="177926"/>
                  </a:lnTo>
                  <a:lnTo>
                    <a:pt x="3536060" y="176657"/>
                  </a:lnTo>
                  <a:lnTo>
                    <a:pt x="3534918" y="176275"/>
                  </a:lnTo>
                  <a:lnTo>
                    <a:pt x="3507994" y="165608"/>
                  </a:lnTo>
                  <a:lnTo>
                    <a:pt x="3441827" y="145034"/>
                  </a:lnTo>
                  <a:lnTo>
                    <a:pt x="3402710" y="135000"/>
                  </a:lnTo>
                  <a:lnTo>
                    <a:pt x="3360166" y="125222"/>
                  </a:lnTo>
                  <a:lnTo>
                    <a:pt x="3313938" y="115443"/>
                  </a:lnTo>
                  <a:lnTo>
                    <a:pt x="3264280" y="106172"/>
                  </a:lnTo>
                  <a:lnTo>
                    <a:pt x="3211322" y="97027"/>
                  </a:lnTo>
                  <a:lnTo>
                    <a:pt x="3155315" y="88137"/>
                  </a:lnTo>
                  <a:lnTo>
                    <a:pt x="3096259" y="79628"/>
                  </a:lnTo>
                  <a:lnTo>
                    <a:pt x="2970276" y="63500"/>
                  </a:lnTo>
                  <a:lnTo>
                    <a:pt x="2834513" y="48895"/>
                  </a:lnTo>
                  <a:lnTo>
                    <a:pt x="2690114" y="35940"/>
                  </a:lnTo>
                  <a:lnTo>
                    <a:pt x="2549161" y="25273"/>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711" name="object 46" descr=""/>
            <p:cNvPicPr/>
            <p:nvPr/>
          </p:nvPicPr>
          <p:blipFill>
            <a:blip r:embed="rId10"/>
            <a:stretch/>
          </p:blipFill>
          <p:spPr>
            <a:xfrm>
              <a:off x="7429680" y="2743200"/>
              <a:ext cx="2300040" cy="1157040"/>
            </a:xfrm>
            <a:prstGeom prst="rect">
              <a:avLst/>
            </a:prstGeom>
            <a:noFill/>
            <a:ln w="0">
              <a:noFill/>
            </a:ln>
          </p:spPr>
        </p:pic>
        <p:sp>
          <p:nvSpPr>
            <p:cNvPr id="2712" name="object 47"/>
            <p:cNvSpPr/>
            <p:nvPr/>
          </p:nvSpPr>
          <p:spPr>
            <a:xfrm>
              <a:off x="7567560" y="2819880"/>
              <a:ext cx="2106720" cy="1009800"/>
            </a:xfrm>
            <a:custGeom>
              <a:avLst/>
              <a:gdLst>
                <a:gd name="textAreaLeft" fmla="*/ 0 w 2106720"/>
                <a:gd name="textAreaRight" fmla="*/ 2107080 w 2106720"/>
                <a:gd name="textAreaTop" fmla="*/ 0 h 1009800"/>
                <a:gd name="textAreaBottom" fmla="*/ 1010160 h 1009800"/>
              </a:gdLst>
              <a:ahLst/>
              <a:rect l="textAreaLeft" t="textAreaTop" r="textAreaRight" b="textAreaBottom"/>
              <a:pathLst>
                <a:path w="2106929" h="1010285">
                  <a:moveTo>
                    <a:pt x="76901" y="25624"/>
                  </a:moveTo>
                  <a:lnTo>
                    <a:pt x="75288" y="49784"/>
                  </a:lnTo>
                  <a:lnTo>
                    <a:pt x="75214" y="50895"/>
                  </a:lnTo>
                  <a:lnTo>
                    <a:pt x="82930" y="51562"/>
                  </a:lnTo>
                  <a:lnTo>
                    <a:pt x="137795" y="61976"/>
                  </a:lnTo>
                  <a:lnTo>
                    <a:pt x="191516" y="77089"/>
                  </a:lnTo>
                  <a:lnTo>
                    <a:pt x="243840" y="96393"/>
                  </a:lnTo>
                  <a:lnTo>
                    <a:pt x="294131" y="119761"/>
                  </a:lnTo>
                  <a:lnTo>
                    <a:pt x="342137" y="146812"/>
                  </a:lnTo>
                  <a:lnTo>
                    <a:pt x="387223" y="177165"/>
                  </a:lnTo>
                  <a:lnTo>
                    <a:pt x="428878" y="210312"/>
                  </a:lnTo>
                  <a:lnTo>
                    <a:pt x="466978" y="246126"/>
                  </a:lnTo>
                  <a:lnTo>
                    <a:pt x="500887" y="284099"/>
                  </a:lnTo>
                  <a:lnTo>
                    <a:pt x="529971" y="323850"/>
                  </a:lnTo>
                  <a:lnTo>
                    <a:pt x="554227" y="364998"/>
                  </a:lnTo>
                  <a:lnTo>
                    <a:pt x="572897" y="407035"/>
                  </a:lnTo>
                  <a:lnTo>
                    <a:pt x="585724" y="449834"/>
                  </a:lnTo>
                  <a:lnTo>
                    <a:pt x="592335" y="491998"/>
                  </a:lnTo>
                  <a:lnTo>
                    <a:pt x="593174" y="514477"/>
                  </a:lnTo>
                  <a:lnTo>
                    <a:pt x="593217" y="515747"/>
                  </a:lnTo>
                  <a:lnTo>
                    <a:pt x="597916" y="563118"/>
                  </a:lnTo>
                  <a:lnTo>
                    <a:pt x="610870" y="609854"/>
                  </a:lnTo>
                  <a:lnTo>
                    <a:pt x="631825" y="655574"/>
                  </a:lnTo>
                  <a:lnTo>
                    <a:pt x="659765" y="699897"/>
                  </a:lnTo>
                  <a:lnTo>
                    <a:pt x="694308" y="742442"/>
                  </a:lnTo>
                  <a:lnTo>
                    <a:pt x="734949" y="783209"/>
                  </a:lnTo>
                  <a:lnTo>
                    <a:pt x="780923" y="821563"/>
                  </a:lnTo>
                  <a:lnTo>
                    <a:pt x="831723" y="857377"/>
                  </a:lnTo>
                  <a:lnTo>
                    <a:pt x="886968" y="890270"/>
                  </a:lnTo>
                  <a:lnTo>
                    <a:pt x="946023" y="919988"/>
                  </a:lnTo>
                  <a:lnTo>
                    <a:pt x="1008252" y="946023"/>
                  </a:lnTo>
                  <a:lnTo>
                    <a:pt x="1073403" y="967994"/>
                  </a:lnTo>
                  <a:lnTo>
                    <a:pt x="1140714" y="985901"/>
                  </a:lnTo>
                  <a:lnTo>
                    <a:pt x="1209548" y="998982"/>
                  </a:lnTo>
                  <a:lnTo>
                    <a:pt x="1279652" y="1007237"/>
                  </a:lnTo>
                  <a:lnTo>
                    <a:pt x="1350136" y="1009904"/>
                  </a:lnTo>
                  <a:lnTo>
                    <a:pt x="1385316" y="1009650"/>
                  </a:lnTo>
                  <a:lnTo>
                    <a:pt x="1455166" y="1006983"/>
                  </a:lnTo>
                  <a:lnTo>
                    <a:pt x="1524253" y="1002030"/>
                  </a:lnTo>
                  <a:lnTo>
                    <a:pt x="1625219" y="990219"/>
                  </a:lnTo>
                  <a:lnTo>
                    <a:pt x="1661494" y="984631"/>
                  </a:lnTo>
                  <a:lnTo>
                    <a:pt x="1349882" y="984631"/>
                  </a:lnTo>
                  <a:lnTo>
                    <a:pt x="1315466" y="983869"/>
                  </a:lnTo>
                  <a:lnTo>
                    <a:pt x="1247012" y="978408"/>
                  </a:lnTo>
                  <a:lnTo>
                    <a:pt x="1179195" y="967994"/>
                  </a:lnTo>
                  <a:lnTo>
                    <a:pt x="1112901" y="952881"/>
                  </a:lnTo>
                  <a:lnTo>
                    <a:pt x="1048654" y="933450"/>
                  </a:lnTo>
                  <a:lnTo>
                    <a:pt x="986281" y="909828"/>
                  </a:lnTo>
                  <a:lnTo>
                    <a:pt x="926973" y="882650"/>
                  </a:lnTo>
                  <a:lnTo>
                    <a:pt x="871474" y="852170"/>
                  </a:lnTo>
                  <a:lnTo>
                    <a:pt x="819911" y="818769"/>
                  </a:lnTo>
                  <a:lnTo>
                    <a:pt x="773333" y="782955"/>
                  </a:lnTo>
                  <a:lnTo>
                    <a:pt x="731520" y="744728"/>
                  </a:lnTo>
                  <a:lnTo>
                    <a:pt x="695578" y="704850"/>
                  </a:lnTo>
                  <a:lnTo>
                    <a:pt x="665987" y="663702"/>
                  </a:lnTo>
                  <a:lnTo>
                    <a:pt x="643127" y="621538"/>
                  </a:lnTo>
                  <a:lnTo>
                    <a:pt x="627506" y="578866"/>
                  </a:lnTo>
                  <a:lnTo>
                    <a:pt x="619505" y="535940"/>
                  </a:lnTo>
                  <a:lnTo>
                    <a:pt x="617768" y="493014"/>
                  </a:lnTo>
                  <a:lnTo>
                    <a:pt x="617727" y="491998"/>
                  </a:lnTo>
                  <a:lnTo>
                    <a:pt x="615187" y="468503"/>
                  </a:lnTo>
                  <a:lnTo>
                    <a:pt x="604647" y="421894"/>
                  </a:lnTo>
                  <a:lnTo>
                    <a:pt x="587755" y="376301"/>
                  </a:lnTo>
                  <a:lnTo>
                    <a:pt x="565023" y="331851"/>
                  </a:lnTo>
                  <a:lnTo>
                    <a:pt x="536828" y="289179"/>
                  </a:lnTo>
                  <a:lnTo>
                    <a:pt x="503808" y="248412"/>
                  </a:lnTo>
                  <a:lnTo>
                    <a:pt x="466217" y="209804"/>
                  </a:lnTo>
                  <a:lnTo>
                    <a:pt x="424687" y="173863"/>
                  </a:lnTo>
                  <a:lnTo>
                    <a:pt x="379602" y="140843"/>
                  </a:lnTo>
                  <a:lnTo>
                    <a:pt x="331343" y="110998"/>
                  </a:lnTo>
                  <a:lnTo>
                    <a:pt x="280416" y="84836"/>
                  </a:lnTo>
                  <a:lnTo>
                    <a:pt x="227202" y="62611"/>
                  </a:lnTo>
                  <a:lnTo>
                    <a:pt x="172211" y="44577"/>
                  </a:lnTo>
                  <a:lnTo>
                    <a:pt x="115697" y="31242"/>
                  </a:lnTo>
                  <a:lnTo>
                    <a:pt x="87122" y="26543"/>
                  </a:lnTo>
                  <a:lnTo>
                    <a:pt x="76901" y="25624"/>
                  </a:lnTo>
                  <a:close/>
                </a:path>
                <a:path w="2106929" h="1010285">
                  <a:moveTo>
                    <a:pt x="2078010" y="785444"/>
                  </a:moveTo>
                  <a:lnTo>
                    <a:pt x="2048764" y="822960"/>
                  </a:lnTo>
                  <a:lnTo>
                    <a:pt x="2007489" y="851789"/>
                  </a:lnTo>
                  <a:lnTo>
                    <a:pt x="1971802" y="870585"/>
                  </a:lnTo>
                  <a:lnTo>
                    <a:pt x="1930146" y="888619"/>
                  </a:lnTo>
                  <a:lnTo>
                    <a:pt x="1883155" y="905637"/>
                  </a:lnTo>
                  <a:lnTo>
                    <a:pt x="1831340" y="921512"/>
                  </a:lnTo>
                  <a:lnTo>
                    <a:pt x="1775459" y="935990"/>
                  </a:lnTo>
                  <a:lnTo>
                    <a:pt x="1716024" y="948944"/>
                  </a:lnTo>
                  <a:lnTo>
                    <a:pt x="1653540" y="960120"/>
                  </a:lnTo>
                  <a:lnTo>
                    <a:pt x="1555369" y="973328"/>
                  </a:lnTo>
                  <a:lnTo>
                    <a:pt x="1487804" y="979424"/>
                  </a:lnTo>
                  <a:lnTo>
                    <a:pt x="1419098" y="983234"/>
                  </a:lnTo>
                  <a:lnTo>
                    <a:pt x="1349882" y="984631"/>
                  </a:lnTo>
                  <a:lnTo>
                    <a:pt x="1661494" y="984631"/>
                  </a:lnTo>
                  <a:lnTo>
                    <a:pt x="1721230" y="973836"/>
                  </a:lnTo>
                  <a:lnTo>
                    <a:pt x="1781682" y="960628"/>
                  </a:lnTo>
                  <a:lnTo>
                    <a:pt x="1838578" y="945896"/>
                  </a:lnTo>
                  <a:lnTo>
                    <a:pt x="1891410" y="929640"/>
                  </a:lnTo>
                  <a:lnTo>
                    <a:pt x="1939798" y="911987"/>
                  </a:lnTo>
                  <a:lnTo>
                    <a:pt x="1983104" y="893318"/>
                  </a:lnTo>
                  <a:lnTo>
                    <a:pt x="2020951" y="873379"/>
                  </a:lnTo>
                  <a:lnTo>
                    <a:pt x="2066162" y="841375"/>
                  </a:lnTo>
                  <a:lnTo>
                    <a:pt x="2096134" y="806323"/>
                  </a:lnTo>
                  <a:lnTo>
                    <a:pt x="2104357" y="786384"/>
                  </a:lnTo>
                  <a:lnTo>
                    <a:pt x="2077720" y="786384"/>
                  </a:lnTo>
                  <a:lnTo>
                    <a:pt x="2078010" y="785444"/>
                  </a:lnTo>
                  <a:close/>
                </a:path>
                <a:path w="2106929" h="1010285">
                  <a:moveTo>
                    <a:pt x="2104939" y="784479"/>
                  </a:moveTo>
                  <a:lnTo>
                    <a:pt x="2078481" y="784479"/>
                  </a:lnTo>
                  <a:lnTo>
                    <a:pt x="2077720" y="786384"/>
                  </a:lnTo>
                  <a:lnTo>
                    <a:pt x="2104357" y="786384"/>
                  </a:lnTo>
                  <a:lnTo>
                    <a:pt x="2104939" y="784479"/>
                  </a:lnTo>
                  <a:close/>
                </a:path>
                <a:path w="2106929" h="1010285">
                  <a:moveTo>
                    <a:pt x="2080620" y="777014"/>
                  </a:moveTo>
                  <a:lnTo>
                    <a:pt x="2078010" y="785444"/>
                  </a:lnTo>
                  <a:lnTo>
                    <a:pt x="2078481" y="784479"/>
                  </a:lnTo>
                  <a:lnTo>
                    <a:pt x="2104939" y="784479"/>
                  </a:lnTo>
                  <a:lnTo>
                    <a:pt x="2105328" y="783209"/>
                  </a:lnTo>
                  <a:lnTo>
                    <a:pt x="2105405" y="782955"/>
                  </a:lnTo>
                  <a:lnTo>
                    <a:pt x="2105532" y="782193"/>
                  </a:lnTo>
                  <a:lnTo>
                    <a:pt x="2105786" y="781431"/>
                  </a:lnTo>
                  <a:lnTo>
                    <a:pt x="2105786" y="780542"/>
                  </a:lnTo>
                  <a:lnTo>
                    <a:pt x="2106045" y="778129"/>
                  </a:lnTo>
                  <a:lnTo>
                    <a:pt x="2080514" y="778129"/>
                  </a:lnTo>
                  <a:lnTo>
                    <a:pt x="2080620" y="777014"/>
                  </a:lnTo>
                  <a:close/>
                </a:path>
                <a:path w="2106929" h="1010285">
                  <a:moveTo>
                    <a:pt x="2081022" y="775716"/>
                  </a:moveTo>
                  <a:lnTo>
                    <a:pt x="2080620" y="777014"/>
                  </a:lnTo>
                  <a:lnTo>
                    <a:pt x="2080514" y="778129"/>
                  </a:lnTo>
                  <a:lnTo>
                    <a:pt x="2081022" y="775716"/>
                  </a:lnTo>
                  <a:close/>
                </a:path>
                <a:path w="2106929" h="1010285">
                  <a:moveTo>
                    <a:pt x="2106304" y="775716"/>
                  </a:moveTo>
                  <a:lnTo>
                    <a:pt x="2081022" y="775716"/>
                  </a:lnTo>
                  <a:lnTo>
                    <a:pt x="2080514" y="778129"/>
                  </a:lnTo>
                  <a:lnTo>
                    <a:pt x="2106045" y="778129"/>
                  </a:lnTo>
                  <a:lnTo>
                    <a:pt x="2106304" y="775716"/>
                  </a:lnTo>
                  <a:close/>
                </a:path>
                <a:path w="2106929" h="1010285">
                  <a:moveTo>
                    <a:pt x="2081529" y="767461"/>
                  </a:moveTo>
                  <a:lnTo>
                    <a:pt x="2080743" y="775716"/>
                  </a:lnTo>
                  <a:lnTo>
                    <a:pt x="2080620" y="777014"/>
                  </a:lnTo>
                  <a:lnTo>
                    <a:pt x="2081022" y="775716"/>
                  </a:lnTo>
                  <a:lnTo>
                    <a:pt x="2106304" y="775716"/>
                  </a:lnTo>
                  <a:lnTo>
                    <a:pt x="2106929" y="769874"/>
                  </a:lnTo>
                  <a:lnTo>
                    <a:pt x="2081529" y="767461"/>
                  </a:lnTo>
                  <a:close/>
                </a:path>
                <a:path w="2106929" h="1010285">
                  <a:moveTo>
                    <a:pt x="78612" y="0"/>
                  </a:moveTo>
                  <a:lnTo>
                    <a:pt x="0" y="32893"/>
                  </a:lnTo>
                  <a:lnTo>
                    <a:pt x="73532" y="76073"/>
                  </a:lnTo>
                  <a:lnTo>
                    <a:pt x="75068" y="53086"/>
                  </a:lnTo>
                  <a:lnTo>
                    <a:pt x="75169" y="51562"/>
                  </a:lnTo>
                  <a:lnTo>
                    <a:pt x="75214" y="50895"/>
                  </a:lnTo>
                  <a:lnTo>
                    <a:pt x="62356" y="49784"/>
                  </a:lnTo>
                  <a:lnTo>
                    <a:pt x="64342" y="26543"/>
                  </a:lnTo>
                  <a:lnTo>
                    <a:pt x="64420" y="25624"/>
                  </a:lnTo>
                  <a:lnTo>
                    <a:pt x="64516" y="24511"/>
                  </a:lnTo>
                  <a:lnTo>
                    <a:pt x="76976" y="24511"/>
                  </a:lnTo>
                  <a:lnTo>
                    <a:pt x="78612" y="0"/>
                  </a:lnTo>
                  <a:close/>
                </a:path>
                <a:path w="2106929" h="1010285">
                  <a:moveTo>
                    <a:pt x="64516" y="24511"/>
                  </a:moveTo>
                  <a:lnTo>
                    <a:pt x="62356" y="49784"/>
                  </a:lnTo>
                  <a:lnTo>
                    <a:pt x="75214" y="50895"/>
                  </a:lnTo>
                  <a:lnTo>
                    <a:pt x="76840" y="26543"/>
                  </a:lnTo>
                  <a:lnTo>
                    <a:pt x="76901" y="25624"/>
                  </a:lnTo>
                  <a:lnTo>
                    <a:pt x="64516" y="24511"/>
                  </a:lnTo>
                  <a:close/>
                </a:path>
                <a:path w="2106929" h="1010285">
                  <a:moveTo>
                    <a:pt x="76976" y="24511"/>
                  </a:moveTo>
                  <a:lnTo>
                    <a:pt x="64516" y="24511"/>
                  </a:lnTo>
                  <a:lnTo>
                    <a:pt x="76901" y="25624"/>
                  </a:lnTo>
                  <a:lnTo>
                    <a:pt x="76976" y="24511"/>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13" name="object 48"/>
            <p:cNvSpPr/>
            <p:nvPr/>
          </p:nvSpPr>
          <p:spPr>
            <a:xfrm>
              <a:off x="8962200" y="2472480"/>
              <a:ext cx="1449360" cy="961200"/>
            </a:xfrm>
            <a:custGeom>
              <a:avLst/>
              <a:gdLst>
                <a:gd name="textAreaLeft" fmla="*/ 0 w 1449360"/>
                <a:gd name="textAreaRight" fmla="*/ 1449720 w 1449360"/>
                <a:gd name="textAreaTop" fmla="*/ 0 h 961200"/>
                <a:gd name="textAreaBottom" fmla="*/ 961560 h 961200"/>
              </a:gdLst>
              <a:ahLst/>
              <a:rect l="textAreaLeft" t="textAreaTop" r="textAreaRight" b="textAreaBottom"/>
              <a:pathLst>
                <a:path w="1449704" h="961389">
                  <a:moveTo>
                    <a:pt x="306336" y="662660"/>
                  </a:moveTo>
                  <a:lnTo>
                    <a:pt x="303339" y="659663"/>
                  </a:lnTo>
                  <a:lnTo>
                    <a:pt x="296125" y="652449"/>
                  </a:lnTo>
                  <a:lnTo>
                    <a:pt x="296125" y="669874"/>
                  </a:lnTo>
                  <a:lnTo>
                    <a:pt x="296125" y="950658"/>
                  </a:lnTo>
                  <a:lnTo>
                    <a:pt x="10210" y="950658"/>
                  </a:lnTo>
                  <a:lnTo>
                    <a:pt x="10210" y="562660"/>
                  </a:lnTo>
                  <a:lnTo>
                    <a:pt x="188912" y="562660"/>
                  </a:lnTo>
                  <a:lnTo>
                    <a:pt x="188912" y="669874"/>
                  </a:lnTo>
                  <a:lnTo>
                    <a:pt x="296125" y="669874"/>
                  </a:lnTo>
                  <a:lnTo>
                    <a:pt x="296125" y="652449"/>
                  </a:lnTo>
                  <a:lnTo>
                    <a:pt x="288899" y="645223"/>
                  </a:lnTo>
                  <a:lnTo>
                    <a:pt x="288899" y="659663"/>
                  </a:lnTo>
                  <a:lnTo>
                    <a:pt x="199123" y="659663"/>
                  </a:lnTo>
                  <a:lnTo>
                    <a:pt x="199123" y="570001"/>
                  </a:lnTo>
                  <a:lnTo>
                    <a:pt x="288899" y="659663"/>
                  </a:lnTo>
                  <a:lnTo>
                    <a:pt x="288899" y="645223"/>
                  </a:lnTo>
                  <a:lnTo>
                    <a:pt x="213677" y="570001"/>
                  </a:lnTo>
                  <a:lnTo>
                    <a:pt x="206336" y="562660"/>
                  </a:lnTo>
                  <a:lnTo>
                    <a:pt x="196126" y="552450"/>
                  </a:lnTo>
                  <a:lnTo>
                    <a:pt x="0" y="552450"/>
                  </a:lnTo>
                  <a:lnTo>
                    <a:pt x="0" y="960869"/>
                  </a:lnTo>
                  <a:lnTo>
                    <a:pt x="306336" y="960869"/>
                  </a:lnTo>
                  <a:lnTo>
                    <a:pt x="306336" y="950658"/>
                  </a:lnTo>
                  <a:lnTo>
                    <a:pt x="306336" y="662660"/>
                  </a:lnTo>
                  <a:close/>
                </a:path>
                <a:path w="1449704" h="961389">
                  <a:moveTo>
                    <a:pt x="306336" y="119735"/>
                  </a:moveTo>
                  <a:lnTo>
                    <a:pt x="303339" y="116738"/>
                  </a:lnTo>
                  <a:lnTo>
                    <a:pt x="296125" y="109524"/>
                  </a:lnTo>
                  <a:lnTo>
                    <a:pt x="296125" y="126949"/>
                  </a:lnTo>
                  <a:lnTo>
                    <a:pt x="296125" y="407733"/>
                  </a:lnTo>
                  <a:lnTo>
                    <a:pt x="10210" y="407733"/>
                  </a:lnTo>
                  <a:lnTo>
                    <a:pt x="10210" y="19735"/>
                  </a:lnTo>
                  <a:lnTo>
                    <a:pt x="188912" y="19735"/>
                  </a:lnTo>
                  <a:lnTo>
                    <a:pt x="188912" y="126949"/>
                  </a:lnTo>
                  <a:lnTo>
                    <a:pt x="296125" y="126949"/>
                  </a:lnTo>
                  <a:lnTo>
                    <a:pt x="296125" y="109524"/>
                  </a:lnTo>
                  <a:lnTo>
                    <a:pt x="288899" y="102298"/>
                  </a:lnTo>
                  <a:lnTo>
                    <a:pt x="288899" y="116738"/>
                  </a:lnTo>
                  <a:lnTo>
                    <a:pt x="199123" y="116738"/>
                  </a:lnTo>
                  <a:lnTo>
                    <a:pt x="199123" y="27076"/>
                  </a:lnTo>
                  <a:lnTo>
                    <a:pt x="288899" y="116738"/>
                  </a:lnTo>
                  <a:lnTo>
                    <a:pt x="288899" y="102298"/>
                  </a:lnTo>
                  <a:lnTo>
                    <a:pt x="213677" y="27076"/>
                  </a:lnTo>
                  <a:lnTo>
                    <a:pt x="206336" y="19735"/>
                  </a:lnTo>
                  <a:lnTo>
                    <a:pt x="196126" y="9525"/>
                  </a:lnTo>
                  <a:lnTo>
                    <a:pt x="0" y="9525"/>
                  </a:lnTo>
                  <a:lnTo>
                    <a:pt x="0" y="417944"/>
                  </a:lnTo>
                  <a:lnTo>
                    <a:pt x="306336" y="417944"/>
                  </a:lnTo>
                  <a:lnTo>
                    <a:pt x="306336" y="407733"/>
                  </a:lnTo>
                  <a:lnTo>
                    <a:pt x="306336" y="119735"/>
                  </a:lnTo>
                  <a:close/>
                </a:path>
                <a:path w="1449704" h="961389">
                  <a:moveTo>
                    <a:pt x="858786" y="653135"/>
                  </a:moveTo>
                  <a:lnTo>
                    <a:pt x="855789" y="650138"/>
                  </a:lnTo>
                  <a:lnTo>
                    <a:pt x="848575" y="642924"/>
                  </a:lnTo>
                  <a:lnTo>
                    <a:pt x="848575" y="660349"/>
                  </a:lnTo>
                  <a:lnTo>
                    <a:pt x="848575" y="941133"/>
                  </a:lnTo>
                  <a:lnTo>
                    <a:pt x="562660" y="941133"/>
                  </a:lnTo>
                  <a:lnTo>
                    <a:pt x="562660" y="553135"/>
                  </a:lnTo>
                  <a:lnTo>
                    <a:pt x="741362" y="553135"/>
                  </a:lnTo>
                  <a:lnTo>
                    <a:pt x="741362" y="660349"/>
                  </a:lnTo>
                  <a:lnTo>
                    <a:pt x="848575" y="660349"/>
                  </a:lnTo>
                  <a:lnTo>
                    <a:pt x="848575" y="642924"/>
                  </a:lnTo>
                  <a:lnTo>
                    <a:pt x="841349" y="635698"/>
                  </a:lnTo>
                  <a:lnTo>
                    <a:pt x="841349" y="650138"/>
                  </a:lnTo>
                  <a:lnTo>
                    <a:pt x="751573" y="650138"/>
                  </a:lnTo>
                  <a:lnTo>
                    <a:pt x="751573" y="560476"/>
                  </a:lnTo>
                  <a:lnTo>
                    <a:pt x="841349" y="650138"/>
                  </a:lnTo>
                  <a:lnTo>
                    <a:pt x="841349" y="635698"/>
                  </a:lnTo>
                  <a:lnTo>
                    <a:pt x="766127" y="560476"/>
                  </a:lnTo>
                  <a:lnTo>
                    <a:pt x="758786" y="553135"/>
                  </a:lnTo>
                  <a:lnTo>
                    <a:pt x="748576" y="542925"/>
                  </a:lnTo>
                  <a:lnTo>
                    <a:pt x="552450" y="542925"/>
                  </a:lnTo>
                  <a:lnTo>
                    <a:pt x="552450" y="951344"/>
                  </a:lnTo>
                  <a:lnTo>
                    <a:pt x="858786" y="951344"/>
                  </a:lnTo>
                  <a:lnTo>
                    <a:pt x="858786" y="941133"/>
                  </a:lnTo>
                  <a:lnTo>
                    <a:pt x="858786" y="653135"/>
                  </a:lnTo>
                  <a:close/>
                </a:path>
                <a:path w="1449704" h="961389">
                  <a:moveTo>
                    <a:pt x="858786" y="110210"/>
                  </a:moveTo>
                  <a:lnTo>
                    <a:pt x="855789" y="107213"/>
                  </a:lnTo>
                  <a:lnTo>
                    <a:pt x="848575" y="99999"/>
                  </a:lnTo>
                  <a:lnTo>
                    <a:pt x="848575" y="117424"/>
                  </a:lnTo>
                  <a:lnTo>
                    <a:pt x="848575" y="398208"/>
                  </a:lnTo>
                  <a:lnTo>
                    <a:pt x="562660" y="398208"/>
                  </a:lnTo>
                  <a:lnTo>
                    <a:pt x="562660" y="10210"/>
                  </a:lnTo>
                  <a:lnTo>
                    <a:pt x="741362" y="10210"/>
                  </a:lnTo>
                  <a:lnTo>
                    <a:pt x="741362" y="117424"/>
                  </a:lnTo>
                  <a:lnTo>
                    <a:pt x="848575" y="117424"/>
                  </a:lnTo>
                  <a:lnTo>
                    <a:pt x="848575" y="99999"/>
                  </a:lnTo>
                  <a:lnTo>
                    <a:pt x="841349" y="92773"/>
                  </a:lnTo>
                  <a:lnTo>
                    <a:pt x="841349" y="107213"/>
                  </a:lnTo>
                  <a:lnTo>
                    <a:pt x="751573" y="107213"/>
                  </a:lnTo>
                  <a:lnTo>
                    <a:pt x="751573" y="17551"/>
                  </a:lnTo>
                  <a:lnTo>
                    <a:pt x="841349" y="107213"/>
                  </a:lnTo>
                  <a:lnTo>
                    <a:pt x="841349" y="92773"/>
                  </a:lnTo>
                  <a:lnTo>
                    <a:pt x="766127" y="17551"/>
                  </a:lnTo>
                  <a:lnTo>
                    <a:pt x="758786" y="10210"/>
                  </a:lnTo>
                  <a:lnTo>
                    <a:pt x="748576" y="0"/>
                  </a:lnTo>
                  <a:lnTo>
                    <a:pt x="552450" y="0"/>
                  </a:lnTo>
                  <a:lnTo>
                    <a:pt x="552450" y="408419"/>
                  </a:lnTo>
                  <a:lnTo>
                    <a:pt x="858786" y="408419"/>
                  </a:lnTo>
                  <a:lnTo>
                    <a:pt x="858786" y="398208"/>
                  </a:lnTo>
                  <a:lnTo>
                    <a:pt x="858786" y="110210"/>
                  </a:lnTo>
                  <a:close/>
                </a:path>
                <a:path w="1449704" h="961389">
                  <a:moveTo>
                    <a:pt x="1420761" y="110210"/>
                  </a:moveTo>
                  <a:lnTo>
                    <a:pt x="1417764" y="107213"/>
                  </a:lnTo>
                  <a:lnTo>
                    <a:pt x="1410550" y="99999"/>
                  </a:lnTo>
                  <a:lnTo>
                    <a:pt x="1410550" y="117424"/>
                  </a:lnTo>
                  <a:lnTo>
                    <a:pt x="1410550" y="398208"/>
                  </a:lnTo>
                  <a:lnTo>
                    <a:pt x="1124635" y="398208"/>
                  </a:lnTo>
                  <a:lnTo>
                    <a:pt x="1124635" y="10210"/>
                  </a:lnTo>
                  <a:lnTo>
                    <a:pt x="1303337" y="10210"/>
                  </a:lnTo>
                  <a:lnTo>
                    <a:pt x="1303337" y="117424"/>
                  </a:lnTo>
                  <a:lnTo>
                    <a:pt x="1410550" y="117424"/>
                  </a:lnTo>
                  <a:lnTo>
                    <a:pt x="1410550" y="99999"/>
                  </a:lnTo>
                  <a:lnTo>
                    <a:pt x="1403324" y="92773"/>
                  </a:lnTo>
                  <a:lnTo>
                    <a:pt x="1403324" y="107213"/>
                  </a:lnTo>
                  <a:lnTo>
                    <a:pt x="1313548" y="107213"/>
                  </a:lnTo>
                  <a:lnTo>
                    <a:pt x="1313548" y="17551"/>
                  </a:lnTo>
                  <a:lnTo>
                    <a:pt x="1403324" y="107213"/>
                  </a:lnTo>
                  <a:lnTo>
                    <a:pt x="1403324" y="92773"/>
                  </a:lnTo>
                  <a:lnTo>
                    <a:pt x="1328102" y="17551"/>
                  </a:lnTo>
                  <a:lnTo>
                    <a:pt x="1320761" y="10210"/>
                  </a:lnTo>
                  <a:lnTo>
                    <a:pt x="1310551" y="0"/>
                  </a:lnTo>
                  <a:lnTo>
                    <a:pt x="1114425" y="0"/>
                  </a:lnTo>
                  <a:lnTo>
                    <a:pt x="1114425" y="408419"/>
                  </a:lnTo>
                  <a:lnTo>
                    <a:pt x="1420761" y="408419"/>
                  </a:lnTo>
                  <a:lnTo>
                    <a:pt x="1420761" y="398208"/>
                  </a:lnTo>
                  <a:lnTo>
                    <a:pt x="1420761" y="110210"/>
                  </a:lnTo>
                  <a:close/>
                </a:path>
                <a:path w="1449704" h="961389">
                  <a:moveTo>
                    <a:pt x="1449336" y="653135"/>
                  </a:moveTo>
                  <a:lnTo>
                    <a:pt x="1446339" y="650138"/>
                  </a:lnTo>
                  <a:lnTo>
                    <a:pt x="1439125" y="642924"/>
                  </a:lnTo>
                  <a:lnTo>
                    <a:pt x="1439125" y="660349"/>
                  </a:lnTo>
                  <a:lnTo>
                    <a:pt x="1439125" y="941133"/>
                  </a:lnTo>
                  <a:lnTo>
                    <a:pt x="1153210" y="941133"/>
                  </a:lnTo>
                  <a:lnTo>
                    <a:pt x="1153210" y="553135"/>
                  </a:lnTo>
                  <a:lnTo>
                    <a:pt x="1331912" y="553135"/>
                  </a:lnTo>
                  <a:lnTo>
                    <a:pt x="1331912" y="660349"/>
                  </a:lnTo>
                  <a:lnTo>
                    <a:pt x="1439125" y="660349"/>
                  </a:lnTo>
                  <a:lnTo>
                    <a:pt x="1439125" y="642924"/>
                  </a:lnTo>
                  <a:lnTo>
                    <a:pt x="1431899" y="635698"/>
                  </a:lnTo>
                  <a:lnTo>
                    <a:pt x="1431899" y="650138"/>
                  </a:lnTo>
                  <a:lnTo>
                    <a:pt x="1342123" y="650138"/>
                  </a:lnTo>
                  <a:lnTo>
                    <a:pt x="1342123" y="560476"/>
                  </a:lnTo>
                  <a:lnTo>
                    <a:pt x="1431899" y="650138"/>
                  </a:lnTo>
                  <a:lnTo>
                    <a:pt x="1431899" y="635698"/>
                  </a:lnTo>
                  <a:lnTo>
                    <a:pt x="1356677" y="560476"/>
                  </a:lnTo>
                  <a:lnTo>
                    <a:pt x="1349336" y="553135"/>
                  </a:lnTo>
                  <a:lnTo>
                    <a:pt x="1339126" y="542925"/>
                  </a:lnTo>
                  <a:lnTo>
                    <a:pt x="1143000" y="542925"/>
                  </a:lnTo>
                  <a:lnTo>
                    <a:pt x="1143000" y="951344"/>
                  </a:lnTo>
                  <a:lnTo>
                    <a:pt x="1449336" y="951344"/>
                  </a:lnTo>
                  <a:lnTo>
                    <a:pt x="1449336" y="941133"/>
                  </a:lnTo>
                  <a:lnTo>
                    <a:pt x="1449336" y="65313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14" name="object 49"/>
          <p:cNvSpPr/>
          <p:nvPr/>
        </p:nvSpPr>
        <p:spPr>
          <a:xfrm>
            <a:off x="8472600" y="4738680"/>
            <a:ext cx="3524040" cy="1410120"/>
          </a:xfrm>
          <a:prstGeom prst="rect">
            <a:avLst/>
          </a:prstGeom>
          <a:solidFill>
            <a:srgbClr val="4f81bc"/>
          </a:solidFill>
          <a:ln w="28575">
            <a:solidFill>
              <a:srgbClr val="244060"/>
            </a:solidFill>
            <a:round/>
          </a:ln>
        </p:spPr>
        <p:style>
          <a:lnRef idx="0"/>
          <a:fillRef idx="0"/>
          <a:effectRef idx="0"/>
          <a:fontRef idx="minor"/>
        </p:style>
        <p:txBody>
          <a:bodyPr lIns="0" rIns="0" tIns="38880" bIns="0" anchor="t">
            <a:spAutoFit/>
          </a:bodyPr>
          <a:p>
            <a:pPr marL="132120" indent="-8280" algn="ctr" defTabSz="914400">
              <a:lnSpc>
                <a:spcPct val="100000"/>
              </a:lnSpc>
              <a:spcBef>
                <a:spcPts val="306"/>
              </a:spcBef>
              <a:tabLst>
                <a:tab algn="l" pos="0"/>
              </a:tabLst>
            </a:pPr>
            <a:r>
              <a:rPr b="0" lang="en-US" sz="1800" spc="65" strike="noStrike" u="none">
                <a:solidFill>
                  <a:srgbClr val="ffffff"/>
                </a:solidFill>
                <a:uFillTx/>
                <a:latin typeface="Trebuchet MS"/>
              </a:rPr>
              <a:t>Pages</a:t>
            </a:r>
            <a:r>
              <a:rPr b="0" lang="en-US" sz="1800" spc="-34" strike="noStrike" u="none">
                <a:solidFill>
                  <a:srgbClr val="ffffff"/>
                </a:solidFill>
                <a:uFillTx/>
                <a:latin typeface="Trebuchet MS"/>
              </a:rPr>
              <a:t> </a:t>
            </a:r>
            <a:r>
              <a:rPr b="0" lang="en-US" sz="1800" strike="noStrike" u="none">
                <a:solidFill>
                  <a:srgbClr val="ffffff"/>
                </a:solidFill>
                <a:uFillTx/>
                <a:latin typeface="Trebuchet MS"/>
              </a:rPr>
              <a:t>are</a:t>
            </a:r>
            <a:r>
              <a:rPr b="0" lang="en-US" sz="1800" spc="-26" strike="noStrike" u="none">
                <a:solidFill>
                  <a:srgbClr val="ffffff"/>
                </a:solidFill>
                <a:uFillTx/>
                <a:latin typeface="Trebuchet MS"/>
              </a:rPr>
              <a:t> </a:t>
            </a:r>
            <a:r>
              <a:rPr b="0" lang="en-US" sz="1800" strike="noStrike" u="none">
                <a:solidFill>
                  <a:srgbClr val="ffffff"/>
                </a:solidFill>
                <a:uFillTx/>
                <a:latin typeface="Trebuchet MS"/>
              </a:rPr>
              <a:t>moved</a:t>
            </a:r>
            <a:r>
              <a:rPr b="0" lang="en-US" sz="1800" spc="-14" strike="noStrike" u="none">
                <a:solidFill>
                  <a:srgbClr val="ffffff"/>
                </a:solidFill>
                <a:uFillTx/>
                <a:latin typeface="Trebuchet MS"/>
              </a:rPr>
              <a:t> </a:t>
            </a:r>
            <a:r>
              <a:rPr b="0" lang="en-US" sz="1800" strike="noStrike" u="none">
                <a:solidFill>
                  <a:srgbClr val="ffffff"/>
                </a:solidFill>
                <a:uFillTx/>
                <a:latin typeface="Trebuchet MS"/>
              </a:rPr>
              <a:t>to</a:t>
            </a:r>
            <a:r>
              <a:rPr b="0" lang="en-US" sz="1800" spc="-85" strike="noStrike" u="none">
                <a:solidFill>
                  <a:srgbClr val="ffffff"/>
                </a:solidFill>
                <a:uFillTx/>
                <a:latin typeface="Trebuchet MS"/>
              </a:rPr>
              <a:t> </a:t>
            </a:r>
            <a:r>
              <a:rPr b="0" lang="en-US" sz="1800" strike="noStrike" u="none">
                <a:solidFill>
                  <a:srgbClr val="ffffff"/>
                </a:solidFill>
                <a:uFillTx/>
                <a:latin typeface="Trebuchet MS"/>
              </a:rPr>
              <a:t>the</a:t>
            </a:r>
            <a:r>
              <a:rPr b="0" lang="en-US" sz="1800" spc="-105" strike="noStrike" u="none">
                <a:solidFill>
                  <a:srgbClr val="ffffff"/>
                </a:solidFill>
                <a:uFillTx/>
                <a:latin typeface="Trebuchet MS"/>
              </a:rPr>
              <a:t> </a:t>
            </a:r>
            <a:r>
              <a:rPr b="0" lang="en-US" sz="1800" spc="-26" strike="noStrike" u="none">
                <a:solidFill>
                  <a:srgbClr val="ffffff"/>
                </a:solidFill>
                <a:uFillTx/>
                <a:latin typeface="Trebuchet MS"/>
              </a:rPr>
              <a:t>CPU </a:t>
            </a:r>
            <a:r>
              <a:rPr b="0" lang="en-US" sz="1800" strike="noStrike" u="none">
                <a:solidFill>
                  <a:srgbClr val="ffffff"/>
                </a:solidFill>
                <a:uFillTx/>
                <a:latin typeface="Trebuchet MS"/>
              </a:rPr>
              <a:t>from</a:t>
            </a:r>
            <a:r>
              <a:rPr b="0" lang="en-US" sz="1800" spc="-74" strike="noStrike" u="none">
                <a:solidFill>
                  <a:srgbClr val="ffffff"/>
                </a:solidFill>
                <a:uFillTx/>
                <a:latin typeface="Trebuchet MS"/>
              </a:rPr>
              <a:t> </a:t>
            </a:r>
            <a:r>
              <a:rPr b="0" lang="en-US" sz="1800" strike="noStrike" u="none">
                <a:solidFill>
                  <a:srgbClr val="ffffff"/>
                </a:solidFill>
                <a:uFillTx/>
                <a:latin typeface="Trebuchet MS"/>
              </a:rPr>
              <a:t>the</a:t>
            </a:r>
            <a:r>
              <a:rPr b="0" lang="en-US" sz="1800" spc="20" strike="noStrike" u="none">
                <a:solidFill>
                  <a:srgbClr val="ffffff"/>
                </a:solidFill>
                <a:uFillTx/>
                <a:latin typeface="Trebuchet MS"/>
              </a:rPr>
              <a:t> </a:t>
            </a:r>
            <a:r>
              <a:rPr b="0" lang="en-US" sz="1800" strike="noStrike" u="none">
                <a:solidFill>
                  <a:srgbClr val="ffffff"/>
                </a:solidFill>
                <a:uFillTx/>
                <a:latin typeface="Trebuchet MS"/>
              </a:rPr>
              <a:t>GPU</a:t>
            </a:r>
            <a:r>
              <a:rPr b="0" lang="en-US" sz="1800" spc="-31" strike="noStrike" u="none">
                <a:solidFill>
                  <a:srgbClr val="ffffff"/>
                </a:solidFill>
                <a:uFillTx/>
                <a:latin typeface="Trebuchet MS"/>
              </a:rPr>
              <a:t> </a:t>
            </a:r>
            <a:r>
              <a:rPr b="0" lang="en-US" sz="1800" strike="noStrike" u="none">
                <a:solidFill>
                  <a:srgbClr val="ffffff"/>
                </a:solidFill>
                <a:uFillTx/>
                <a:latin typeface="Trebuchet MS"/>
              </a:rPr>
              <a:t>when</a:t>
            </a:r>
            <a:r>
              <a:rPr b="0" lang="en-US" sz="1800" spc="-79" strike="noStrike" u="none">
                <a:solidFill>
                  <a:srgbClr val="ffffff"/>
                </a:solidFill>
                <a:uFillTx/>
                <a:latin typeface="Trebuchet MS"/>
              </a:rPr>
              <a:t> </a:t>
            </a:r>
            <a:r>
              <a:rPr b="0" lang="en-US" sz="1800" strike="noStrike" u="none">
                <a:solidFill>
                  <a:srgbClr val="ffffff"/>
                </a:solidFill>
                <a:uFillTx/>
                <a:latin typeface="Trebuchet MS"/>
              </a:rPr>
              <a:t>it</a:t>
            </a:r>
            <a:r>
              <a:rPr b="0" lang="en-US" sz="1800" spc="-40" strike="noStrike" u="none">
                <a:solidFill>
                  <a:srgbClr val="ffffff"/>
                </a:solidFill>
                <a:uFillTx/>
                <a:latin typeface="Trebuchet MS"/>
              </a:rPr>
              <a:t> </a:t>
            </a:r>
            <a:r>
              <a:rPr b="0" lang="en-US" sz="1800" spc="60" strike="noStrike" u="none">
                <a:solidFill>
                  <a:srgbClr val="ffffff"/>
                </a:solidFill>
                <a:uFillTx/>
                <a:latin typeface="Trebuchet MS"/>
              </a:rPr>
              <a:t>does</a:t>
            </a:r>
            <a:r>
              <a:rPr b="0" lang="en-US" sz="1800" spc="-79" strike="noStrike" u="none">
                <a:solidFill>
                  <a:srgbClr val="ffffff"/>
                </a:solidFill>
                <a:uFillTx/>
                <a:latin typeface="Trebuchet MS"/>
              </a:rPr>
              <a:t> </a:t>
            </a:r>
            <a:r>
              <a:rPr b="0" lang="en-US" sz="1800" spc="-26" strike="noStrike" u="none">
                <a:solidFill>
                  <a:srgbClr val="ffffff"/>
                </a:solidFill>
                <a:uFillTx/>
                <a:latin typeface="Trebuchet MS"/>
              </a:rPr>
              <a:t>not </a:t>
            </a:r>
            <a:r>
              <a:rPr b="0" lang="en-US" sz="1800" strike="noStrike" u="none">
                <a:solidFill>
                  <a:srgbClr val="ffffff"/>
                </a:solidFill>
                <a:uFillTx/>
                <a:latin typeface="Trebuchet MS"/>
              </a:rPr>
              <a:t>have</a:t>
            </a:r>
            <a:r>
              <a:rPr b="0" lang="en-US" sz="1800" spc="14" strike="noStrike" u="none">
                <a:solidFill>
                  <a:srgbClr val="ffffff"/>
                </a:solidFill>
                <a:uFillTx/>
                <a:latin typeface="Trebuchet MS"/>
              </a:rPr>
              <a:t> </a:t>
            </a:r>
            <a:r>
              <a:rPr b="0" lang="en-US" sz="1800" spc="65" strike="noStrike" u="none">
                <a:solidFill>
                  <a:srgbClr val="ffffff"/>
                </a:solidFill>
                <a:uFillTx/>
                <a:latin typeface="Trebuchet MS"/>
              </a:rPr>
              <a:t>space</a:t>
            </a:r>
            <a:r>
              <a:rPr b="0" lang="en-US" sz="1800" spc="-71" strike="noStrike" u="none">
                <a:solidFill>
                  <a:srgbClr val="ffffff"/>
                </a:solidFill>
                <a:uFillTx/>
                <a:latin typeface="Trebuchet MS"/>
              </a:rPr>
              <a:t> </a:t>
            </a:r>
            <a:r>
              <a:rPr b="0" lang="en-US" sz="1800" spc="74" strike="noStrike" u="none">
                <a:solidFill>
                  <a:srgbClr val="ffffff"/>
                </a:solidFill>
                <a:uFillTx/>
                <a:latin typeface="Trebuchet MS"/>
              </a:rPr>
              <a:t>and</a:t>
            </a:r>
            <a:r>
              <a:rPr b="0" lang="en-US" sz="1800" spc="26" strike="noStrike" u="none">
                <a:solidFill>
                  <a:srgbClr val="ffffff"/>
                </a:solidFill>
                <a:uFillTx/>
                <a:latin typeface="Trebuchet MS"/>
              </a:rPr>
              <a:t> </a:t>
            </a:r>
            <a:r>
              <a:rPr b="0" lang="en-US" sz="1800" strike="noStrike" u="none">
                <a:solidFill>
                  <a:srgbClr val="ffffff"/>
                </a:solidFill>
                <a:uFillTx/>
                <a:latin typeface="Trebuchet MS"/>
              </a:rPr>
              <a:t>moved</a:t>
            </a:r>
            <a:r>
              <a:rPr b="0" lang="en-US" sz="1800" spc="20" strike="noStrike" u="none">
                <a:solidFill>
                  <a:srgbClr val="ffffff"/>
                </a:solidFill>
                <a:uFillTx/>
                <a:latin typeface="Trebuchet MS"/>
              </a:rPr>
              <a:t> </a:t>
            </a:r>
            <a:r>
              <a:rPr b="0" lang="en-US" sz="1800" spc="60" strike="noStrike" u="none">
                <a:solidFill>
                  <a:srgbClr val="ffffff"/>
                </a:solidFill>
                <a:uFillTx/>
                <a:latin typeface="Trebuchet MS"/>
              </a:rPr>
              <a:t>back</a:t>
            </a:r>
            <a:r>
              <a:rPr b="0" lang="en-US" sz="1800" spc="-6" strike="noStrike" u="none">
                <a:solidFill>
                  <a:srgbClr val="ffffff"/>
                </a:solidFill>
                <a:uFillTx/>
                <a:latin typeface="Trebuchet MS"/>
              </a:rPr>
              <a:t> </a:t>
            </a:r>
            <a:r>
              <a:rPr b="0" lang="en-US" sz="1800" spc="-26" strike="noStrike" u="none">
                <a:solidFill>
                  <a:srgbClr val="ffffff"/>
                </a:solidFill>
                <a:uFillTx/>
                <a:latin typeface="Trebuchet MS"/>
              </a:rPr>
              <a:t>to </a:t>
            </a:r>
            <a:r>
              <a:rPr b="0" lang="en-US" sz="1800" strike="noStrike" u="none">
                <a:solidFill>
                  <a:srgbClr val="ffffff"/>
                </a:solidFill>
                <a:uFillTx/>
                <a:latin typeface="Trebuchet MS"/>
              </a:rPr>
              <a:t>GPU</a:t>
            </a:r>
            <a:r>
              <a:rPr b="0" lang="en-US" sz="1800" spc="-34" strike="noStrike" u="none">
                <a:solidFill>
                  <a:srgbClr val="ffffff"/>
                </a:solidFill>
                <a:uFillTx/>
                <a:latin typeface="Trebuchet MS"/>
              </a:rPr>
              <a:t> </a:t>
            </a:r>
            <a:r>
              <a:rPr b="0" lang="en-US" sz="1800" strike="noStrike" u="none">
                <a:solidFill>
                  <a:srgbClr val="ffffff"/>
                </a:solidFill>
                <a:uFillTx/>
                <a:latin typeface="Trebuchet MS"/>
              </a:rPr>
              <a:t>for</a:t>
            </a:r>
            <a:r>
              <a:rPr b="0" lang="en-US" sz="1800" spc="-31" strike="noStrike" u="none">
                <a:solidFill>
                  <a:srgbClr val="ffffff"/>
                </a:solidFill>
                <a:uFillTx/>
                <a:latin typeface="Trebuchet MS"/>
              </a:rPr>
              <a:t> </a:t>
            </a:r>
            <a:r>
              <a:rPr b="0" lang="en-US" sz="1800" strike="noStrike" u="none">
                <a:solidFill>
                  <a:srgbClr val="ffffff"/>
                </a:solidFill>
                <a:uFillTx/>
                <a:latin typeface="Trebuchet MS"/>
              </a:rPr>
              <a:t>when</a:t>
            </a:r>
            <a:r>
              <a:rPr b="0" lang="en-US" sz="1800" spc="-85" strike="noStrike" u="none">
                <a:solidFill>
                  <a:srgbClr val="ffffff"/>
                </a:solidFill>
                <a:uFillTx/>
                <a:latin typeface="Trebuchet MS"/>
              </a:rPr>
              <a:t> </a:t>
            </a:r>
            <a:r>
              <a:rPr b="0" lang="en-US" sz="1800" strike="noStrike" u="none">
                <a:solidFill>
                  <a:srgbClr val="ffffff"/>
                </a:solidFill>
                <a:uFillTx/>
                <a:latin typeface="Trebuchet MS"/>
              </a:rPr>
              <a:t>it’s</a:t>
            </a:r>
            <a:r>
              <a:rPr b="0" lang="en-US" sz="1800" spc="-79" strike="noStrike" u="none">
                <a:solidFill>
                  <a:srgbClr val="ffffff"/>
                </a:solidFill>
                <a:uFillTx/>
                <a:latin typeface="Trebuchet MS"/>
              </a:rPr>
              <a:t> </a:t>
            </a:r>
            <a:r>
              <a:rPr b="0" lang="en-US" sz="1800" strike="noStrike" u="none">
                <a:solidFill>
                  <a:srgbClr val="ffffff"/>
                </a:solidFill>
                <a:uFillTx/>
                <a:latin typeface="Trebuchet MS"/>
              </a:rPr>
              <a:t>required</a:t>
            </a:r>
            <a:r>
              <a:rPr b="0" lang="en-US" sz="1800" spc="-65" strike="noStrike" u="none">
                <a:solidFill>
                  <a:srgbClr val="ffffff"/>
                </a:solidFill>
                <a:uFillTx/>
                <a:latin typeface="Trebuchet MS"/>
              </a:rPr>
              <a:t> </a:t>
            </a:r>
            <a:r>
              <a:rPr b="0" lang="en-US" sz="1800" spc="51" strike="noStrike" u="none">
                <a:solidFill>
                  <a:srgbClr val="ffffff"/>
                </a:solidFill>
                <a:uFillTx/>
                <a:latin typeface="Trebuchet MS"/>
              </a:rPr>
              <a:t>and </a:t>
            </a:r>
            <a:r>
              <a:rPr b="0" lang="en-US" sz="1800" spc="-11" strike="noStrike" u="none">
                <a:solidFill>
                  <a:srgbClr val="ffffff"/>
                </a:solidFill>
                <a:uFillTx/>
                <a:latin typeface="Trebuchet MS"/>
              </a:rPr>
              <a:t>there</a:t>
            </a:r>
            <a:r>
              <a:rPr b="0" lang="en-US" sz="1800" spc="-71" strike="noStrike" u="none">
                <a:solidFill>
                  <a:srgbClr val="ffffff"/>
                </a:solidFill>
                <a:uFillTx/>
                <a:latin typeface="Trebuchet MS"/>
              </a:rPr>
              <a:t> </a:t>
            </a:r>
            <a:r>
              <a:rPr b="0" lang="en-US" sz="1800" spc="111" strike="noStrike" u="none">
                <a:solidFill>
                  <a:srgbClr val="ffffff"/>
                </a:solidFill>
                <a:uFillTx/>
                <a:latin typeface="Trebuchet MS"/>
              </a:rPr>
              <a:t>is</a:t>
            </a:r>
            <a:r>
              <a:rPr b="0" lang="en-US" sz="1800" spc="-79" strike="noStrike" u="none">
                <a:solidFill>
                  <a:srgbClr val="ffffff"/>
                </a:solidFill>
                <a:uFillTx/>
                <a:latin typeface="Trebuchet MS"/>
              </a:rPr>
              <a:t> </a:t>
            </a:r>
            <a:r>
              <a:rPr b="0" lang="en-US" sz="1800" spc="-11" strike="noStrike" u="none">
                <a:solidFill>
                  <a:srgbClr val="ffffff"/>
                </a:solidFill>
                <a:uFillTx/>
                <a:latin typeface="Trebuchet MS"/>
              </a:rPr>
              <a:t>space.</a:t>
            </a:r>
            <a:endParaRPr b="0" lang="en-US" sz="1800" strike="noStrike" u="none">
              <a:solidFill>
                <a:srgbClr val="ffffff"/>
              </a:solidFill>
              <a:uFillTx/>
              <a:latin typeface="Arial"/>
            </a:endParaRPr>
          </a:p>
        </p:txBody>
      </p:sp>
      <p:pic>
        <p:nvPicPr>
          <p:cNvPr id="2715" name="object 50" descr=""/>
          <p:cNvPicPr/>
          <p:nvPr/>
        </p:nvPicPr>
        <p:blipFill>
          <a:blip r:embed="rId11"/>
          <a:stretch/>
        </p:blipFill>
        <p:spPr>
          <a:xfrm>
            <a:off x="1847880" y="952560"/>
            <a:ext cx="732960" cy="732960"/>
          </a:xfrm>
          <a:prstGeom prst="rect">
            <a:avLst/>
          </a:prstGeom>
          <a:noFill/>
          <a:ln w="0">
            <a:noFill/>
          </a:ln>
        </p:spPr>
      </p:pic>
      <p:sp>
        <p:nvSpPr>
          <p:cNvPr id="2716" name="object 51"/>
          <p:cNvSpPr/>
          <p:nvPr/>
        </p:nvSpPr>
        <p:spPr>
          <a:xfrm>
            <a:off x="1787760" y="1685520"/>
            <a:ext cx="846720" cy="444600"/>
          </a:xfrm>
          <a:prstGeom prst="rect">
            <a:avLst/>
          </a:prstGeom>
          <a:noFill/>
          <a:ln w="0">
            <a:noFill/>
          </a:ln>
        </p:spPr>
        <p:style>
          <a:lnRef idx="0"/>
          <a:fillRef idx="0"/>
          <a:effectRef idx="0"/>
          <a:fontRef idx="minor"/>
        </p:style>
        <p:txBody>
          <a:bodyPr lIns="0" rIns="0" tIns="25920" bIns="0" anchor="t">
            <a:spAutoFit/>
          </a:bodyPr>
          <a:p>
            <a:pPr marL="12600" indent="157320" defTabSz="914400">
              <a:lnSpc>
                <a:spcPts val="1650"/>
              </a:lnSpc>
              <a:spcBef>
                <a:spcPts val="204"/>
              </a:spcBef>
              <a:tabLst>
                <a:tab algn="l" pos="0"/>
              </a:tabLst>
            </a:pPr>
            <a:r>
              <a:rPr b="0" lang="en-US" sz="1400" spc="-11" strike="noStrike" u="none">
                <a:solidFill>
                  <a:srgbClr val="464646"/>
                </a:solidFill>
                <a:uFillTx/>
                <a:latin typeface="Trebuchet MS"/>
              </a:rPr>
              <a:t>Paged Optimizer</a:t>
            </a:r>
            <a:endParaRPr b="0" lang="en-US" sz="1400" strike="noStrike" u="none">
              <a:solidFill>
                <a:srgbClr val="000000"/>
              </a:solidFill>
              <a:uFillTx/>
              <a:latin typeface="Arial"/>
            </a:endParaRPr>
          </a:p>
        </p:txBody>
      </p:sp>
      <p:sp>
        <p:nvSpPr>
          <p:cNvPr id="2717" name="object 52"/>
          <p:cNvSpPr/>
          <p:nvPr/>
        </p:nvSpPr>
        <p:spPr>
          <a:xfrm>
            <a:off x="365040" y="1380960"/>
            <a:ext cx="14886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54" strike="noStrike" u="none">
                <a:solidFill>
                  <a:srgbClr val="4f81bc"/>
                </a:solidFill>
                <a:uFillTx/>
                <a:latin typeface="Trebuchet MS"/>
              </a:rPr>
              <a:t>Ingredient</a:t>
            </a:r>
            <a:r>
              <a:rPr b="1" lang="en-US" sz="1800" spc="-51" strike="noStrike" u="none">
                <a:solidFill>
                  <a:srgbClr val="4f81bc"/>
                </a:solidFill>
                <a:uFillTx/>
                <a:latin typeface="Trebuchet MS"/>
              </a:rPr>
              <a:t> </a:t>
            </a:r>
            <a:r>
              <a:rPr b="1" lang="en-US" sz="1800" spc="-26" strike="noStrike" u="none">
                <a:solidFill>
                  <a:srgbClr val="4f81bc"/>
                </a:solidFill>
                <a:uFillTx/>
                <a:latin typeface="Trebuchet MS"/>
              </a:rPr>
              <a:t>3:</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293" name="PlaceHolder 2"/>
          <p:cNvSpPr>
            <a:spLocks noGrp="1"/>
          </p:cNvSpPr>
          <p:nvPr>
            <p:ph type="ftr" idx="49"/>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294" name="PlaceHolder 3"/>
          <p:cNvSpPr>
            <a:spLocks noGrp="1"/>
          </p:cNvSpPr>
          <p:nvPr>
            <p:ph type="sldNum" idx="50"/>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DFD12DB8-3AAE-4825-AA06-727320906A21}"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295" name="object 3"/>
          <p:cNvSpPr/>
          <p:nvPr/>
        </p:nvSpPr>
        <p:spPr>
          <a:xfrm>
            <a:off x="428400" y="1410840"/>
            <a:ext cx="10654200" cy="4129920"/>
          </a:xfrm>
          <a:prstGeom prst="rect">
            <a:avLst/>
          </a:prstGeom>
          <a:noFill/>
          <a:ln w="0">
            <a:noFill/>
          </a:ln>
        </p:spPr>
        <p:style>
          <a:lnRef idx="0"/>
          <a:fillRef idx="0"/>
          <a:effectRef idx="0"/>
          <a:fontRef idx="minor"/>
        </p:style>
        <p:txBody>
          <a:bodyPr lIns="0" rIns="0" tIns="108720" bIns="0" anchor="t">
            <a:spAutoFit/>
          </a:bodyPr>
          <a:p>
            <a:pPr marL="12600" defTabSz="914400">
              <a:lnSpc>
                <a:spcPct val="100000"/>
              </a:lnSpc>
              <a:spcBef>
                <a:spcPts val="856"/>
              </a:spcBef>
            </a:pPr>
            <a:r>
              <a:rPr b="0" lang="en-US" sz="2750" spc="74" strike="noStrike" u="none">
                <a:solidFill>
                  <a:srgbClr val="ff0000"/>
                </a:solidFill>
                <a:uFillTx/>
                <a:latin typeface="Trebuchet MS"/>
              </a:rPr>
              <a:t>Task-</a:t>
            </a:r>
            <a:r>
              <a:rPr b="0" lang="en-US" sz="2750" spc="71" strike="noStrike" u="none">
                <a:solidFill>
                  <a:srgbClr val="ff0000"/>
                </a:solidFill>
                <a:uFillTx/>
                <a:latin typeface="Trebuchet MS"/>
              </a:rPr>
              <a:t>specific</a:t>
            </a:r>
            <a:r>
              <a:rPr b="0" lang="en-US" sz="2750" spc="-51" strike="noStrike" u="none">
                <a:solidFill>
                  <a:srgbClr val="ff0000"/>
                </a:solidFill>
                <a:uFillTx/>
                <a:latin typeface="Trebuchet MS"/>
              </a:rPr>
              <a:t> </a:t>
            </a:r>
            <a:r>
              <a:rPr b="0" lang="en-US" sz="2750" strike="noStrike" u="none">
                <a:solidFill>
                  <a:srgbClr val="ff0000"/>
                </a:solidFill>
                <a:uFillTx/>
                <a:latin typeface="Trebuchet MS"/>
              </a:rPr>
              <a:t>fine-</a:t>
            </a:r>
            <a:r>
              <a:rPr b="0" lang="en-US" sz="2750" spc="51" strike="noStrike" u="none">
                <a:solidFill>
                  <a:srgbClr val="ff0000"/>
                </a:solidFill>
                <a:uFillTx/>
                <a:latin typeface="Trebuchet MS"/>
              </a:rPr>
              <a:t>tuning:</a:t>
            </a:r>
            <a:endParaRPr b="0" lang="en-US" sz="2750" strike="noStrike" u="none">
              <a:solidFill>
                <a:srgbClr val="000000"/>
              </a:solidFill>
              <a:uFillTx/>
              <a:latin typeface="Arial"/>
            </a:endParaRPr>
          </a:p>
          <a:p>
            <a:pPr marL="12600" defTabSz="914400">
              <a:lnSpc>
                <a:spcPct val="102000"/>
              </a:lnSpc>
              <a:spcBef>
                <a:spcPts val="675"/>
              </a:spcBef>
            </a:pPr>
            <a:r>
              <a:rPr b="0" lang="en-US" sz="2750" spc="113" strike="noStrike" u="none">
                <a:solidFill>
                  <a:srgbClr val="464646"/>
                </a:solidFill>
                <a:uFillTx/>
                <a:latin typeface="Trebuchet MS"/>
              </a:rPr>
              <a:t>This</a:t>
            </a:r>
            <a:r>
              <a:rPr b="0" lang="en-US" sz="2750" spc="-96" strike="noStrike" u="none">
                <a:solidFill>
                  <a:srgbClr val="464646"/>
                </a:solidFill>
                <a:uFillTx/>
                <a:latin typeface="Trebuchet MS"/>
              </a:rPr>
              <a:t> </a:t>
            </a:r>
            <a:r>
              <a:rPr b="0" lang="en-US" sz="2750" spc="54" strike="noStrike" u="none">
                <a:solidFill>
                  <a:srgbClr val="464646"/>
                </a:solidFill>
                <a:uFillTx/>
                <a:latin typeface="Trebuchet MS"/>
              </a:rPr>
              <a:t>particular</a:t>
            </a:r>
            <a:r>
              <a:rPr b="0" lang="en-US" sz="2750" spc="-40" strike="noStrike" u="none">
                <a:solidFill>
                  <a:srgbClr val="464646"/>
                </a:solidFill>
                <a:uFillTx/>
                <a:latin typeface="Trebuchet MS"/>
              </a:rPr>
              <a:t> </a:t>
            </a:r>
            <a:r>
              <a:rPr b="0" lang="en-US" sz="2750" spc="119" strike="noStrike" u="none">
                <a:solidFill>
                  <a:srgbClr val="464646"/>
                </a:solidFill>
                <a:uFillTx/>
                <a:latin typeface="Trebuchet MS"/>
              </a:rPr>
              <a:t>process</a:t>
            </a:r>
            <a:r>
              <a:rPr b="0" lang="en-US" sz="2750" spc="-85" strike="noStrike" u="none">
                <a:solidFill>
                  <a:srgbClr val="464646"/>
                </a:solidFill>
                <a:uFillTx/>
                <a:latin typeface="Trebuchet MS"/>
              </a:rPr>
              <a:t> </a:t>
            </a:r>
            <a:r>
              <a:rPr b="0" lang="en-US" sz="2750" spc="91" strike="noStrike" u="none">
                <a:solidFill>
                  <a:srgbClr val="464646"/>
                </a:solidFill>
                <a:uFillTx/>
                <a:latin typeface="Trebuchet MS"/>
              </a:rPr>
              <a:t>involves</a:t>
            </a:r>
            <a:r>
              <a:rPr b="0" lang="en-US" sz="2750" spc="-91" strike="noStrike" u="none">
                <a:solidFill>
                  <a:srgbClr val="464646"/>
                </a:solidFill>
                <a:uFillTx/>
                <a:latin typeface="Trebuchet MS"/>
              </a:rPr>
              <a:t> </a:t>
            </a:r>
            <a:r>
              <a:rPr b="0" lang="en-US" sz="2750" spc="111" strike="noStrike" u="none">
                <a:solidFill>
                  <a:srgbClr val="464646"/>
                </a:solidFill>
                <a:uFillTx/>
                <a:latin typeface="Trebuchet MS"/>
              </a:rPr>
              <a:t>training</a:t>
            </a:r>
            <a:r>
              <a:rPr b="0" lang="en-US" sz="2750" spc="-139"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4" strike="noStrike" u="none">
                <a:solidFill>
                  <a:srgbClr val="464646"/>
                </a:solidFill>
                <a:uFillTx/>
                <a:latin typeface="Trebuchet MS"/>
              </a:rPr>
              <a:t> </a:t>
            </a:r>
            <a:r>
              <a:rPr b="0" lang="en-US" sz="2750" spc="96" strike="noStrike" u="none">
                <a:solidFill>
                  <a:srgbClr val="464646"/>
                </a:solidFill>
                <a:uFillTx/>
                <a:latin typeface="Trebuchet MS"/>
              </a:rPr>
              <a:t>model</a:t>
            </a:r>
            <a:r>
              <a:rPr b="0" lang="en-US" sz="2750" spc="-113" strike="noStrike" u="none">
                <a:solidFill>
                  <a:srgbClr val="464646"/>
                </a:solidFill>
                <a:uFillTx/>
                <a:latin typeface="Trebuchet MS"/>
              </a:rPr>
              <a:t> </a:t>
            </a:r>
            <a:r>
              <a:rPr b="0" lang="en-US" sz="2750" spc="139" strike="noStrike" u="none">
                <a:solidFill>
                  <a:srgbClr val="464646"/>
                </a:solidFill>
                <a:uFillTx/>
                <a:latin typeface="Trebuchet MS"/>
              </a:rPr>
              <a:t>on</a:t>
            </a:r>
            <a:r>
              <a:rPr b="0" lang="en-US" sz="2750" spc="-105"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96" strike="noStrike" u="none">
                <a:solidFill>
                  <a:srgbClr val="464646"/>
                </a:solidFill>
                <a:uFillTx/>
                <a:latin typeface="Trebuchet MS"/>
              </a:rPr>
              <a:t> </a:t>
            </a:r>
            <a:r>
              <a:rPr b="0" lang="en-US" sz="2750" spc="-11" strike="noStrike" u="none">
                <a:solidFill>
                  <a:srgbClr val="4f81bc"/>
                </a:solidFill>
                <a:uFillTx/>
                <a:latin typeface="Trebuchet MS"/>
              </a:rPr>
              <a:t>smaller, </a:t>
            </a:r>
            <a:r>
              <a:rPr b="0" lang="en-US" sz="2750" spc="136" strike="noStrike" u="none">
                <a:solidFill>
                  <a:srgbClr val="4f81bc"/>
                </a:solidFill>
                <a:uFillTx/>
                <a:latin typeface="Trebuchet MS"/>
              </a:rPr>
              <a:t>task-</a:t>
            </a:r>
            <a:r>
              <a:rPr b="0" lang="en-US" sz="2750" spc="91" strike="noStrike" u="none">
                <a:solidFill>
                  <a:srgbClr val="4f81bc"/>
                </a:solidFill>
                <a:uFillTx/>
                <a:latin typeface="Trebuchet MS"/>
              </a:rPr>
              <a:t>specific</a:t>
            </a:r>
            <a:r>
              <a:rPr b="0" lang="en-US" sz="2750" spc="-91" strike="noStrike" u="none">
                <a:solidFill>
                  <a:srgbClr val="4f81bc"/>
                </a:solidFill>
                <a:uFillTx/>
                <a:latin typeface="Trebuchet MS"/>
              </a:rPr>
              <a:t> </a:t>
            </a:r>
            <a:r>
              <a:rPr b="0" lang="en-US" sz="2750" spc="-11" strike="noStrike" u="none">
                <a:solidFill>
                  <a:srgbClr val="464646"/>
                </a:solidFill>
                <a:uFillTx/>
                <a:latin typeface="Trebuchet MS"/>
              </a:rPr>
              <a:t>dataset.</a:t>
            </a:r>
            <a:endParaRPr b="0" lang="en-US" sz="2750" strike="noStrike" u="none">
              <a:solidFill>
                <a:srgbClr val="000000"/>
              </a:solidFill>
              <a:uFillTx/>
              <a:latin typeface="Arial"/>
            </a:endParaRPr>
          </a:p>
          <a:p>
            <a:pPr defTabSz="914400">
              <a:lnSpc>
                <a:spcPct val="100000"/>
              </a:lnSpc>
              <a:spcBef>
                <a:spcPts val="1539"/>
              </a:spcBef>
            </a:pPr>
            <a:endParaRPr b="0" lang="en-US" sz="2750" strike="noStrike" u="none">
              <a:solidFill>
                <a:srgbClr val="000000"/>
              </a:solidFill>
              <a:uFillTx/>
              <a:latin typeface="Arial"/>
            </a:endParaRPr>
          </a:p>
          <a:p>
            <a:pPr marL="12600" defTabSz="914400">
              <a:lnSpc>
                <a:spcPct val="100000"/>
              </a:lnSpc>
              <a:spcBef>
                <a:spcPts val="6"/>
              </a:spcBef>
            </a:pPr>
            <a:r>
              <a:rPr b="0" lang="en-US" sz="2750" strike="noStrike" u="none">
                <a:solidFill>
                  <a:srgbClr val="464646"/>
                </a:solidFill>
                <a:uFillTx/>
                <a:latin typeface="Trebuchet MS"/>
              </a:rPr>
              <a:t>For</a:t>
            </a:r>
            <a:r>
              <a:rPr b="0" lang="en-US" sz="2750" spc="-125" strike="noStrike" u="none">
                <a:solidFill>
                  <a:srgbClr val="464646"/>
                </a:solidFill>
                <a:uFillTx/>
                <a:latin typeface="Trebuchet MS"/>
              </a:rPr>
              <a:t> </a:t>
            </a:r>
            <a:r>
              <a:rPr b="0" lang="en-US" sz="2750" spc="-235" strike="noStrike" u="none">
                <a:solidFill>
                  <a:srgbClr val="464646"/>
                </a:solidFill>
                <a:uFillTx/>
                <a:latin typeface="Trebuchet MS"/>
              </a:rPr>
              <a:t>e.g.:</a:t>
            </a:r>
            <a:r>
              <a:rPr b="0" lang="en-US" sz="2750" spc="-145" strike="noStrike" u="none">
                <a:solidFill>
                  <a:srgbClr val="464646"/>
                </a:solidFill>
                <a:uFillTx/>
                <a:latin typeface="Trebuchet MS"/>
              </a:rPr>
              <a:t> </a:t>
            </a:r>
            <a:r>
              <a:rPr b="0" lang="en-US" sz="2750" spc="164" strike="noStrike" u="none">
                <a:solidFill>
                  <a:srgbClr val="464646"/>
                </a:solidFill>
                <a:uFillTx/>
                <a:latin typeface="Trebuchet MS"/>
              </a:rPr>
              <a:t>Summarize</a:t>
            </a:r>
            <a:r>
              <a:rPr b="0" lang="en-US" sz="2750" spc="-156" strike="noStrike" u="none">
                <a:solidFill>
                  <a:srgbClr val="464646"/>
                </a:solidFill>
                <a:uFillTx/>
                <a:latin typeface="Trebuchet MS"/>
              </a:rPr>
              <a:t> </a:t>
            </a:r>
            <a:r>
              <a:rPr b="0" lang="en-US" sz="2750" spc="51" strike="noStrike" u="none">
                <a:solidFill>
                  <a:srgbClr val="464646"/>
                </a:solidFill>
                <a:uFillTx/>
                <a:latin typeface="Trebuchet MS"/>
              </a:rPr>
              <a:t>this,</a:t>
            </a:r>
            <a:r>
              <a:rPr b="0" lang="en-US" sz="2750" spc="-96" strike="noStrike" u="none">
                <a:solidFill>
                  <a:srgbClr val="464646"/>
                </a:solidFill>
                <a:uFillTx/>
                <a:latin typeface="Trebuchet MS"/>
              </a:rPr>
              <a:t> </a:t>
            </a:r>
            <a:r>
              <a:rPr b="0" lang="en-US" sz="2750" spc="71" strike="noStrike" u="none">
                <a:solidFill>
                  <a:srgbClr val="464646"/>
                </a:solidFill>
                <a:uFillTx/>
                <a:latin typeface="Trebuchet MS"/>
              </a:rPr>
              <a:t>translate</a:t>
            </a:r>
            <a:r>
              <a:rPr b="0" lang="en-US" sz="2750" spc="-79" strike="noStrike" u="none">
                <a:solidFill>
                  <a:srgbClr val="464646"/>
                </a:solidFill>
                <a:uFillTx/>
                <a:latin typeface="Trebuchet MS"/>
              </a:rPr>
              <a:t> </a:t>
            </a:r>
            <a:r>
              <a:rPr b="0" lang="en-US" sz="2750" spc="-11" strike="noStrike" u="none">
                <a:solidFill>
                  <a:srgbClr val="464646"/>
                </a:solidFill>
                <a:uFillTx/>
                <a:latin typeface="Trebuchet MS"/>
              </a:rPr>
              <a:t>that,</a:t>
            </a:r>
            <a:r>
              <a:rPr b="0" lang="en-US" sz="2750" spc="-85" strike="noStrike" u="none">
                <a:solidFill>
                  <a:srgbClr val="464646"/>
                </a:solidFill>
                <a:uFillTx/>
                <a:latin typeface="Trebuchet MS"/>
              </a:rPr>
              <a:t> </a:t>
            </a:r>
            <a:r>
              <a:rPr b="0" lang="en-US" sz="2750" spc="-26" strike="noStrike" u="none">
                <a:solidFill>
                  <a:srgbClr val="464646"/>
                </a:solidFill>
                <a:uFillTx/>
                <a:latin typeface="Trebuchet MS"/>
              </a:rPr>
              <a:t>etc</a:t>
            </a:r>
            <a:endParaRPr b="0" lang="en-US" sz="2750" strike="noStrike" u="none">
              <a:solidFill>
                <a:srgbClr val="000000"/>
              </a:solidFill>
              <a:uFillTx/>
              <a:latin typeface="Arial"/>
            </a:endParaRPr>
          </a:p>
          <a:p>
            <a:pPr defTabSz="914400">
              <a:lnSpc>
                <a:spcPct val="100000"/>
              </a:lnSpc>
              <a:spcBef>
                <a:spcPts val="2789"/>
              </a:spcBef>
            </a:pPr>
            <a:endParaRPr b="0" lang="en-US" sz="2750" strike="noStrike" u="none">
              <a:solidFill>
                <a:srgbClr val="000000"/>
              </a:solidFill>
              <a:uFillTx/>
              <a:latin typeface="Arial"/>
            </a:endParaRPr>
          </a:p>
          <a:p>
            <a:pPr marL="12600" defTabSz="914400">
              <a:lnSpc>
                <a:spcPct val="102000"/>
              </a:lnSpc>
            </a:pPr>
            <a:r>
              <a:rPr b="0" lang="en-US" sz="2750" spc="113" strike="noStrike" u="none">
                <a:solidFill>
                  <a:srgbClr val="464646"/>
                </a:solidFill>
                <a:uFillTx/>
                <a:latin typeface="Trebuchet MS"/>
              </a:rPr>
              <a:t>This</a:t>
            </a:r>
            <a:r>
              <a:rPr b="0" lang="en-US" sz="2750" spc="-99" strike="noStrike" u="none">
                <a:solidFill>
                  <a:srgbClr val="464646"/>
                </a:solidFill>
                <a:uFillTx/>
                <a:latin typeface="Trebuchet MS"/>
              </a:rPr>
              <a:t> </a:t>
            </a:r>
            <a:r>
              <a:rPr b="0" lang="en-US" sz="2750" spc="91" strike="noStrike" u="none">
                <a:solidFill>
                  <a:srgbClr val="464646"/>
                </a:solidFill>
                <a:uFillTx/>
                <a:latin typeface="Trebuchet MS"/>
              </a:rPr>
              <a:t>allows</a:t>
            </a:r>
            <a:r>
              <a:rPr b="0" lang="en-US" sz="2750" spc="-164"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45" strike="noStrike" u="none">
                <a:solidFill>
                  <a:srgbClr val="464646"/>
                </a:solidFill>
                <a:uFillTx/>
                <a:latin typeface="Trebuchet MS"/>
              </a:rPr>
              <a:t> </a:t>
            </a:r>
            <a:r>
              <a:rPr b="0" lang="en-US" sz="2750" spc="96" strike="noStrike" u="none">
                <a:solidFill>
                  <a:srgbClr val="464646"/>
                </a:solidFill>
                <a:uFillTx/>
                <a:latin typeface="Trebuchet MS"/>
              </a:rPr>
              <a:t>model</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60" strike="noStrike" u="none">
                <a:solidFill>
                  <a:srgbClr val="464646"/>
                </a:solidFill>
                <a:uFillTx/>
                <a:latin typeface="Trebuchet MS"/>
              </a:rPr>
              <a:t> </a:t>
            </a:r>
            <a:r>
              <a:rPr b="0" lang="en-US" sz="2750" spc="54" strike="noStrike" u="none">
                <a:solidFill>
                  <a:srgbClr val="9bba58"/>
                </a:solidFill>
                <a:uFillTx/>
                <a:latin typeface="Trebuchet MS"/>
              </a:rPr>
              <a:t>learn</a:t>
            </a:r>
            <a:r>
              <a:rPr b="0" lang="en-US" sz="2750" spc="-139" strike="noStrike" u="none">
                <a:solidFill>
                  <a:srgbClr val="9bba58"/>
                </a:solidFill>
                <a:uFillTx/>
                <a:latin typeface="Trebuchet MS"/>
              </a:rPr>
              <a:t> </a:t>
            </a:r>
            <a:r>
              <a:rPr b="0" lang="en-US" sz="2750" strike="noStrike" u="none">
                <a:solidFill>
                  <a:srgbClr val="464646"/>
                </a:solidFill>
                <a:uFillTx/>
                <a:latin typeface="Trebuchet MS"/>
              </a:rPr>
              <a:t>the</a:t>
            </a:r>
            <a:r>
              <a:rPr b="0" lang="en-US" sz="2750" spc="-85" strike="noStrike" u="none">
                <a:solidFill>
                  <a:srgbClr val="464646"/>
                </a:solidFill>
                <a:uFillTx/>
                <a:latin typeface="Trebuchet MS"/>
              </a:rPr>
              <a:t> </a:t>
            </a:r>
            <a:r>
              <a:rPr b="0" lang="en-US" sz="2750" spc="96" strike="noStrike" u="none">
                <a:solidFill>
                  <a:srgbClr val="4f81bc"/>
                </a:solidFill>
                <a:uFillTx/>
                <a:latin typeface="Trebuchet MS"/>
              </a:rPr>
              <a:t>nuances</a:t>
            </a:r>
            <a:r>
              <a:rPr b="0" lang="en-US" sz="2750" spc="96" strike="noStrike" u="none">
                <a:solidFill>
                  <a:srgbClr val="464646"/>
                </a:solidFill>
                <a:uFillTx/>
                <a:latin typeface="Trebuchet MS"/>
              </a:rPr>
              <a:t>,</a:t>
            </a:r>
            <a:r>
              <a:rPr b="0" lang="en-US" sz="2750" spc="-85"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125" strike="noStrike" u="none">
                <a:solidFill>
                  <a:srgbClr val="464646"/>
                </a:solidFill>
                <a:uFillTx/>
                <a:latin typeface="Trebuchet MS"/>
              </a:rPr>
              <a:t> </a:t>
            </a:r>
            <a:r>
              <a:rPr b="0" lang="en-US" sz="2750" spc="74" strike="noStrike" u="none">
                <a:solidFill>
                  <a:srgbClr val="4f81bc"/>
                </a:solidFill>
                <a:uFillTx/>
                <a:latin typeface="Trebuchet MS"/>
              </a:rPr>
              <a:t>specialized vocabulary</a:t>
            </a:r>
            <a:r>
              <a:rPr b="0" lang="en-US" sz="2750" spc="-91" strike="noStrike" u="none">
                <a:solidFill>
                  <a:srgbClr val="4f81bc"/>
                </a:solidFill>
                <a:uFillTx/>
                <a:latin typeface="Trebuchet MS"/>
              </a:rPr>
              <a:t> </a:t>
            </a:r>
            <a:r>
              <a:rPr b="0" lang="en-US" sz="2750" spc="51" strike="noStrike" u="none">
                <a:solidFill>
                  <a:srgbClr val="464646"/>
                </a:solidFill>
                <a:uFillTx/>
                <a:latin typeface="Trebuchet MS"/>
              </a:rPr>
              <a:t>relavant</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40" strike="noStrike" u="none">
                <a:solidFill>
                  <a:srgbClr val="464646"/>
                </a:solidFill>
                <a:uFillTx/>
                <a:latin typeface="Trebuchet MS"/>
              </a:rPr>
              <a:t> </a:t>
            </a:r>
            <a:r>
              <a:rPr b="0" lang="en-US" sz="2750" spc="40" strike="noStrike" u="none">
                <a:solidFill>
                  <a:srgbClr val="464646"/>
                </a:solidFill>
                <a:uFillTx/>
                <a:latin typeface="Trebuchet MS"/>
              </a:rPr>
              <a:t>task.</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18" name="object 2"/>
          <p:cNvGrpSpPr/>
          <p:nvPr/>
        </p:nvGrpSpPr>
        <p:grpSpPr>
          <a:xfrm>
            <a:off x="11115720" y="76320"/>
            <a:ext cx="790200" cy="676080"/>
            <a:chOff x="11115720" y="76320"/>
            <a:chExt cx="790200" cy="676080"/>
          </a:xfrm>
        </p:grpSpPr>
        <p:pic>
          <p:nvPicPr>
            <p:cNvPr id="2719" name="object 3" descr=""/>
            <p:cNvPicPr/>
            <p:nvPr/>
          </p:nvPicPr>
          <p:blipFill>
            <a:blip r:embed="rId1"/>
            <a:stretch/>
          </p:blipFill>
          <p:spPr>
            <a:xfrm>
              <a:off x="11134800" y="95400"/>
              <a:ext cx="752040" cy="637920"/>
            </a:xfrm>
            <a:prstGeom prst="rect">
              <a:avLst/>
            </a:prstGeom>
            <a:noFill/>
            <a:ln w="0">
              <a:noFill/>
            </a:ln>
          </p:spPr>
        </p:pic>
        <p:sp>
          <p:nvSpPr>
            <p:cNvPr id="2720"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2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sp>
        <p:nvSpPr>
          <p:cNvPr id="2722" name="object 6"/>
          <p:cNvSpPr/>
          <p:nvPr/>
        </p:nvSpPr>
        <p:spPr>
          <a:xfrm>
            <a:off x="428400" y="1267200"/>
            <a:ext cx="4383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96" strike="noStrike" u="none">
                <a:solidFill>
                  <a:srgbClr val="464646"/>
                </a:solidFill>
                <a:uFillTx/>
                <a:latin typeface="Trebuchet MS"/>
              </a:rPr>
              <a:t>Putting</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19" strike="noStrike" u="none">
                <a:solidFill>
                  <a:srgbClr val="464646"/>
                </a:solidFill>
                <a:uFillTx/>
                <a:latin typeface="Trebuchet MS"/>
              </a:rPr>
              <a:t> </a:t>
            </a:r>
            <a:r>
              <a:rPr b="0" lang="en-US" sz="2750" spc="54" strike="noStrike" u="none">
                <a:solidFill>
                  <a:srgbClr val="464646"/>
                </a:solidFill>
                <a:uFillTx/>
                <a:latin typeface="Trebuchet MS"/>
              </a:rPr>
              <a:t>mathematically,</a:t>
            </a:r>
            <a:endParaRPr b="0" lang="en-US" sz="2750" strike="noStrike" u="none">
              <a:solidFill>
                <a:srgbClr val="000000"/>
              </a:solidFill>
              <a:uFillTx/>
              <a:latin typeface="Arial"/>
            </a:endParaRPr>
          </a:p>
        </p:txBody>
      </p:sp>
      <p:sp>
        <p:nvSpPr>
          <p:cNvPr id="2723" name="object 7"/>
          <p:cNvSpPr/>
          <p:nvPr/>
        </p:nvSpPr>
        <p:spPr>
          <a:xfrm>
            <a:off x="428400" y="2297880"/>
            <a:ext cx="346500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6" strike="noStrike" u="none">
                <a:solidFill>
                  <a:srgbClr val="464646"/>
                </a:solidFill>
                <a:uFillTx/>
                <a:latin typeface="Trebuchet MS"/>
              </a:rPr>
              <a:t>Let’s</a:t>
            </a:r>
            <a:r>
              <a:rPr b="0" lang="en-US" sz="2750" spc="-176" strike="noStrike" u="none">
                <a:solidFill>
                  <a:srgbClr val="464646"/>
                </a:solidFill>
                <a:uFillTx/>
                <a:latin typeface="Trebuchet MS"/>
              </a:rPr>
              <a:t> </a:t>
            </a:r>
            <a:r>
              <a:rPr b="0" lang="en-US" sz="2750" spc="91" strike="noStrike" u="none">
                <a:solidFill>
                  <a:srgbClr val="464646"/>
                </a:solidFill>
                <a:uFillTx/>
                <a:latin typeface="Trebuchet MS"/>
              </a:rPr>
              <a:t>start</a:t>
            </a:r>
            <a:r>
              <a:rPr b="0" lang="en-US" sz="2750" spc="-150" strike="noStrike" u="none">
                <a:solidFill>
                  <a:srgbClr val="464646"/>
                </a:solidFill>
                <a:uFillTx/>
                <a:latin typeface="Trebuchet MS"/>
              </a:rPr>
              <a:t> </a:t>
            </a:r>
            <a:r>
              <a:rPr b="0" lang="en-US" sz="2750" spc="74" strike="noStrike" u="none">
                <a:solidFill>
                  <a:srgbClr val="464646"/>
                </a:solidFill>
                <a:uFillTx/>
                <a:latin typeface="Trebuchet MS"/>
              </a:rPr>
              <a:t>with</a:t>
            </a:r>
            <a:r>
              <a:rPr b="0" lang="en-US" sz="2750" spc="-139" strike="noStrike" u="none">
                <a:solidFill>
                  <a:srgbClr val="464646"/>
                </a:solidFill>
                <a:uFillTx/>
                <a:latin typeface="Trebuchet MS"/>
              </a:rPr>
              <a:t> </a:t>
            </a:r>
            <a:r>
              <a:rPr b="0" lang="en-US" sz="2750" spc="-11" strike="noStrike" u="none">
                <a:solidFill>
                  <a:srgbClr val="4f81bc"/>
                </a:solidFill>
                <a:uFillTx/>
                <a:latin typeface="Trebuchet MS"/>
              </a:rPr>
              <a:t>LoRA</a:t>
            </a:r>
            <a:r>
              <a:rPr b="0" lang="en-US" sz="2750" spc="-11" strike="noStrike" u="none">
                <a:solidFill>
                  <a:srgbClr val="464646"/>
                </a:solidFill>
                <a:uFillTx/>
                <a:latin typeface="Trebuchet MS"/>
              </a:rPr>
              <a:t>:</a:t>
            </a:r>
            <a:endParaRPr b="0" lang="en-US" sz="2750" strike="noStrike" u="none">
              <a:solidFill>
                <a:srgbClr val="000000"/>
              </a:solidFill>
              <a:uFillTx/>
              <a:latin typeface="Arial"/>
            </a:endParaRPr>
          </a:p>
        </p:txBody>
      </p:sp>
      <p:sp>
        <p:nvSpPr>
          <p:cNvPr id="2724" name="object 8"/>
          <p:cNvSpPr/>
          <p:nvPr/>
        </p:nvSpPr>
        <p:spPr>
          <a:xfrm>
            <a:off x="3888720" y="3544920"/>
            <a:ext cx="27529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13" strike="noStrike" u="none">
                <a:solidFill>
                  <a:srgbClr val="4f81bc"/>
                </a:solidFill>
                <a:uFillTx/>
                <a:latin typeface="Trebuchet MS"/>
              </a:rPr>
              <a:t>Weights</a:t>
            </a:r>
            <a:r>
              <a:rPr b="0" lang="en-US" sz="2750" spc="-105" strike="noStrike" u="none">
                <a:solidFill>
                  <a:srgbClr val="4f81bc"/>
                </a:solidFill>
                <a:uFillTx/>
                <a:latin typeface="Trebuchet MS"/>
              </a:rPr>
              <a:t> </a:t>
            </a:r>
            <a:r>
              <a:rPr b="0" lang="en-US" sz="2750" strike="noStrike" u="none">
                <a:solidFill>
                  <a:srgbClr val="464646"/>
                </a:solidFill>
                <a:uFillTx/>
                <a:latin typeface="Trebuchet MS"/>
              </a:rPr>
              <a:t>of</a:t>
            </a:r>
            <a:r>
              <a:rPr b="0" lang="en-US" sz="2750" spc="-130" strike="noStrike" u="none">
                <a:solidFill>
                  <a:srgbClr val="464646"/>
                </a:solidFill>
                <a:uFillTx/>
                <a:latin typeface="Trebuchet MS"/>
              </a:rPr>
              <a:t> </a:t>
            </a:r>
            <a:r>
              <a:rPr b="0" lang="en-US" sz="2750" spc="-20" strike="noStrike" u="none">
                <a:solidFill>
                  <a:srgbClr val="464646"/>
                </a:solidFill>
                <a:uFillTx/>
                <a:latin typeface="Trebuchet MS"/>
              </a:rPr>
              <a:t>LoRA:</a:t>
            </a:r>
            <a:endParaRPr b="0" lang="en-US" sz="2750" strike="noStrike" u="none">
              <a:solidFill>
                <a:srgbClr val="000000"/>
              </a:solidFill>
              <a:uFillTx/>
              <a:latin typeface="Arial"/>
            </a:endParaRPr>
          </a:p>
        </p:txBody>
      </p:sp>
      <p:sp>
        <p:nvSpPr>
          <p:cNvPr id="2725" name="object 9"/>
          <p:cNvSpPr/>
          <p:nvPr/>
        </p:nvSpPr>
        <p:spPr>
          <a:xfrm>
            <a:off x="7593840" y="3791160"/>
            <a:ext cx="180720" cy="18720"/>
          </a:xfrm>
          <a:custGeom>
            <a:avLst/>
            <a:gdLst>
              <a:gd name="textAreaLeft" fmla="*/ 0 w 180720"/>
              <a:gd name="textAreaRight" fmla="*/ 181080 w 180720"/>
              <a:gd name="textAreaTop" fmla="*/ 0 h 18720"/>
              <a:gd name="textAreaBottom" fmla="*/ 19080 h 18720"/>
            </a:gdLst>
            <a:ahLst/>
            <a:rect l="textAreaLeft" t="textAreaTop" r="textAreaRight" b="textAreaBottom"/>
            <a:pathLst>
              <a:path w="180975" h="19050">
                <a:moveTo>
                  <a:pt x="180975" y="0"/>
                </a:moveTo>
                <a:lnTo>
                  <a:pt x="0" y="0"/>
                </a:lnTo>
                <a:lnTo>
                  <a:pt x="0" y="19050"/>
                </a:lnTo>
                <a:lnTo>
                  <a:pt x="180975" y="19050"/>
                </a:lnTo>
                <a:lnTo>
                  <a:pt x="180975" y="0"/>
                </a:lnTo>
                <a:close/>
              </a:path>
            </a:pathLst>
          </a:custGeom>
          <a:solidFill>
            <a:srgbClr val="4646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26" name="object 10"/>
          <p:cNvSpPr/>
          <p:nvPr/>
        </p:nvSpPr>
        <p:spPr>
          <a:xfrm>
            <a:off x="7584120" y="3431880"/>
            <a:ext cx="1965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91" strike="noStrike" u="none">
                <a:solidFill>
                  <a:srgbClr val="464646"/>
                </a:solidFill>
                <a:uFillTx/>
                <a:latin typeface="Cambria Math"/>
              </a:rPr>
              <a:t>𝛼</a:t>
            </a:r>
            <a:endParaRPr b="0" lang="en-US" sz="2000" strike="noStrike" u="none">
              <a:solidFill>
                <a:srgbClr val="000000"/>
              </a:solidFill>
              <a:uFillTx/>
              <a:latin typeface="Arial"/>
            </a:endParaRPr>
          </a:p>
        </p:txBody>
      </p:sp>
      <p:sp>
        <p:nvSpPr>
          <p:cNvPr id="2727" name="object 11"/>
          <p:cNvSpPr/>
          <p:nvPr/>
        </p:nvSpPr>
        <p:spPr>
          <a:xfrm>
            <a:off x="2440080" y="5256360"/>
            <a:ext cx="35715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4f81bc"/>
                </a:solidFill>
                <a:uFillTx/>
                <a:latin typeface="Trebuchet MS"/>
              </a:rPr>
              <a:t>Forward</a:t>
            </a:r>
            <a:r>
              <a:rPr b="0" lang="en-US" sz="2750" spc="-156" strike="noStrike" u="none">
                <a:solidFill>
                  <a:srgbClr val="4f81bc"/>
                </a:solidFill>
                <a:uFillTx/>
                <a:latin typeface="Trebuchet MS"/>
              </a:rPr>
              <a:t> </a:t>
            </a:r>
            <a:r>
              <a:rPr b="0" lang="en-US" sz="2750" spc="210" strike="noStrike" u="none">
                <a:solidFill>
                  <a:srgbClr val="4f81bc"/>
                </a:solidFill>
                <a:uFillTx/>
                <a:latin typeface="Trebuchet MS"/>
              </a:rPr>
              <a:t>pass</a:t>
            </a:r>
            <a:r>
              <a:rPr b="0" lang="en-US" sz="2750" spc="-164" strike="noStrike" u="none">
                <a:solidFill>
                  <a:srgbClr val="4f81bc"/>
                </a:solidFill>
                <a:uFillTx/>
                <a:latin typeface="Trebuchet MS"/>
              </a:rPr>
              <a:t> </a:t>
            </a:r>
            <a:r>
              <a:rPr b="0" lang="en-US" sz="2750" spc="145" strike="noStrike" u="none">
                <a:solidFill>
                  <a:srgbClr val="464646"/>
                </a:solidFill>
                <a:uFillTx/>
                <a:latin typeface="Trebuchet MS"/>
              </a:rPr>
              <a:t>in</a:t>
            </a:r>
            <a:r>
              <a:rPr b="0" lang="en-US" sz="2750" spc="-130" strike="noStrike" u="none">
                <a:solidFill>
                  <a:srgbClr val="464646"/>
                </a:solidFill>
                <a:uFillTx/>
                <a:latin typeface="Trebuchet MS"/>
              </a:rPr>
              <a:t> </a:t>
            </a:r>
            <a:r>
              <a:rPr b="0" lang="en-US" sz="2750" spc="-11" strike="noStrike" u="none">
                <a:solidFill>
                  <a:srgbClr val="464646"/>
                </a:solidFill>
                <a:uFillTx/>
                <a:latin typeface="Trebuchet MS"/>
              </a:rPr>
              <a:t>LoRA:</a:t>
            </a:r>
            <a:endParaRPr b="0" lang="en-US" sz="2750" strike="noStrike" u="none">
              <a:solidFill>
                <a:srgbClr val="000000"/>
              </a:solidFill>
              <a:uFillTx/>
              <a:latin typeface="Arial"/>
            </a:endParaRPr>
          </a:p>
        </p:txBody>
      </p:sp>
      <p:grpSp>
        <p:nvGrpSpPr>
          <p:cNvPr id="2728" name="object 12"/>
          <p:cNvGrpSpPr/>
          <p:nvPr/>
        </p:nvGrpSpPr>
        <p:grpSpPr>
          <a:xfrm>
            <a:off x="5076720" y="2104920"/>
            <a:ext cx="1823760" cy="1566720"/>
            <a:chOff x="5076720" y="2104920"/>
            <a:chExt cx="1823760" cy="1566720"/>
          </a:xfrm>
        </p:grpSpPr>
        <p:pic>
          <p:nvPicPr>
            <p:cNvPr id="2729" name="object 13" descr=""/>
            <p:cNvPicPr/>
            <p:nvPr/>
          </p:nvPicPr>
          <p:blipFill>
            <a:blip r:embed="rId2"/>
            <a:stretch/>
          </p:blipFill>
          <p:spPr>
            <a:xfrm>
              <a:off x="5076720" y="2114640"/>
              <a:ext cx="1823760" cy="1557000"/>
            </a:xfrm>
            <a:prstGeom prst="rect">
              <a:avLst/>
            </a:prstGeom>
            <a:noFill/>
            <a:ln w="0">
              <a:noFill/>
            </a:ln>
          </p:spPr>
        </p:pic>
        <p:pic>
          <p:nvPicPr>
            <p:cNvPr id="2730" name="object 14" descr=""/>
            <p:cNvPicPr/>
            <p:nvPr/>
          </p:nvPicPr>
          <p:blipFill>
            <a:blip r:embed="rId3"/>
            <a:stretch/>
          </p:blipFill>
          <p:spPr>
            <a:xfrm>
              <a:off x="5162400" y="2104920"/>
              <a:ext cx="1137960" cy="1128240"/>
            </a:xfrm>
            <a:prstGeom prst="rect">
              <a:avLst/>
            </a:prstGeom>
            <a:noFill/>
            <a:ln w="0">
              <a:noFill/>
            </a:ln>
          </p:spPr>
        </p:pic>
        <p:sp>
          <p:nvSpPr>
            <p:cNvPr id="2731" name="object 15"/>
            <p:cNvSpPr/>
            <p:nvPr/>
          </p:nvSpPr>
          <p:spPr>
            <a:xfrm>
              <a:off x="5148360" y="2166840"/>
              <a:ext cx="1686240" cy="1416960"/>
            </a:xfrm>
            <a:custGeom>
              <a:avLst/>
              <a:gdLst>
                <a:gd name="textAreaLeft" fmla="*/ 0 w 1686240"/>
                <a:gd name="textAreaRight" fmla="*/ 1686600 w 1686240"/>
                <a:gd name="textAreaTop" fmla="*/ 0 h 1416960"/>
                <a:gd name="textAreaBottom" fmla="*/ 1417320 h 1416960"/>
              </a:gdLst>
              <a:ahLst/>
              <a:rect l="textAreaLeft" t="textAreaTop" r="textAreaRight" b="textAreaBottom"/>
              <a:pathLst>
                <a:path w="1686559" h="1417320">
                  <a:moveTo>
                    <a:pt x="984250" y="904875"/>
                  </a:moveTo>
                  <a:lnTo>
                    <a:pt x="688975" y="904875"/>
                  </a:lnTo>
                  <a:lnTo>
                    <a:pt x="1686559" y="1417193"/>
                  </a:lnTo>
                  <a:lnTo>
                    <a:pt x="984250" y="904875"/>
                  </a:lnTo>
                  <a:close/>
                </a:path>
                <a:path w="1686559" h="1417320">
                  <a:moveTo>
                    <a:pt x="1030224" y="0"/>
                  </a:moveTo>
                  <a:lnTo>
                    <a:pt x="150749" y="0"/>
                  </a:lnTo>
                  <a:lnTo>
                    <a:pt x="103079" y="7679"/>
                  </a:lnTo>
                  <a:lnTo>
                    <a:pt x="61694" y="29069"/>
                  </a:lnTo>
                  <a:lnTo>
                    <a:pt x="29069" y="61694"/>
                  </a:lnTo>
                  <a:lnTo>
                    <a:pt x="7679" y="103079"/>
                  </a:lnTo>
                  <a:lnTo>
                    <a:pt x="0" y="150749"/>
                  </a:lnTo>
                  <a:lnTo>
                    <a:pt x="0" y="753999"/>
                  </a:lnTo>
                  <a:lnTo>
                    <a:pt x="7679" y="801681"/>
                  </a:lnTo>
                  <a:lnTo>
                    <a:pt x="29069" y="843098"/>
                  </a:lnTo>
                  <a:lnTo>
                    <a:pt x="61694" y="875760"/>
                  </a:lnTo>
                  <a:lnTo>
                    <a:pt x="103079" y="897181"/>
                  </a:lnTo>
                  <a:lnTo>
                    <a:pt x="150749" y="904875"/>
                  </a:lnTo>
                  <a:lnTo>
                    <a:pt x="1030224" y="904875"/>
                  </a:lnTo>
                  <a:lnTo>
                    <a:pt x="1077906" y="897181"/>
                  </a:lnTo>
                  <a:lnTo>
                    <a:pt x="1119323" y="875760"/>
                  </a:lnTo>
                  <a:lnTo>
                    <a:pt x="1151985" y="843098"/>
                  </a:lnTo>
                  <a:lnTo>
                    <a:pt x="1173406" y="801681"/>
                  </a:lnTo>
                  <a:lnTo>
                    <a:pt x="1181100" y="753999"/>
                  </a:lnTo>
                  <a:lnTo>
                    <a:pt x="1181100" y="150749"/>
                  </a:lnTo>
                  <a:lnTo>
                    <a:pt x="1173406" y="103079"/>
                  </a:lnTo>
                  <a:lnTo>
                    <a:pt x="1151985" y="61694"/>
                  </a:lnTo>
                  <a:lnTo>
                    <a:pt x="1119323" y="29069"/>
                  </a:lnTo>
                  <a:lnTo>
                    <a:pt x="1077906" y="7679"/>
                  </a:lnTo>
                  <a:lnTo>
                    <a:pt x="1030224"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32" name="object 16"/>
            <p:cNvSpPr/>
            <p:nvPr/>
          </p:nvSpPr>
          <p:spPr>
            <a:xfrm>
              <a:off x="5148360" y="2166840"/>
              <a:ext cx="1686240" cy="1416960"/>
            </a:xfrm>
            <a:custGeom>
              <a:avLst/>
              <a:gdLst>
                <a:gd name="textAreaLeft" fmla="*/ 0 w 1686240"/>
                <a:gd name="textAreaRight" fmla="*/ 1686600 w 1686240"/>
                <a:gd name="textAreaTop" fmla="*/ 0 h 1416960"/>
                <a:gd name="textAreaBottom" fmla="*/ 1417320 h 1416960"/>
              </a:gdLst>
              <a:ahLst/>
              <a:rect l="textAreaLeft" t="textAreaTop" r="textAreaRight" b="textAreaBottom"/>
              <a:pathLst>
                <a:path w="1686559" h="1417320">
                  <a:moveTo>
                    <a:pt x="0" y="150749"/>
                  </a:moveTo>
                  <a:lnTo>
                    <a:pt x="7679" y="103079"/>
                  </a:lnTo>
                  <a:lnTo>
                    <a:pt x="29069" y="61694"/>
                  </a:lnTo>
                  <a:lnTo>
                    <a:pt x="61694" y="29069"/>
                  </a:lnTo>
                  <a:lnTo>
                    <a:pt x="103079" y="7679"/>
                  </a:lnTo>
                  <a:lnTo>
                    <a:pt x="150749" y="0"/>
                  </a:lnTo>
                  <a:lnTo>
                    <a:pt x="688975" y="0"/>
                  </a:lnTo>
                  <a:lnTo>
                    <a:pt x="984250" y="0"/>
                  </a:lnTo>
                  <a:lnTo>
                    <a:pt x="1030224" y="0"/>
                  </a:lnTo>
                  <a:lnTo>
                    <a:pt x="1077906" y="7679"/>
                  </a:lnTo>
                  <a:lnTo>
                    <a:pt x="1119323" y="29069"/>
                  </a:lnTo>
                  <a:lnTo>
                    <a:pt x="1151985" y="61694"/>
                  </a:lnTo>
                  <a:lnTo>
                    <a:pt x="1173406" y="103079"/>
                  </a:lnTo>
                  <a:lnTo>
                    <a:pt x="1181100" y="150749"/>
                  </a:lnTo>
                  <a:lnTo>
                    <a:pt x="1181100" y="527812"/>
                  </a:lnTo>
                  <a:lnTo>
                    <a:pt x="1181100" y="753999"/>
                  </a:lnTo>
                  <a:lnTo>
                    <a:pt x="1173406" y="801681"/>
                  </a:lnTo>
                  <a:lnTo>
                    <a:pt x="1151985" y="843098"/>
                  </a:lnTo>
                  <a:lnTo>
                    <a:pt x="1119323" y="875760"/>
                  </a:lnTo>
                  <a:lnTo>
                    <a:pt x="1077906" y="897181"/>
                  </a:lnTo>
                  <a:lnTo>
                    <a:pt x="1030224" y="904875"/>
                  </a:lnTo>
                  <a:lnTo>
                    <a:pt x="984250" y="904875"/>
                  </a:lnTo>
                  <a:lnTo>
                    <a:pt x="1686559" y="1417193"/>
                  </a:lnTo>
                  <a:lnTo>
                    <a:pt x="688975" y="904875"/>
                  </a:lnTo>
                  <a:lnTo>
                    <a:pt x="150749" y="904875"/>
                  </a:lnTo>
                  <a:lnTo>
                    <a:pt x="103079" y="897181"/>
                  </a:lnTo>
                  <a:lnTo>
                    <a:pt x="61694" y="875760"/>
                  </a:lnTo>
                  <a:lnTo>
                    <a:pt x="29069" y="843098"/>
                  </a:lnTo>
                  <a:lnTo>
                    <a:pt x="7679" y="801681"/>
                  </a:lnTo>
                  <a:lnTo>
                    <a:pt x="0" y="753999"/>
                  </a:lnTo>
                  <a:lnTo>
                    <a:pt x="0" y="527812"/>
                  </a:lnTo>
                  <a:lnTo>
                    <a:pt x="0" y="150749"/>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33" name="object 17"/>
          <p:cNvSpPr/>
          <p:nvPr/>
        </p:nvSpPr>
        <p:spPr>
          <a:xfrm>
            <a:off x="5348880" y="2176200"/>
            <a:ext cx="781920" cy="1384560"/>
          </a:xfrm>
          <a:prstGeom prst="rect">
            <a:avLst/>
          </a:prstGeom>
          <a:noFill/>
          <a:ln w="0">
            <a:noFill/>
          </a:ln>
        </p:spPr>
        <p:style>
          <a:lnRef idx="0"/>
          <a:fillRef idx="0"/>
          <a:effectRef idx="0"/>
          <a:fontRef idx="minor"/>
        </p:style>
        <p:txBody>
          <a:bodyPr lIns="0" rIns="0" tIns="10800" bIns="0" anchor="t">
            <a:spAutoFit/>
          </a:bodyPr>
          <a:p>
            <a:pPr marL="128880" algn="ctr" defTabSz="914400">
              <a:lnSpc>
                <a:spcPct val="100000"/>
              </a:lnSpc>
              <a:spcBef>
                <a:spcPts val="85"/>
              </a:spcBef>
            </a:pPr>
            <a:r>
              <a:rPr b="0" lang="en-US" sz="1800" spc="-11" strike="noStrike" u="none">
                <a:solidFill>
                  <a:srgbClr val="ffffff"/>
                </a:solidFill>
                <a:uFillTx/>
                <a:latin typeface="Calibri"/>
              </a:rPr>
              <a:t>Initial </a:t>
            </a:r>
            <a:r>
              <a:rPr b="0" lang="en-US" sz="1800" spc="-26" strike="noStrike" u="none">
                <a:solidFill>
                  <a:srgbClr val="ffffff"/>
                </a:solidFill>
                <a:uFillTx/>
                <a:latin typeface="Calibri"/>
              </a:rPr>
              <a:t>LLM</a:t>
            </a:r>
            <a:endParaRPr b="0" lang="en-US" sz="1800" strike="noStrike" u="none">
              <a:solidFill>
                <a:srgbClr val="000000"/>
              </a:solidFill>
              <a:uFillTx/>
              <a:latin typeface="Arial"/>
            </a:endParaRPr>
          </a:p>
          <a:p>
            <a:pPr algn="ctr" defTabSz="914400">
              <a:lnSpc>
                <a:spcPct val="100000"/>
              </a:lnSpc>
              <a:spcBef>
                <a:spcPts val="20"/>
              </a:spcBef>
            </a:pPr>
            <a:r>
              <a:rPr b="0" lang="en-US" sz="1800" spc="-11" strike="noStrike" u="none">
                <a:solidFill>
                  <a:srgbClr val="ffffff"/>
                </a:solidFill>
                <a:uFillTx/>
                <a:latin typeface="Calibri"/>
              </a:rPr>
              <a:t>Weights</a:t>
            </a:r>
            <a:endParaRPr b="0" lang="en-US" sz="1800" strike="noStrike" u="none">
              <a:solidFill>
                <a:srgbClr val="000000"/>
              </a:solidFill>
              <a:uFillTx/>
              <a:latin typeface="Arial"/>
            </a:endParaRPr>
          </a:p>
        </p:txBody>
      </p:sp>
      <p:grpSp>
        <p:nvGrpSpPr>
          <p:cNvPr id="2734" name="object 18"/>
          <p:cNvGrpSpPr/>
          <p:nvPr/>
        </p:nvGrpSpPr>
        <p:grpSpPr>
          <a:xfrm>
            <a:off x="8096400" y="2457360"/>
            <a:ext cx="2776320" cy="1223640"/>
            <a:chOff x="8096400" y="2457360"/>
            <a:chExt cx="2776320" cy="1223640"/>
          </a:xfrm>
        </p:grpSpPr>
        <p:pic>
          <p:nvPicPr>
            <p:cNvPr id="2735" name="object 19" descr=""/>
            <p:cNvPicPr/>
            <p:nvPr/>
          </p:nvPicPr>
          <p:blipFill>
            <a:blip r:embed="rId4"/>
            <a:stretch/>
          </p:blipFill>
          <p:spPr>
            <a:xfrm>
              <a:off x="8096400" y="2457360"/>
              <a:ext cx="2776320" cy="1223640"/>
            </a:xfrm>
            <a:prstGeom prst="rect">
              <a:avLst/>
            </a:prstGeom>
            <a:noFill/>
            <a:ln w="0">
              <a:noFill/>
            </a:ln>
          </p:spPr>
        </p:pic>
        <p:pic>
          <p:nvPicPr>
            <p:cNvPr id="2736" name="object 20" descr=""/>
            <p:cNvPicPr/>
            <p:nvPr/>
          </p:nvPicPr>
          <p:blipFill>
            <a:blip r:embed="rId5"/>
            <a:stretch/>
          </p:blipFill>
          <p:spPr>
            <a:xfrm>
              <a:off x="9058320" y="2590560"/>
              <a:ext cx="1652400" cy="861480"/>
            </a:xfrm>
            <a:prstGeom prst="rect">
              <a:avLst/>
            </a:prstGeom>
            <a:noFill/>
            <a:ln w="0">
              <a:noFill/>
            </a:ln>
          </p:spPr>
        </p:pic>
        <p:sp>
          <p:nvSpPr>
            <p:cNvPr id="2737" name="object 21"/>
            <p:cNvSpPr/>
            <p:nvPr/>
          </p:nvSpPr>
          <p:spPr>
            <a:xfrm>
              <a:off x="8166240" y="2509920"/>
              <a:ext cx="2639880" cy="1082160"/>
            </a:xfrm>
            <a:custGeom>
              <a:avLst/>
              <a:gdLst>
                <a:gd name="textAreaLeft" fmla="*/ 0 w 2639880"/>
                <a:gd name="textAreaRight" fmla="*/ 2640240 w 2639880"/>
                <a:gd name="textAreaTop" fmla="*/ 0 h 1082160"/>
                <a:gd name="textAreaBottom" fmla="*/ 1082520 h 1082160"/>
              </a:gdLst>
              <a:ahLst/>
              <a:rect l="textAreaLeft" t="textAreaTop" r="textAreaRight" b="textAreaBottom"/>
              <a:pathLst>
                <a:path w="2640329" h="1082675">
                  <a:moveTo>
                    <a:pt x="2485771" y="0"/>
                  </a:moveTo>
                  <a:lnTo>
                    <a:pt x="907796" y="0"/>
                  </a:lnTo>
                  <a:lnTo>
                    <a:pt x="859113" y="7839"/>
                  </a:lnTo>
                  <a:lnTo>
                    <a:pt x="816855" y="29675"/>
                  </a:lnTo>
                  <a:lnTo>
                    <a:pt x="783547" y="62983"/>
                  </a:lnTo>
                  <a:lnTo>
                    <a:pt x="761711" y="105241"/>
                  </a:lnTo>
                  <a:lnTo>
                    <a:pt x="753872" y="153924"/>
                  </a:lnTo>
                  <a:lnTo>
                    <a:pt x="753872" y="538861"/>
                  </a:lnTo>
                  <a:lnTo>
                    <a:pt x="0" y="1082421"/>
                  </a:lnTo>
                  <a:lnTo>
                    <a:pt x="753872" y="769874"/>
                  </a:lnTo>
                  <a:lnTo>
                    <a:pt x="2639822" y="769874"/>
                  </a:lnTo>
                  <a:lnTo>
                    <a:pt x="2639822" y="153924"/>
                  </a:lnTo>
                  <a:lnTo>
                    <a:pt x="2631969" y="105241"/>
                  </a:lnTo>
                  <a:lnTo>
                    <a:pt x="2610101" y="62983"/>
                  </a:lnTo>
                  <a:lnTo>
                    <a:pt x="2576755" y="29675"/>
                  </a:lnTo>
                  <a:lnTo>
                    <a:pt x="2534466" y="7839"/>
                  </a:lnTo>
                  <a:lnTo>
                    <a:pt x="2485771" y="0"/>
                  </a:lnTo>
                  <a:close/>
                </a:path>
                <a:path w="2640329" h="1082675">
                  <a:moveTo>
                    <a:pt x="2639822" y="769874"/>
                  </a:moveTo>
                  <a:lnTo>
                    <a:pt x="753872" y="769874"/>
                  </a:lnTo>
                  <a:lnTo>
                    <a:pt x="761711" y="818569"/>
                  </a:lnTo>
                  <a:lnTo>
                    <a:pt x="783547" y="860858"/>
                  </a:lnTo>
                  <a:lnTo>
                    <a:pt x="816855" y="894204"/>
                  </a:lnTo>
                  <a:lnTo>
                    <a:pt x="859113" y="916072"/>
                  </a:lnTo>
                  <a:lnTo>
                    <a:pt x="907796" y="923925"/>
                  </a:lnTo>
                  <a:lnTo>
                    <a:pt x="2485771" y="923925"/>
                  </a:lnTo>
                  <a:lnTo>
                    <a:pt x="2534466" y="916072"/>
                  </a:lnTo>
                  <a:lnTo>
                    <a:pt x="2576755" y="894204"/>
                  </a:lnTo>
                  <a:lnTo>
                    <a:pt x="2610101" y="860858"/>
                  </a:lnTo>
                  <a:lnTo>
                    <a:pt x="2631969" y="818569"/>
                  </a:lnTo>
                  <a:lnTo>
                    <a:pt x="2639822" y="769874"/>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38" name="object 22"/>
            <p:cNvSpPr/>
            <p:nvPr/>
          </p:nvSpPr>
          <p:spPr>
            <a:xfrm>
              <a:off x="8166240" y="2509920"/>
              <a:ext cx="2639880" cy="1082160"/>
            </a:xfrm>
            <a:custGeom>
              <a:avLst/>
              <a:gdLst>
                <a:gd name="textAreaLeft" fmla="*/ 0 w 2639880"/>
                <a:gd name="textAreaRight" fmla="*/ 2640240 w 2639880"/>
                <a:gd name="textAreaTop" fmla="*/ 0 h 1082160"/>
                <a:gd name="textAreaBottom" fmla="*/ 1082520 h 1082160"/>
              </a:gdLst>
              <a:ahLst/>
              <a:rect l="textAreaLeft" t="textAreaTop" r="textAreaRight" b="textAreaBottom"/>
              <a:pathLst>
                <a:path w="2640329" h="1082675">
                  <a:moveTo>
                    <a:pt x="753872" y="153924"/>
                  </a:moveTo>
                  <a:lnTo>
                    <a:pt x="761711" y="105241"/>
                  </a:lnTo>
                  <a:lnTo>
                    <a:pt x="783547" y="62983"/>
                  </a:lnTo>
                  <a:lnTo>
                    <a:pt x="816855" y="29675"/>
                  </a:lnTo>
                  <a:lnTo>
                    <a:pt x="859113" y="7839"/>
                  </a:lnTo>
                  <a:lnTo>
                    <a:pt x="907796" y="0"/>
                  </a:lnTo>
                  <a:lnTo>
                    <a:pt x="1068197" y="0"/>
                  </a:lnTo>
                  <a:lnTo>
                    <a:pt x="1539621" y="0"/>
                  </a:lnTo>
                  <a:lnTo>
                    <a:pt x="2485771" y="0"/>
                  </a:lnTo>
                  <a:lnTo>
                    <a:pt x="2534466" y="7839"/>
                  </a:lnTo>
                  <a:lnTo>
                    <a:pt x="2576755" y="29675"/>
                  </a:lnTo>
                  <a:lnTo>
                    <a:pt x="2610101" y="62983"/>
                  </a:lnTo>
                  <a:lnTo>
                    <a:pt x="2631969" y="105241"/>
                  </a:lnTo>
                  <a:lnTo>
                    <a:pt x="2639822" y="153924"/>
                  </a:lnTo>
                  <a:lnTo>
                    <a:pt x="2639822" y="538861"/>
                  </a:lnTo>
                  <a:lnTo>
                    <a:pt x="2639822" y="769874"/>
                  </a:lnTo>
                  <a:lnTo>
                    <a:pt x="2631969" y="818569"/>
                  </a:lnTo>
                  <a:lnTo>
                    <a:pt x="2610101" y="860858"/>
                  </a:lnTo>
                  <a:lnTo>
                    <a:pt x="2576755" y="894204"/>
                  </a:lnTo>
                  <a:lnTo>
                    <a:pt x="2534466" y="916072"/>
                  </a:lnTo>
                  <a:lnTo>
                    <a:pt x="2485771" y="923925"/>
                  </a:lnTo>
                  <a:lnTo>
                    <a:pt x="1539621" y="923925"/>
                  </a:lnTo>
                  <a:lnTo>
                    <a:pt x="1068197" y="923925"/>
                  </a:lnTo>
                  <a:lnTo>
                    <a:pt x="907796" y="923925"/>
                  </a:lnTo>
                  <a:lnTo>
                    <a:pt x="859113" y="916072"/>
                  </a:lnTo>
                  <a:lnTo>
                    <a:pt x="816855" y="894204"/>
                  </a:lnTo>
                  <a:lnTo>
                    <a:pt x="783547" y="860858"/>
                  </a:lnTo>
                  <a:lnTo>
                    <a:pt x="761711" y="818569"/>
                  </a:lnTo>
                  <a:lnTo>
                    <a:pt x="753872" y="769874"/>
                  </a:lnTo>
                  <a:lnTo>
                    <a:pt x="0" y="1082421"/>
                  </a:lnTo>
                  <a:lnTo>
                    <a:pt x="753872" y="538861"/>
                  </a:lnTo>
                  <a:lnTo>
                    <a:pt x="753872" y="153924"/>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39" name="object 23"/>
          <p:cNvSpPr/>
          <p:nvPr/>
        </p:nvSpPr>
        <p:spPr>
          <a:xfrm>
            <a:off x="9245880" y="2665080"/>
            <a:ext cx="1249920" cy="833400"/>
          </a:xfrm>
          <a:prstGeom prst="rect">
            <a:avLst/>
          </a:prstGeom>
          <a:noFill/>
          <a:ln w="0">
            <a:noFill/>
          </a:ln>
        </p:spPr>
        <p:style>
          <a:lnRef idx="0"/>
          <a:fillRef idx="0"/>
          <a:effectRef idx="0"/>
          <a:fontRef idx="minor"/>
        </p:style>
        <p:txBody>
          <a:bodyPr lIns="0" rIns="0" tIns="10800" bIns="0" anchor="t">
            <a:spAutoFit/>
          </a:bodyPr>
          <a:p>
            <a:pPr marL="222840" indent="-210960" defTabSz="914400">
              <a:lnSpc>
                <a:spcPct val="100000"/>
              </a:lnSpc>
              <a:spcBef>
                <a:spcPts val="85"/>
              </a:spcBef>
              <a:tabLst>
                <a:tab algn="l" pos="0"/>
              </a:tabLst>
            </a:pPr>
            <a:r>
              <a:rPr b="0" lang="en-US" sz="1800" spc="-11" strike="noStrike" u="none">
                <a:solidFill>
                  <a:srgbClr val="ffffff"/>
                </a:solidFill>
                <a:uFillTx/>
                <a:latin typeface="Calibri"/>
              </a:rPr>
              <a:t>Decomposed matrices</a:t>
            </a:r>
            <a:endParaRPr b="0" lang="en-US" sz="1800" strike="noStrike" u="none">
              <a:solidFill>
                <a:srgbClr val="000000"/>
              </a:solidFill>
              <a:uFillTx/>
              <a:latin typeface="Arial"/>
            </a:endParaRPr>
          </a:p>
        </p:txBody>
      </p:sp>
      <p:grpSp>
        <p:nvGrpSpPr>
          <p:cNvPr id="2740" name="object 24"/>
          <p:cNvGrpSpPr/>
          <p:nvPr/>
        </p:nvGrpSpPr>
        <p:grpSpPr>
          <a:xfrm>
            <a:off x="6924600" y="1981080"/>
            <a:ext cx="1395000" cy="1547280"/>
            <a:chOff x="6924600" y="1981080"/>
            <a:chExt cx="1395000" cy="1547280"/>
          </a:xfrm>
        </p:grpSpPr>
        <p:pic>
          <p:nvPicPr>
            <p:cNvPr id="2741" name="object 25" descr=""/>
            <p:cNvPicPr/>
            <p:nvPr/>
          </p:nvPicPr>
          <p:blipFill>
            <a:blip r:embed="rId6"/>
            <a:stretch/>
          </p:blipFill>
          <p:spPr>
            <a:xfrm>
              <a:off x="6924600" y="1981080"/>
              <a:ext cx="1395000" cy="1547280"/>
            </a:xfrm>
            <a:prstGeom prst="rect">
              <a:avLst/>
            </a:prstGeom>
            <a:noFill/>
            <a:ln w="0">
              <a:noFill/>
            </a:ln>
          </p:spPr>
        </p:pic>
        <p:pic>
          <p:nvPicPr>
            <p:cNvPr id="2742" name="object 26" descr=""/>
            <p:cNvPicPr/>
            <p:nvPr/>
          </p:nvPicPr>
          <p:blipFill>
            <a:blip r:embed="rId7"/>
            <a:stretch/>
          </p:blipFill>
          <p:spPr>
            <a:xfrm>
              <a:off x="6934320" y="2019240"/>
              <a:ext cx="1366560" cy="852120"/>
            </a:xfrm>
            <a:prstGeom prst="rect">
              <a:avLst/>
            </a:prstGeom>
            <a:noFill/>
            <a:ln w="0">
              <a:noFill/>
            </a:ln>
          </p:spPr>
        </p:pic>
        <p:sp>
          <p:nvSpPr>
            <p:cNvPr id="2743" name="object 27"/>
            <p:cNvSpPr/>
            <p:nvPr/>
          </p:nvSpPr>
          <p:spPr>
            <a:xfrm>
              <a:off x="6996240" y="2033640"/>
              <a:ext cx="1257120" cy="1406880"/>
            </a:xfrm>
            <a:custGeom>
              <a:avLst/>
              <a:gdLst>
                <a:gd name="textAreaLeft" fmla="*/ 0 w 1257120"/>
                <a:gd name="textAreaRight" fmla="*/ 1257480 w 1257120"/>
                <a:gd name="textAreaTop" fmla="*/ 0 h 1406880"/>
                <a:gd name="textAreaBottom" fmla="*/ 1407240 h 1406880"/>
              </a:gdLst>
              <a:ahLst/>
              <a:rect l="textAreaLeft" t="textAreaTop" r="textAreaRight" b="textAreaBottom"/>
              <a:pathLst>
                <a:path w="1257300" h="1407160">
                  <a:moveTo>
                    <a:pt x="1047750" y="723900"/>
                  </a:moveTo>
                  <a:lnTo>
                    <a:pt x="733425" y="723900"/>
                  </a:lnTo>
                  <a:lnTo>
                    <a:pt x="737362" y="1406778"/>
                  </a:lnTo>
                  <a:lnTo>
                    <a:pt x="1047750" y="723900"/>
                  </a:lnTo>
                  <a:close/>
                </a:path>
                <a:path w="1257300" h="1407160">
                  <a:moveTo>
                    <a:pt x="1136523" y="0"/>
                  </a:moveTo>
                  <a:lnTo>
                    <a:pt x="120650" y="0"/>
                  </a:lnTo>
                  <a:lnTo>
                    <a:pt x="73669" y="9475"/>
                  </a:lnTo>
                  <a:lnTo>
                    <a:pt x="35321" y="35321"/>
                  </a:lnTo>
                  <a:lnTo>
                    <a:pt x="9475" y="73669"/>
                  </a:lnTo>
                  <a:lnTo>
                    <a:pt x="0" y="120650"/>
                  </a:lnTo>
                  <a:lnTo>
                    <a:pt x="25" y="603250"/>
                  </a:lnTo>
                  <a:lnTo>
                    <a:pt x="9475" y="650122"/>
                  </a:lnTo>
                  <a:lnTo>
                    <a:pt x="35321" y="688514"/>
                  </a:lnTo>
                  <a:lnTo>
                    <a:pt x="73669" y="714404"/>
                  </a:lnTo>
                  <a:lnTo>
                    <a:pt x="120650" y="723900"/>
                  </a:lnTo>
                  <a:lnTo>
                    <a:pt x="1136523" y="723900"/>
                  </a:lnTo>
                  <a:lnTo>
                    <a:pt x="1183522" y="714404"/>
                  </a:lnTo>
                  <a:lnTo>
                    <a:pt x="1221914" y="688514"/>
                  </a:lnTo>
                  <a:lnTo>
                    <a:pt x="1247804" y="650122"/>
                  </a:lnTo>
                  <a:lnTo>
                    <a:pt x="1257300" y="603250"/>
                  </a:lnTo>
                  <a:lnTo>
                    <a:pt x="1257300" y="120650"/>
                  </a:lnTo>
                  <a:lnTo>
                    <a:pt x="1247804" y="73669"/>
                  </a:lnTo>
                  <a:lnTo>
                    <a:pt x="1221914" y="35321"/>
                  </a:lnTo>
                  <a:lnTo>
                    <a:pt x="1183522" y="9475"/>
                  </a:lnTo>
                  <a:lnTo>
                    <a:pt x="1136523"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44" name="object 28"/>
            <p:cNvSpPr/>
            <p:nvPr/>
          </p:nvSpPr>
          <p:spPr>
            <a:xfrm>
              <a:off x="6996240" y="2033640"/>
              <a:ext cx="1257120" cy="1406880"/>
            </a:xfrm>
            <a:custGeom>
              <a:avLst/>
              <a:gdLst>
                <a:gd name="textAreaLeft" fmla="*/ 0 w 1257120"/>
                <a:gd name="textAreaRight" fmla="*/ 1257480 w 1257120"/>
                <a:gd name="textAreaTop" fmla="*/ 0 h 1406880"/>
                <a:gd name="textAreaBottom" fmla="*/ 1407240 h 1406880"/>
              </a:gdLst>
              <a:ahLst/>
              <a:rect l="textAreaLeft" t="textAreaTop" r="textAreaRight" b="textAreaBottom"/>
              <a:pathLst>
                <a:path w="1257300" h="1407160">
                  <a:moveTo>
                    <a:pt x="0" y="120650"/>
                  </a:moveTo>
                  <a:lnTo>
                    <a:pt x="9475" y="73669"/>
                  </a:lnTo>
                  <a:lnTo>
                    <a:pt x="35321" y="35321"/>
                  </a:lnTo>
                  <a:lnTo>
                    <a:pt x="73669" y="9475"/>
                  </a:lnTo>
                  <a:lnTo>
                    <a:pt x="120650" y="0"/>
                  </a:lnTo>
                  <a:lnTo>
                    <a:pt x="733425" y="0"/>
                  </a:lnTo>
                  <a:lnTo>
                    <a:pt x="1047750" y="0"/>
                  </a:lnTo>
                  <a:lnTo>
                    <a:pt x="1136523" y="0"/>
                  </a:lnTo>
                  <a:lnTo>
                    <a:pt x="1183522" y="9475"/>
                  </a:lnTo>
                  <a:lnTo>
                    <a:pt x="1221914" y="35321"/>
                  </a:lnTo>
                  <a:lnTo>
                    <a:pt x="1247804" y="73669"/>
                  </a:lnTo>
                  <a:lnTo>
                    <a:pt x="1257300" y="120650"/>
                  </a:lnTo>
                  <a:lnTo>
                    <a:pt x="1257300" y="422275"/>
                  </a:lnTo>
                  <a:lnTo>
                    <a:pt x="1257300" y="603250"/>
                  </a:lnTo>
                  <a:lnTo>
                    <a:pt x="1247804" y="650122"/>
                  </a:lnTo>
                  <a:lnTo>
                    <a:pt x="1221914" y="688514"/>
                  </a:lnTo>
                  <a:lnTo>
                    <a:pt x="1183522" y="714404"/>
                  </a:lnTo>
                  <a:lnTo>
                    <a:pt x="1136523" y="723900"/>
                  </a:lnTo>
                  <a:lnTo>
                    <a:pt x="1047750" y="723900"/>
                  </a:lnTo>
                  <a:lnTo>
                    <a:pt x="737362" y="1406778"/>
                  </a:lnTo>
                  <a:lnTo>
                    <a:pt x="733425" y="723900"/>
                  </a:lnTo>
                  <a:lnTo>
                    <a:pt x="120650" y="723900"/>
                  </a:lnTo>
                  <a:lnTo>
                    <a:pt x="73669" y="714404"/>
                  </a:lnTo>
                  <a:lnTo>
                    <a:pt x="35321" y="688514"/>
                  </a:lnTo>
                  <a:lnTo>
                    <a:pt x="9475" y="650122"/>
                  </a:lnTo>
                  <a:lnTo>
                    <a:pt x="0" y="603123"/>
                  </a:lnTo>
                  <a:lnTo>
                    <a:pt x="0" y="422275"/>
                  </a:lnTo>
                  <a:lnTo>
                    <a:pt x="0" y="120650"/>
                  </a:lnTo>
                  <a:close/>
                </a:path>
              </a:pathLst>
            </a:custGeom>
            <a:noFill/>
            <a:ln w="28574">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45" name="object 29"/>
          <p:cNvSpPr/>
          <p:nvPr/>
        </p:nvSpPr>
        <p:spPr>
          <a:xfrm>
            <a:off x="7125480" y="2089080"/>
            <a:ext cx="999720" cy="833400"/>
          </a:xfrm>
          <a:prstGeom prst="rect">
            <a:avLst/>
          </a:prstGeom>
          <a:noFill/>
          <a:ln w="0">
            <a:noFill/>
          </a:ln>
        </p:spPr>
        <p:style>
          <a:lnRef idx="0"/>
          <a:fillRef idx="0"/>
          <a:effectRef idx="0"/>
          <a:fontRef idx="minor"/>
        </p:style>
        <p:txBody>
          <a:bodyPr lIns="0" rIns="0" tIns="10800" bIns="0" anchor="t">
            <a:spAutoFit/>
          </a:bodyPr>
          <a:p>
            <a:pPr marL="12600" indent="167040" defTabSz="914400">
              <a:lnSpc>
                <a:spcPct val="100000"/>
              </a:lnSpc>
              <a:spcBef>
                <a:spcPts val="85"/>
              </a:spcBef>
              <a:tabLst>
                <a:tab algn="l" pos="0"/>
              </a:tabLst>
            </a:pPr>
            <a:r>
              <a:rPr b="0" lang="en-US" sz="1800" spc="-11" strike="noStrike" u="none">
                <a:solidFill>
                  <a:srgbClr val="ffffff"/>
                </a:solidFill>
                <a:uFillTx/>
                <a:latin typeface="Calibri"/>
              </a:rPr>
              <a:t>Scaling </a:t>
            </a:r>
            <a:r>
              <a:rPr b="0" lang="en-US" sz="1800" spc="-20" strike="noStrike" u="none">
                <a:solidFill>
                  <a:srgbClr val="ffffff"/>
                </a:solidFill>
                <a:uFillTx/>
                <a:latin typeface="Calibri"/>
              </a:rPr>
              <a:t>parameter</a:t>
            </a:r>
            <a:endParaRPr b="0" lang="en-US" sz="1800" strike="noStrike" u="none">
              <a:solidFill>
                <a:srgbClr val="000000"/>
              </a:solidFill>
              <a:uFillTx/>
              <a:latin typeface="Arial"/>
            </a:endParaRPr>
          </a:p>
        </p:txBody>
      </p:sp>
      <p:pic>
        <p:nvPicPr>
          <p:cNvPr id="2746" name="object 30" descr=""/>
          <p:cNvPicPr/>
          <p:nvPr/>
        </p:nvPicPr>
        <p:blipFill>
          <a:blip r:embed="rId8"/>
          <a:stretch/>
        </p:blipFill>
        <p:spPr>
          <a:xfrm>
            <a:off x="6262560" y="5400720"/>
            <a:ext cx="199080" cy="234720"/>
          </a:xfrm>
          <a:prstGeom prst="rect">
            <a:avLst/>
          </a:prstGeom>
          <a:noFill/>
          <a:ln w="0">
            <a:noFill/>
          </a:ln>
        </p:spPr>
      </p:pic>
      <p:sp>
        <p:nvSpPr>
          <p:cNvPr id="2747" name="object 31"/>
          <p:cNvSpPr/>
          <p:nvPr/>
        </p:nvSpPr>
        <p:spPr>
          <a:xfrm>
            <a:off x="6587280" y="555912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90" h="23495">
                <a:moveTo>
                  <a:pt x="212090" y="0"/>
                </a:moveTo>
                <a:lnTo>
                  <a:pt x="0" y="0"/>
                </a:lnTo>
                <a:lnTo>
                  <a:pt x="0" y="22986"/>
                </a:lnTo>
                <a:lnTo>
                  <a:pt x="212090" y="22986"/>
                </a:lnTo>
                <a:lnTo>
                  <a:pt x="212090"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48" name="object 32"/>
          <p:cNvSpPr/>
          <p:nvPr/>
        </p:nvSpPr>
        <p:spPr>
          <a:xfrm>
            <a:off x="6587280" y="548784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90" h="22860">
                <a:moveTo>
                  <a:pt x="212090" y="0"/>
                </a:moveTo>
                <a:lnTo>
                  <a:pt x="0" y="0"/>
                </a:lnTo>
                <a:lnTo>
                  <a:pt x="0" y="22859"/>
                </a:lnTo>
                <a:lnTo>
                  <a:pt x="212090" y="22859"/>
                </a:lnTo>
                <a:lnTo>
                  <a:pt x="212090"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2749" name="object 33"/>
          <p:cNvGrpSpPr/>
          <p:nvPr/>
        </p:nvGrpSpPr>
        <p:grpSpPr>
          <a:xfrm>
            <a:off x="6928920" y="5400720"/>
            <a:ext cx="621000" cy="309960"/>
            <a:chOff x="6928920" y="5400720"/>
            <a:chExt cx="621000" cy="309960"/>
          </a:xfrm>
        </p:grpSpPr>
        <p:pic>
          <p:nvPicPr>
            <p:cNvPr id="2750" name="object 34" descr=""/>
            <p:cNvPicPr/>
            <p:nvPr/>
          </p:nvPicPr>
          <p:blipFill>
            <a:blip r:embed="rId9"/>
            <a:stretch/>
          </p:blipFill>
          <p:spPr>
            <a:xfrm>
              <a:off x="6928920" y="5400720"/>
              <a:ext cx="193680" cy="234720"/>
            </a:xfrm>
            <a:prstGeom prst="rect">
              <a:avLst/>
            </a:prstGeom>
            <a:noFill/>
            <a:ln w="0">
              <a:noFill/>
            </a:ln>
          </p:spPr>
        </p:pic>
        <p:sp>
          <p:nvSpPr>
            <p:cNvPr id="2751" name="object 35"/>
            <p:cNvSpPr/>
            <p:nvPr/>
          </p:nvSpPr>
          <p:spPr>
            <a:xfrm>
              <a:off x="7146720" y="540072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1" y="0"/>
                  </a:moveTo>
                  <a:lnTo>
                    <a:pt x="243712" y="0"/>
                  </a:lnTo>
                  <a:lnTo>
                    <a:pt x="241807" y="8509"/>
                  </a:lnTo>
                  <a:lnTo>
                    <a:pt x="253237" y="10287"/>
                  </a:lnTo>
                  <a:lnTo>
                    <a:pt x="258952" y="16002"/>
                  </a:lnTo>
                  <a:lnTo>
                    <a:pt x="258952" y="30607"/>
                  </a:lnTo>
                  <a:lnTo>
                    <a:pt x="257555" y="36449"/>
                  </a:lnTo>
                  <a:lnTo>
                    <a:pt x="248920" y="56134"/>
                  </a:lnTo>
                  <a:lnTo>
                    <a:pt x="176529" y="195872"/>
                  </a:lnTo>
                  <a:lnTo>
                    <a:pt x="174878" y="195872"/>
                  </a:lnTo>
                  <a:lnTo>
                    <a:pt x="176307" y="130522"/>
                  </a:lnTo>
                  <a:lnTo>
                    <a:pt x="176402" y="0"/>
                  </a:lnTo>
                  <a:lnTo>
                    <a:pt x="150368" y="0"/>
                  </a:lnTo>
                  <a:lnTo>
                    <a:pt x="55245" y="195872"/>
                  </a:lnTo>
                  <a:lnTo>
                    <a:pt x="53594" y="195872"/>
                  </a:lnTo>
                  <a:lnTo>
                    <a:pt x="53657" y="136128"/>
                  </a:lnTo>
                  <a:lnTo>
                    <a:pt x="51943" y="56007"/>
                  </a:lnTo>
                  <a:lnTo>
                    <a:pt x="51815" y="35306"/>
                  </a:lnTo>
                  <a:lnTo>
                    <a:pt x="71754" y="8509"/>
                  </a:lnTo>
                  <a:lnTo>
                    <a:pt x="73659" y="0"/>
                  </a:lnTo>
                  <a:lnTo>
                    <a:pt x="1904" y="0"/>
                  </a:lnTo>
                  <a:lnTo>
                    <a:pt x="0" y="8509"/>
                  </a:lnTo>
                  <a:lnTo>
                    <a:pt x="4825" y="9144"/>
                  </a:lnTo>
                  <a:lnTo>
                    <a:pt x="8508" y="10668"/>
                  </a:lnTo>
                  <a:lnTo>
                    <a:pt x="28575" y="237172"/>
                  </a:lnTo>
                  <a:lnTo>
                    <a:pt x="55625" y="237172"/>
                  </a:lnTo>
                  <a:lnTo>
                    <a:pt x="147700" y="47371"/>
                  </a:lnTo>
                  <a:lnTo>
                    <a:pt x="149351" y="47371"/>
                  </a:lnTo>
                  <a:lnTo>
                    <a:pt x="148685" y="63799"/>
                  </a:lnTo>
                  <a:lnTo>
                    <a:pt x="147923" y="95752"/>
                  </a:lnTo>
                  <a:lnTo>
                    <a:pt x="147827" y="237172"/>
                  </a:lnTo>
                  <a:lnTo>
                    <a:pt x="174371" y="237172"/>
                  </a:lnTo>
                  <a:lnTo>
                    <a:pt x="277749" y="46990"/>
                  </a:lnTo>
                  <a:lnTo>
                    <a:pt x="283462" y="36826"/>
                  </a:lnTo>
                  <a:lnTo>
                    <a:pt x="312165" y="8509"/>
                  </a:lnTo>
                  <a:lnTo>
                    <a:pt x="314071"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752" name="object 36" descr=""/>
            <p:cNvPicPr/>
            <p:nvPr/>
          </p:nvPicPr>
          <p:blipFill>
            <a:blip r:embed="rId10"/>
            <a:stretch/>
          </p:blipFill>
          <p:spPr>
            <a:xfrm>
              <a:off x="7437600" y="5545800"/>
              <a:ext cx="112320" cy="164880"/>
            </a:xfrm>
            <a:prstGeom prst="rect">
              <a:avLst/>
            </a:prstGeom>
            <a:noFill/>
            <a:ln w="0">
              <a:noFill/>
            </a:ln>
          </p:spPr>
        </p:pic>
      </p:grpSp>
      <p:sp>
        <p:nvSpPr>
          <p:cNvPr id="2753" name="object 37"/>
          <p:cNvSpPr/>
          <p:nvPr/>
        </p:nvSpPr>
        <p:spPr>
          <a:xfrm>
            <a:off x="7689600" y="5424120"/>
            <a:ext cx="211680" cy="220680"/>
          </a:xfrm>
          <a:custGeom>
            <a:avLst/>
            <a:gdLst>
              <a:gd name="textAreaLeft" fmla="*/ 0 w 211680"/>
              <a:gd name="textAreaRight" fmla="*/ 212040 w 211680"/>
              <a:gd name="textAreaTop" fmla="*/ 0 h 220680"/>
              <a:gd name="textAreaBottom" fmla="*/ 221040 h 220680"/>
            </a:gdLst>
            <a:ahLst/>
            <a:rect l="textAreaLeft" t="textAreaTop" r="textAreaRight" b="textAreaBottom"/>
            <a:pathLst>
              <a:path w="212090" h="220979">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54" name="object 38"/>
          <p:cNvSpPr/>
          <p:nvPr/>
        </p:nvSpPr>
        <p:spPr>
          <a:xfrm>
            <a:off x="8006400" y="5521320"/>
            <a:ext cx="218880" cy="18720"/>
          </a:xfrm>
          <a:custGeom>
            <a:avLst/>
            <a:gdLst>
              <a:gd name="textAreaLeft" fmla="*/ 0 w 218880"/>
              <a:gd name="textAreaRight" fmla="*/ 219240 w 218880"/>
              <a:gd name="textAreaTop" fmla="*/ 0 h 18720"/>
              <a:gd name="textAreaBottom" fmla="*/ 19080 h 18720"/>
            </a:gdLst>
            <a:ahLst/>
            <a:rect l="textAreaLeft" t="textAreaTop" r="textAreaRight" b="textAreaBottom"/>
            <a:pathLst>
              <a:path w="219075" h="19050">
                <a:moveTo>
                  <a:pt x="219075" y="0"/>
                </a:moveTo>
                <a:lnTo>
                  <a:pt x="0" y="0"/>
                </a:lnTo>
                <a:lnTo>
                  <a:pt x="0" y="19050"/>
                </a:lnTo>
                <a:lnTo>
                  <a:pt x="219075" y="19050"/>
                </a:lnTo>
                <a:lnTo>
                  <a:pt x="219075"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755" name="object 39" descr=""/>
          <p:cNvPicPr/>
          <p:nvPr/>
        </p:nvPicPr>
        <p:blipFill>
          <a:blip r:embed="rId11"/>
          <a:stretch/>
        </p:blipFill>
        <p:spPr>
          <a:xfrm>
            <a:off x="8026200" y="5199480"/>
            <a:ext cx="186840" cy="169560"/>
          </a:xfrm>
          <a:prstGeom prst="rect">
            <a:avLst/>
          </a:prstGeom>
          <a:noFill/>
          <a:ln w="0">
            <a:noFill/>
          </a:ln>
        </p:spPr>
      </p:pic>
      <p:pic>
        <p:nvPicPr>
          <p:cNvPr id="2756" name="object 40" descr=""/>
          <p:cNvPicPr/>
          <p:nvPr/>
        </p:nvPicPr>
        <p:blipFill>
          <a:blip r:embed="rId12"/>
          <a:stretch/>
        </p:blipFill>
        <p:spPr>
          <a:xfrm>
            <a:off x="8035200" y="5706000"/>
            <a:ext cx="156960" cy="167040"/>
          </a:xfrm>
          <a:prstGeom prst="rect">
            <a:avLst/>
          </a:prstGeom>
          <a:noFill/>
          <a:ln w="0">
            <a:noFill/>
          </a:ln>
        </p:spPr>
      </p:pic>
      <p:sp>
        <p:nvSpPr>
          <p:cNvPr id="2757" name="object 41"/>
          <p:cNvSpPr/>
          <p:nvPr/>
        </p:nvSpPr>
        <p:spPr>
          <a:xfrm>
            <a:off x="8287200" y="5398200"/>
            <a:ext cx="673920" cy="237600"/>
          </a:xfrm>
          <a:custGeom>
            <a:avLst/>
            <a:gdLst>
              <a:gd name="textAreaLeft" fmla="*/ 0 w 673920"/>
              <a:gd name="textAreaRight" fmla="*/ 674280 w 673920"/>
              <a:gd name="textAreaTop" fmla="*/ 0 h 237600"/>
              <a:gd name="textAreaBottom" fmla="*/ 237960 h 237600"/>
            </a:gdLst>
            <a:ahLst/>
            <a:rect l="textAreaLeft" t="textAreaTop" r="textAreaRight" b="textAreaBottom"/>
            <a:pathLst>
              <a:path w="674370" h="238125">
                <a:moveTo>
                  <a:pt x="372364" y="2666"/>
                </a:moveTo>
                <a:lnTo>
                  <a:pt x="287147" y="2666"/>
                </a:lnTo>
                <a:lnTo>
                  <a:pt x="285242" y="11175"/>
                </a:lnTo>
                <a:lnTo>
                  <a:pt x="291211" y="11429"/>
                </a:lnTo>
                <a:lnTo>
                  <a:pt x="295528" y="12699"/>
                </a:lnTo>
                <a:lnTo>
                  <a:pt x="298196" y="14985"/>
                </a:lnTo>
                <a:lnTo>
                  <a:pt x="300863" y="17144"/>
                </a:lnTo>
                <a:lnTo>
                  <a:pt x="302133" y="20954"/>
                </a:lnTo>
                <a:lnTo>
                  <a:pt x="269113" y="186308"/>
                </a:lnTo>
                <a:lnTo>
                  <a:pt x="262216" y="212981"/>
                </a:lnTo>
                <a:lnTo>
                  <a:pt x="262127" y="213258"/>
                </a:lnTo>
                <a:lnTo>
                  <a:pt x="243967" y="229171"/>
                </a:lnTo>
                <a:lnTo>
                  <a:pt x="242062" y="237604"/>
                </a:lnTo>
                <a:lnTo>
                  <a:pt x="318643" y="237604"/>
                </a:lnTo>
                <a:lnTo>
                  <a:pt x="337641" y="236980"/>
                </a:lnTo>
                <a:lnTo>
                  <a:pt x="354234" y="235108"/>
                </a:lnTo>
                <a:lnTo>
                  <a:pt x="368399" y="231989"/>
                </a:lnTo>
                <a:lnTo>
                  <a:pt x="380111" y="227622"/>
                </a:lnTo>
                <a:lnTo>
                  <a:pt x="389527" y="222465"/>
                </a:lnTo>
                <a:lnTo>
                  <a:pt x="312850" y="222465"/>
                </a:lnTo>
                <a:lnTo>
                  <a:pt x="303815" y="222292"/>
                </a:lnTo>
                <a:lnTo>
                  <a:pt x="301584" y="222292"/>
                </a:lnTo>
                <a:lnTo>
                  <a:pt x="292100" y="221767"/>
                </a:lnTo>
                <a:lnTo>
                  <a:pt x="313317" y="123737"/>
                </a:lnTo>
                <a:lnTo>
                  <a:pt x="313436" y="123189"/>
                </a:lnTo>
                <a:lnTo>
                  <a:pt x="400084" y="123189"/>
                </a:lnTo>
                <a:lnTo>
                  <a:pt x="396402" y="120846"/>
                </a:lnTo>
                <a:lnTo>
                  <a:pt x="388874" y="117347"/>
                </a:lnTo>
                <a:lnTo>
                  <a:pt x="389255" y="115442"/>
                </a:lnTo>
                <a:lnTo>
                  <a:pt x="401966" y="110468"/>
                </a:lnTo>
                <a:lnTo>
                  <a:pt x="406405" y="108076"/>
                </a:lnTo>
                <a:lnTo>
                  <a:pt x="317119" y="108076"/>
                </a:lnTo>
                <a:lnTo>
                  <a:pt x="336406" y="19075"/>
                </a:lnTo>
                <a:lnTo>
                  <a:pt x="336522" y="18541"/>
                </a:lnTo>
                <a:lnTo>
                  <a:pt x="336550" y="18414"/>
                </a:lnTo>
                <a:lnTo>
                  <a:pt x="343146" y="18174"/>
                </a:lnTo>
                <a:lnTo>
                  <a:pt x="349980" y="18018"/>
                </a:lnTo>
                <a:lnTo>
                  <a:pt x="431127" y="18018"/>
                </a:lnTo>
                <a:lnTo>
                  <a:pt x="427196" y="14779"/>
                </a:lnTo>
                <a:lnTo>
                  <a:pt x="384601" y="3020"/>
                </a:lnTo>
                <a:lnTo>
                  <a:pt x="372364" y="2666"/>
                </a:lnTo>
                <a:close/>
              </a:path>
              <a:path w="674370" h="238125">
                <a:moveTo>
                  <a:pt x="400084" y="123189"/>
                </a:moveTo>
                <a:lnTo>
                  <a:pt x="343789" y="123189"/>
                </a:lnTo>
                <a:lnTo>
                  <a:pt x="354431" y="123737"/>
                </a:lnTo>
                <a:lnTo>
                  <a:pt x="363680" y="125380"/>
                </a:lnTo>
                <a:lnTo>
                  <a:pt x="389382" y="158114"/>
                </a:lnTo>
                <a:lnTo>
                  <a:pt x="388786" y="168735"/>
                </a:lnTo>
                <a:lnTo>
                  <a:pt x="369506" y="208286"/>
                </a:lnTo>
                <a:lnTo>
                  <a:pt x="328356" y="222292"/>
                </a:lnTo>
                <a:lnTo>
                  <a:pt x="323709" y="222292"/>
                </a:lnTo>
                <a:lnTo>
                  <a:pt x="318008" y="222465"/>
                </a:lnTo>
                <a:lnTo>
                  <a:pt x="389527" y="222465"/>
                </a:lnTo>
                <a:lnTo>
                  <a:pt x="389843" y="222292"/>
                </a:lnTo>
                <a:lnTo>
                  <a:pt x="416180" y="192843"/>
                </a:lnTo>
                <a:lnTo>
                  <a:pt x="422021" y="162178"/>
                </a:lnTo>
                <a:lnTo>
                  <a:pt x="421495" y="154939"/>
                </a:lnTo>
                <a:lnTo>
                  <a:pt x="403002" y="125047"/>
                </a:lnTo>
                <a:lnTo>
                  <a:pt x="400084" y="123189"/>
                </a:lnTo>
                <a:close/>
              </a:path>
              <a:path w="674370" h="238125">
                <a:moveTo>
                  <a:pt x="431127" y="18018"/>
                </a:moveTo>
                <a:lnTo>
                  <a:pt x="374773" y="18018"/>
                </a:lnTo>
                <a:lnTo>
                  <a:pt x="380746" y="18541"/>
                </a:lnTo>
                <a:lnTo>
                  <a:pt x="386207" y="19811"/>
                </a:lnTo>
                <a:lnTo>
                  <a:pt x="409448" y="37337"/>
                </a:lnTo>
                <a:lnTo>
                  <a:pt x="411225" y="41655"/>
                </a:lnTo>
                <a:lnTo>
                  <a:pt x="412115" y="46354"/>
                </a:lnTo>
                <a:lnTo>
                  <a:pt x="412115" y="60070"/>
                </a:lnTo>
                <a:lnTo>
                  <a:pt x="410718" y="67817"/>
                </a:lnTo>
                <a:lnTo>
                  <a:pt x="407924" y="74548"/>
                </a:lnTo>
                <a:lnTo>
                  <a:pt x="405257" y="81279"/>
                </a:lnTo>
                <a:lnTo>
                  <a:pt x="373634" y="104774"/>
                </a:lnTo>
                <a:lnTo>
                  <a:pt x="341375" y="108076"/>
                </a:lnTo>
                <a:lnTo>
                  <a:pt x="406405" y="108076"/>
                </a:lnTo>
                <a:lnTo>
                  <a:pt x="436149" y="80922"/>
                </a:lnTo>
                <a:lnTo>
                  <a:pt x="443865" y="50418"/>
                </a:lnTo>
                <a:lnTo>
                  <a:pt x="443412" y="42826"/>
                </a:lnTo>
                <a:lnTo>
                  <a:pt x="442055" y="35877"/>
                </a:lnTo>
                <a:lnTo>
                  <a:pt x="439793" y="29594"/>
                </a:lnTo>
                <a:lnTo>
                  <a:pt x="436625" y="24002"/>
                </a:lnTo>
                <a:lnTo>
                  <a:pt x="432411" y="19075"/>
                </a:lnTo>
                <a:lnTo>
                  <a:pt x="431127" y="18018"/>
                </a:lnTo>
                <a:close/>
              </a:path>
              <a:path w="674370" h="238125">
                <a:moveTo>
                  <a:pt x="641476" y="0"/>
                </a:moveTo>
                <a:lnTo>
                  <a:pt x="615442" y="0"/>
                </a:lnTo>
                <a:lnTo>
                  <a:pt x="505206" y="190626"/>
                </a:lnTo>
                <a:lnTo>
                  <a:pt x="500632" y="198299"/>
                </a:lnTo>
                <a:lnTo>
                  <a:pt x="480060" y="224955"/>
                </a:lnTo>
                <a:lnTo>
                  <a:pt x="477522" y="226910"/>
                </a:lnTo>
                <a:lnTo>
                  <a:pt x="476919" y="227342"/>
                </a:lnTo>
                <a:lnTo>
                  <a:pt x="473583" y="228714"/>
                </a:lnTo>
                <a:lnTo>
                  <a:pt x="470026" y="229171"/>
                </a:lnTo>
                <a:lnTo>
                  <a:pt x="468122" y="237604"/>
                </a:lnTo>
                <a:lnTo>
                  <a:pt x="538480" y="237604"/>
                </a:lnTo>
                <a:lnTo>
                  <a:pt x="540385" y="229171"/>
                </a:lnTo>
                <a:lnTo>
                  <a:pt x="528827" y="227342"/>
                </a:lnTo>
                <a:lnTo>
                  <a:pt x="522986" y="221602"/>
                </a:lnTo>
                <a:lnTo>
                  <a:pt x="522986" y="207606"/>
                </a:lnTo>
                <a:lnTo>
                  <a:pt x="524128" y="202590"/>
                </a:lnTo>
                <a:lnTo>
                  <a:pt x="528193" y="191223"/>
                </a:lnTo>
                <a:lnTo>
                  <a:pt x="531495" y="184403"/>
                </a:lnTo>
                <a:lnTo>
                  <a:pt x="545465" y="159638"/>
                </a:lnTo>
                <a:lnTo>
                  <a:pt x="651728" y="159638"/>
                </a:lnTo>
                <a:lnTo>
                  <a:pt x="650766" y="144652"/>
                </a:lnTo>
                <a:lnTo>
                  <a:pt x="553212" y="144652"/>
                </a:lnTo>
                <a:lnTo>
                  <a:pt x="614426" y="36321"/>
                </a:lnTo>
                <a:lnTo>
                  <a:pt x="643809" y="36321"/>
                </a:lnTo>
                <a:lnTo>
                  <a:pt x="641476" y="0"/>
                </a:lnTo>
                <a:close/>
              </a:path>
              <a:path w="674370" h="238125">
                <a:moveTo>
                  <a:pt x="671025" y="228714"/>
                </a:moveTo>
                <a:lnTo>
                  <a:pt x="608126" y="228714"/>
                </a:lnTo>
                <a:lnTo>
                  <a:pt x="602742" y="229171"/>
                </a:lnTo>
                <a:lnTo>
                  <a:pt x="600837" y="237604"/>
                </a:lnTo>
                <a:lnTo>
                  <a:pt x="672465" y="237604"/>
                </a:lnTo>
                <a:lnTo>
                  <a:pt x="674243" y="229171"/>
                </a:lnTo>
                <a:lnTo>
                  <a:pt x="671025" y="228714"/>
                </a:lnTo>
                <a:close/>
              </a:path>
              <a:path w="674370" h="238125">
                <a:moveTo>
                  <a:pt x="651728" y="159638"/>
                </a:moveTo>
                <a:lnTo>
                  <a:pt x="621157" y="159638"/>
                </a:lnTo>
                <a:lnTo>
                  <a:pt x="622300" y="181863"/>
                </a:lnTo>
                <a:lnTo>
                  <a:pt x="622681" y="187070"/>
                </a:lnTo>
                <a:lnTo>
                  <a:pt x="622808" y="208292"/>
                </a:lnTo>
                <a:lnTo>
                  <a:pt x="621157" y="216547"/>
                </a:lnTo>
                <a:lnTo>
                  <a:pt x="614552" y="225958"/>
                </a:lnTo>
                <a:lnTo>
                  <a:pt x="609253" y="228714"/>
                </a:lnTo>
                <a:lnTo>
                  <a:pt x="669970" y="228714"/>
                </a:lnTo>
                <a:lnTo>
                  <a:pt x="665607" y="226910"/>
                </a:lnTo>
                <a:lnTo>
                  <a:pt x="663067" y="224434"/>
                </a:lnTo>
                <a:lnTo>
                  <a:pt x="660400" y="221970"/>
                </a:lnTo>
                <a:lnTo>
                  <a:pt x="658368" y="218185"/>
                </a:lnTo>
                <a:lnTo>
                  <a:pt x="656971" y="213080"/>
                </a:lnTo>
                <a:lnTo>
                  <a:pt x="655541" y="208292"/>
                </a:lnTo>
                <a:lnTo>
                  <a:pt x="655447" y="207975"/>
                </a:lnTo>
                <a:lnTo>
                  <a:pt x="654431" y="200888"/>
                </a:lnTo>
                <a:lnTo>
                  <a:pt x="653796" y="191833"/>
                </a:lnTo>
                <a:lnTo>
                  <a:pt x="651728" y="159638"/>
                </a:lnTo>
                <a:close/>
              </a:path>
              <a:path w="674370" h="238125">
                <a:moveTo>
                  <a:pt x="643809" y="36321"/>
                </a:moveTo>
                <a:lnTo>
                  <a:pt x="616331" y="36321"/>
                </a:lnTo>
                <a:lnTo>
                  <a:pt x="616458" y="49529"/>
                </a:lnTo>
                <a:lnTo>
                  <a:pt x="616712" y="60832"/>
                </a:lnTo>
                <a:lnTo>
                  <a:pt x="616848" y="69028"/>
                </a:lnTo>
                <a:lnTo>
                  <a:pt x="617045" y="76485"/>
                </a:lnTo>
                <a:lnTo>
                  <a:pt x="617474" y="89280"/>
                </a:lnTo>
                <a:lnTo>
                  <a:pt x="620395" y="144652"/>
                </a:lnTo>
                <a:lnTo>
                  <a:pt x="650766" y="144652"/>
                </a:lnTo>
                <a:lnTo>
                  <a:pt x="643809" y="36321"/>
                </a:lnTo>
                <a:close/>
              </a:path>
              <a:path w="674370" h="238125">
                <a:moveTo>
                  <a:pt x="121539" y="2666"/>
                </a:moveTo>
                <a:lnTo>
                  <a:pt x="52070" y="2666"/>
                </a:lnTo>
                <a:lnTo>
                  <a:pt x="50165" y="11175"/>
                </a:lnTo>
                <a:lnTo>
                  <a:pt x="54584" y="11937"/>
                </a:lnTo>
                <a:lnTo>
                  <a:pt x="54140" y="11937"/>
                </a:lnTo>
                <a:lnTo>
                  <a:pt x="76326" y="49021"/>
                </a:lnTo>
                <a:lnTo>
                  <a:pt x="101726" y="119760"/>
                </a:lnTo>
                <a:lnTo>
                  <a:pt x="47135" y="184784"/>
                </a:lnTo>
                <a:lnTo>
                  <a:pt x="18161" y="218300"/>
                </a:lnTo>
                <a:lnTo>
                  <a:pt x="11430" y="224180"/>
                </a:lnTo>
                <a:lnTo>
                  <a:pt x="8509" y="226364"/>
                </a:lnTo>
                <a:lnTo>
                  <a:pt x="5334" y="228028"/>
                </a:lnTo>
                <a:lnTo>
                  <a:pt x="1777" y="229171"/>
                </a:lnTo>
                <a:lnTo>
                  <a:pt x="0" y="237604"/>
                </a:lnTo>
                <a:lnTo>
                  <a:pt x="64008" y="237604"/>
                </a:lnTo>
                <a:lnTo>
                  <a:pt x="65913" y="229171"/>
                </a:lnTo>
                <a:lnTo>
                  <a:pt x="62102" y="228714"/>
                </a:lnTo>
                <a:lnTo>
                  <a:pt x="59055" y="227647"/>
                </a:lnTo>
                <a:lnTo>
                  <a:pt x="54737" y="224320"/>
                </a:lnTo>
                <a:lnTo>
                  <a:pt x="53721" y="221259"/>
                </a:lnTo>
                <a:lnTo>
                  <a:pt x="53721" y="213461"/>
                </a:lnTo>
                <a:lnTo>
                  <a:pt x="70485" y="186816"/>
                </a:lnTo>
                <a:lnTo>
                  <a:pt x="109600" y="137794"/>
                </a:lnTo>
                <a:lnTo>
                  <a:pt x="139547" y="137794"/>
                </a:lnTo>
                <a:lnTo>
                  <a:pt x="131318" y="114934"/>
                </a:lnTo>
                <a:lnTo>
                  <a:pt x="146402" y="96900"/>
                </a:lnTo>
                <a:lnTo>
                  <a:pt x="123444" y="96900"/>
                </a:lnTo>
                <a:lnTo>
                  <a:pt x="109093" y="55244"/>
                </a:lnTo>
                <a:lnTo>
                  <a:pt x="103505" y="22605"/>
                </a:lnTo>
                <a:lnTo>
                  <a:pt x="104901" y="18795"/>
                </a:lnTo>
                <a:lnTo>
                  <a:pt x="107823" y="16255"/>
                </a:lnTo>
                <a:lnTo>
                  <a:pt x="110744" y="13588"/>
                </a:lnTo>
                <a:lnTo>
                  <a:pt x="114681" y="11937"/>
                </a:lnTo>
                <a:lnTo>
                  <a:pt x="119634" y="11175"/>
                </a:lnTo>
                <a:lnTo>
                  <a:pt x="121539" y="2666"/>
                </a:lnTo>
                <a:close/>
              </a:path>
              <a:path w="674370" h="238125">
                <a:moveTo>
                  <a:pt x="139547" y="137794"/>
                </a:moveTo>
                <a:lnTo>
                  <a:pt x="109600" y="137794"/>
                </a:lnTo>
                <a:lnTo>
                  <a:pt x="127508" y="190284"/>
                </a:lnTo>
                <a:lnTo>
                  <a:pt x="130301" y="198539"/>
                </a:lnTo>
                <a:lnTo>
                  <a:pt x="131699" y="206057"/>
                </a:lnTo>
                <a:lnTo>
                  <a:pt x="131699" y="217296"/>
                </a:lnTo>
                <a:lnTo>
                  <a:pt x="130301" y="220941"/>
                </a:lnTo>
                <a:lnTo>
                  <a:pt x="124714" y="226567"/>
                </a:lnTo>
                <a:lnTo>
                  <a:pt x="120650" y="228371"/>
                </a:lnTo>
                <a:lnTo>
                  <a:pt x="115316" y="229171"/>
                </a:lnTo>
                <a:lnTo>
                  <a:pt x="113665" y="237604"/>
                </a:lnTo>
                <a:lnTo>
                  <a:pt x="183134" y="237604"/>
                </a:lnTo>
                <a:lnTo>
                  <a:pt x="184912" y="229171"/>
                </a:lnTo>
                <a:lnTo>
                  <a:pt x="181101" y="228028"/>
                </a:lnTo>
                <a:lnTo>
                  <a:pt x="178435" y="226910"/>
                </a:lnTo>
                <a:lnTo>
                  <a:pt x="159180" y="192226"/>
                </a:lnTo>
                <a:lnTo>
                  <a:pt x="156464" y="184784"/>
                </a:lnTo>
                <a:lnTo>
                  <a:pt x="139547" y="137794"/>
                </a:lnTo>
                <a:close/>
              </a:path>
              <a:path w="674370" h="238125">
                <a:moveTo>
                  <a:pt x="228346" y="2666"/>
                </a:moveTo>
                <a:lnTo>
                  <a:pt x="164211" y="2666"/>
                </a:lnTo>
                <a:lnTo>
                  <a:pt x="162306" y="11175"/>
                </a:lnTo>
                <a:lnTo>
                  <a:pt x="166750" y="11429"/>
                </a:lnTo>
                <a:lnTo>
                  <a:pt x="169925" y="12699"/>
                </a:lnTo>
                <a:lnTo>
                  <a:pt x="173609" y="17144"/>
                </a:lnTo>
                <a:lnTo>
                  <a:pt x="174498" y="19684"/>
                </a:lnTo>
                <a:lnTo>
                  <a:pt x="174498" y="25145"/>
                </a:lnTo>
                <a:lnTo>
                  <a:pt x="174062" y="27431"/>
                </a:lnTo>
                <a:lnTo>
                  <a:pt x="173990" y="27812"/>
                </a:lnTo>
                <a:lnTo>
                  <a:pt x="172787" y="30698"/>
                </a:lnTo>
                <a:lnTo>
                  <a:pt x="171800" y="33313"/>
                </a:lnTo>
                <a:lnTo>
                  <a:pt x="171520" y="34004"/>
                </a:lnTo>
                <a:lnTo>
                  <a:pt x="169545" y="37337"/>
                </a:lnTo>
                <a:lnTo>
                  <a:pt x="166750" y="41401"/>
                </a:lnTo>
                <a:lnTo>
                  <a:pt x="164084" y="45338"/>
                </a:lnTo>
                <a:lnTo>
                  <a:pt x="160147" y="50418"/>
                </a:lnTo>
                <a:lnTo>
                  <a:pt x="123444" y="96900"/>
                </a:lnTo>
                <a:lnTo>
                  <a:pt x="146402" y="96900"/>
                </a:lnTo>
                <a:lnTo>
                  <a:pt x="182625" y="53593"/>
                </a:lnTo>
                <a:lnTo>
                  <a:pt x="210185" y="21843"/>
                </a:lnTo>
                <a:lnTo>
                  <a:pt x="226568" y="11175"/>
                </a:lnTo>
                <a:lnTo>
                  <a:pt x="228346" y="2666"/>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2758" name="object 42"/>
          <p:cNvGrpSpPr/>
          <p:nvPr/>
        </p:nvGrpSpPr>
        <p:grpSpPr>
          <a:xfrm>
            <a:off x="7648560" y="4076640"/>
            <a:ext cx="1766520" cy="1042560"/>
            <a:chOff x="7648560" y="4076640"/>
            <a:chExt cx="1766520" cy="1042560"/>
          </a:xfrm>
        </p:grpSpPr>
        <p:pic>
          <p:nvPicPr>
            <p:cNvPr id="2759" name="object 43" descr=""/>
            <p:cNvPicPr/>
            <p:nvPr/>
          </p:nvPicPr>
          <p:blipFill>
            <a:blip r:embed="rId13"/>
            <a:stretch/>
          </p:blipFill>
          <p:spPr>
            <a:xfrm>
              <a:off x="7648560" y="4076640"/>
              <a:ext cx="1766520" cy="1004400"/>
            </a:xfrm>
            <a:prstGeom prst="rect">
              <a:avLst/>
            </a:prstGeom>
            <a:noFill/>
            <a:ln w="0">
              <a:noFill/>
            </a:ln>
          </p:spPr>
        </p:pic>
        <p:pic>
          <p:nvPicPr>
            <p:cNvPr id="2760" name="object 44" descr=""/>
            <p:cNvPicPr/>
            <p:nvPr/>
          </p:nvPicPr>
          <p:blipFill>
            <a:blip r:embed="rId14"/>
            <a:stretch/>
          </p:blipFill>
          <p:spPr>
            <a:xfrm>
              <a:off x="8086680" y="4257720"/>
              <a:ext cx="1309320" cy="861480"/>
            </a:xfrm>
            <a:prstGeom prst="rect">
              <a:avLst/>
            </a:prstGeom>
            <a:noFill/>
            <a:ln w="0">
              <a:noFill/>
            </a:ln>
          </p:spPr>
        </p:pic>
        <p:sp>
          <p:nvSpPr>
            <p:cNvPr id="2761" name="object 45"/>
            <p:cNvSpPr/>
            <p:nvPr/>
          </p:nvSpPr>
          <p:spPr>
            <a:xfrm>
              <a:off x="7718400" y="4124160"/>
              <a:ext cx="1630440" cy="871560"/>
            </a:xfrm>
            <a:custGeom>
              <a:avLst/>
              <a:gdLst>
                <a:gd name="textAreaLeft" fmla="*/ 0 w 1630440"/>
                <a:gd name="textAreaRight" fmla="*/ 1630800 w 1630440"/>
                <a:gd name="textAreaTop" fmla="*/ 0 h 871560"/>
                <a:gd name="textAreaBottom" fmla="*/ 871920 h 871560"/>
              </a:gdLst>
              <a:ahLst/>
              <a:rect l="textAreaLeft" t="textAreaTop" r="textAreaRight" b="textAreaBottom"/>
              <a:pathLst>
                <a:path w="1630679" h="871854">
                  <a:moveTo>
                    <a:pt x="0" y="0"/>
                  </a:moveTo>
                  <a:lnTo>
                    <a:pt x="373125" y="455040"/>
                  </a:lnTo>
                  <a:lnTo>
                    <a:pt x="373125" y="752728"/>
                  </a:lnTo>
                  <a:lnTo>
                    <a:pt x="382468" y="799095"/>
                  </a:lnTo>
                  <a:lnTo>
                    <a:pt x="407955" y="836961"/>
                  </a:lnTo>
                  <a:lnTo>
                    <a:pt x="445777" y="862492"/>
                  </a:lnTo>
                  <a:lnTo>
                    <a:pt x="492125" y="871854"/>
                  </a:lnTo>
                  <a:lnTo>
                    <a:pt x="1511300" y="871854"/>
                  </a:lnTo>
                  <a:lnTo>
                    <a:pt x="1557666" y="862492"/>
                  </a:lnTo>
                  <a:lnTo>
                    <a:pt x="1595532" y="836961"/>
                  </a:lnTo>
                  <a:lnTo>
                    <a:pt x="1621063" y="799095"/>
                  </a:lnTo>
                  <a:lnTo>
                    <a:pt x="1630426" y="752728"/>
                  </a:lnTo>
                  <a:lnTo>
                    <a:pt x="1630426" y="276478"/>
                  </a:lnTo>
                  <a:lnTo>
                    <a:pt x="373125" y="276478"/>
                  </a:lnTo>
                  <a:lnTo>
                    <a:pt x="0" y="0"/>
                  </a:lnTo>
                  <a:close/>
                </a:path>
                <a:path w="1630679" h="871854">
                  <a:moveTo>
                    <a:pt x="1511300" y="157479"/>
                  </a:moveTo>
                  <a:lnTo>
                    <a:pt x="492125" y="157479"/>
                  </a:lnTo>
                  <a:lnTo>
                    <a:pt x="445777" y="166822"/>
                  </a:lnTo>
                  <a:lnTo>
                    <a:pt x="407955" y="192309"/>
                  </a:lnTo>
                  <a:lnTo>
                    <a:pt x="382468" y="230131"/>
                  </a:lnTo>
                  <a:lnTo>
                    <a:pt x="373125" y="276478"/>
                  </a:lnTo>
                  <a:lnTo>
                    <a:pt x="1630426" y="276478"/>
                  </a:lnTo>
                  <a:lnTo>
                    <a:pt x="1621063" y="230131"/>
                  </a:lnTo>
                  <a:lnTo>
                    <a:pt x="1595532" y="192309"/>
                  </a:lnTo>
                  <a:lnTo>
                    <a:pt x="1557666" y="166822"/>
                  </a:lnTo>
                  <a:lnTo>
                    <a:pt x="1511300" y="157479"/>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62" name="object 46"/>
            <p:cNvSpPr/>
            <p:nvPr/>
          </p:nvSpPr>
          <p:spPr>
            <a:xfrm>
              <a:off x="7718400" y="4124160"/>
              <a:ext cx="1630440" cy="871560"/>
            </a:xfrm>
            <a:custGeom>
              <a:avLst/>
              <a:gdLst>
                <a:gd name="textAreaLeft" fmla="*/ 0 w 1630440"/>
                <a:gd name="textAreaRight" fmla="*/ 1630800 w 1630440"/>
                <a:gd name="textAreaTop" fmla="*/ 0 h 871560"/>
                <a:gd name="textAreaBottom" fmla="*/ 871920 h 871560"/>
              </a:gdLst>
              <a:ahLst/>
              <a:rect l="textAreaLeft" t="textAreaTop" r="textAreaRight" b="textAreaBottom"/>
              <a:pathLst>
                <a:path w="1630679" h="871854">
                  <a:moveTo>
                    <a:pt x="373125" y="276478"/>
                  </a:moveTo>
                  <a:lnTo>
                    <a:pt x="382468" y="230131"/>
                  </a:lnTo>
                  <a:lnTo>
                    <a:pt x="407955" y="192309"/>
                  </a:lnTo>
                  <a:lnTo>
                    <a:pt x="445777" y="166822"/>
                  </a:lnTo>
                  <a:lnTo>
                    <a:pt x="492125" y="157479"/>
                  </a:lnTo>
                  <a:lnTo>
                    <a:pt x="582676" y="157479"/>
                  </a:lnTo>
                  <a:lnTo>
                    <a:pt x="897001" y="157479"/>
                  </a:lnTo>
                  <a:lnTo>
                    <a:pt x="1511300" y="157479"/>
                  </a:lnTo>
                  <a:lnTo>
                    <a:pt x="1557666" y="166822"/>
                  </a:lnTo>
                  <a:lnTo>
                    <a:pt x="1595532" y="192309"/>
                  </a:lnTo>
                  <a:lnTo>
                    <a:pt x="1621063" y="230131"/>
                  </a:lnTo>
                  <a:lnTo>
                    <a:pt x="1630426" y="276478"/>
                  </a:lnTo>
                  <a:lnTo>
                    <a:pt x="1630426" y="455040"/>
                  </a:lnTo>
                  <a:lnTo>
                    <a:pt x="1630426" y="752728"/>
                  </a:lnTo>
                  <a:lnTo>
                    <a:pt x="1621063" y="799095"/>
                  </a:lnTo>
                  <a:lnTo>
                    <a:pt x="1595532" y="836961"/>
                  </a:lnTo>
                  <a:lnTo>
                    <a:pt x="1557666" y="862492"/>
                  </a:lnTo>
                  <a:lnTo>
                    <a:pt x="1511300" y="871854"/>
                  </a:lnTo>
                  <a:lnTo>
                    <a:pt x="897001" y="871854"/>
                  </a:lnTo>
                  <a:lnTo>
                    <a:pt x="582676" y="871854"/>
                  </a:lnTo>
                  <a:lnTo>
                    <a:pt x="492125" y="871854"/>
                  </a:lnTo>
                  <a:lnTo>
                    <a:pt x="445777" y="862492"/>
                  </a:lnTo>
                  <a:lnTo>
                    <a:pt x="407955" y="836961"/>
                  </a:lnTo>
                  <a:lnTo>
                    <a:pt x="382468" y="799095"/>
                  </a:lnTo>
                  <a:lnTo>
                    <a:pt x="373125" y="752728"/>
                  </a:lnTo>
                  <a:lnTo>
                    <a:pt x="373125" y="455040"/>
                  </a:lnTo>
                  <a:lnTo>
                    <a:pt x="0" y="0"/>
                  </a:lnTo>
                  <a:lnTo>
                    <a:pt x="373125" y="276478"/>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63" name="object 47"/>
          <p:cNvSpPr/>
          <p:nvPr/>
        </p:nvSpPr>
        <p:spPr>
          <a:xfrm>
            <a:off x="6678720" y="3544920"/>
            <a:ext cx="2521080" cy="177372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2750" spc="-11" strike="noStrike" u="none">
                <a:solidFill>
                  <a:srgbClr val="464646"/>
                </a:solidFill>
                <a:uFillTx/>
                <a:latin typeface="Cambria Math"/>
              </a:rPr>
              <a:t>𝑊</a:t>
            </a:r>
            <a:r>
              <a:rPr b="0" lang="en-US" sz="3000" spc="-14" strike="noStrike" u="none" baseline="-15000">
                <a:solidFill>
                  <a:srgbClr val="464646"/>
                </a:solidFill>
                <a:uFillTx/>
                <a:latin typeface="Cambria Math"/>
              </a:rPr>
              <a:t>0</a:t>
            </a:r>
            <a:r>
              <a:rPr b="0" lang="en-US" sz="3000" spc="337" strike="noStrike" u="none" baseline="-15000">
                <a:solidFill>
                  <a:srgbClr val="464646"/>
                </a:solidFill>
                <a:uFillTx/>
                <a:latin typeface="Cambria Math"/>
              </a:rPr>
              <a:t> </a:t>
            </a:r>
            <a:r>
              <a:rPr b="0" lang="en-US" sz="2750" strike="noStrike" u="none">
                <a:solidFill>
                  <a:srgbClr val="464646"/>
                </a:solidFill>
                <a:uFillTx/>
                <a:latin typeface="Cambria Math"/>
              </a:rPr>
              <a:t>+</a:t>
            </a:r>
            <a:r>
              <a:rPr b="0" lang="en-US" sz="2750" spc="85" strike="noStrike" u="none">
                <a:solidFill>
                  <a:srgbClr val="464646"/>
                </a:solidFill>
                <a:uFillTx/>
                <a:latin typeface="Cambria Math"/>
              </a:rPr>
              <a:t> </a:t>
            </a:r>
            <a:r>
              <a:rPr b="0" lang="en-US" sz="3000" spc="164" strike="noStrike" u="none" baseline="-38000">
                <a:solidFill>
                  <a:srgbClr val="464646"/>
                </a:solidFill>
                <a:uFillTx/>
                <a:latin typeface="Cambria Math"/>
              </a:rPr>
              <a:t>𝑟</a:t>
            </a:r>
            <a:r>
              <a:rPr b="0" lang="en-US" sz="3000" spc="247" strike="noStrike" u="none" baseline="-38000">
                <a:solidFill>
                  <a:srgbClr val="464646"/>
                </a:solidFill>
                <a:uFillTx/>
                <a:latin typeface="Cambria Math"/>
              </a:rPr>
              <a:t> </a:t>
            </a:r>
            <a:r>
              <a:rPr b="0" lang="en-US" sz="2750" spc="31" strike="noStrike" u="none">
                <a:solidFill>
                  <a:srgbClr val="464646"/>
                </a:solidFill>
                <a:uFillTx/>
                <a:latin typeface="Cambria Math"/>
              </a:rPr>
              <a:t>𝐵𝐴</a:t>
            </a:r>
            <a:endParaRPr b="0" lang="en-US" sz="2750" strike="noStrike" u="none">
              <a:solidFill>
                <a:srgbClr val="000000"/>
              </a:solidFill>
              <a:uFillTx/>
              <a:latin typeface="Arial"/>
            </a:endParaRPr>
          </a:p>
          <a:p>
            <a:pPr marL="1778040" indent="-170640" defTabSz="914400">
              <a:lnSpc>
                <a:spcPct val="100000"/>
              </a:lnSpc>
              <a:spcBef>
                <a:spcPts val="2874"/>
              </a:spcBef>
              <a:tabLst>
                <a:tab algn="l" pos="0"/>
              </a:tabLst>
            </a:pPr>
            <a:r>
              <a:rPr b="0" lang="en-US" sz="1800" strike="noStrike" u="none">
                <a:solidFill>
                  <a:srgbClr val="ffffff"/>
                </a:solidFill>
                <a:uFillTx/>
                <a:latin typeface="Calibri"/>
              </a:rPr>
              <a:t>Rank of</a:t>
            </a:r>
            <a:r>
              <a:rPr b="0" lang="en-US" sz="1800" spc="-26" strike="noStrike" u="none">
                <a:solidFill>
                  <a:srgbClr val="ffffff"/>
                </a:solidFill>
                <a:uFillTx/>
                <a:latin typeface="Calibri"/>
              </a:rPr>
              <a:t> </a:t>
            </a:r>
            <a:r>
              <a:rPr b="0" lang="en-US" sz="1800" spc="-51" strike="noStrike" u="none">
                <a:solidFill>
                  <a:srgbClr val="ffffff"/>
                </a:solidFill>
                <a:uFillTx/>
                <a:latin typeface="Calibri"/>
              </a:rPr>
              <a:t>B </a:t>
            </a:r>
            <a:r>
              <a:rPr b="0" lang="en-US" sz="1800" strike="noStrike" u="none">
                <a:solidFill>
                  <a:srgbClr val="ffffff"/>
                </a:solidFill>
                <a:uFillTx/>
                <a:latin typeface="Calibri"/>
              </a:rPr>
              <a:t>and</a:t>
            </a:r>
            <a:r>
              <a:rPr b="0" lang="en-US" sz="1800" spc="-51" strike="noStrike" u="none">
                <a:solidFill>
                  <a:srgbClr val="ffffff"/>
                </a:solidFill>
                <a:uFillTx/>
                <a:latin typeface="Calibri"/>
              </a:rPr>
              <a:t> A</a:t>
            </a:r>
            <a:endParaRPr b="0" lang="en-US" sz="1800" strike="noStrike" u="none">
              <a:solidFill>
                <a:srgbClr val="000000"/>
              </a:solidFill>
              <a:uFillTx/>
              <a:latin typeface="Arial"/>
            </a:endParaRPr>
          </a:p>
        </p:txBody>
      </p:sp>
      <p:sp>
        <p:nvSpPr>
          <p:cNvPr id="2764" name="PlaceHolder 2"/>
          <p:cNvSpPr>
            <a:spLocks noGrp="1"/>
          </p:cNvSpPr>
          <p:nvPr>
            <p:ph type="ftr" idx="173"/>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765" name="PlaceHolder 3"/>
          <p:cNvSpPr>
            <a:spLocks noGrp="1"/>
          </p:cNvSpPr>
          <p:nvPr>
            <p:ph type="sldNum" idx="174"/>
          </p:nvPr>
        </p:nvSpPr>
        <p:spPr>
          <a:xfrm>
            <a:off x="8610480" y="6356160"/>
            <a:ext cx="2742840" cy="365400"/>
          </a:xfrm>
          <a:prstGeom prst="rect">
            <a:avLst/>
          </a:prstGeom>
          <a:noFill/>
          <a:ln w="0">
            <a:noFill/>
          </a:ln>
        </p:spPr>
        <p:txBody>
          <a:bodyPr lIns="0" rIns="0" tIns="0" bIns="0" anchor="ctr">
            <a:noAutofit/>
          </a:bodyPr>
          <a:lstStyle>
            <a:lvl1pPr marL="77400" indent="0" algn="r" defTabSz="914400">
              <a:lnSpc>
                <a:spcPct val="100000"/>
              </a:lnSpc>
              <a:buNone/>
              <a:defRPr b="0" lang="en-US" sz="1200" spc="-26" strike="noStrike" u="none">
                <a:solidFill>
                  <a:schemeClr val="dk1">
                    <a:tint val="75000"/>
                  </a:schemeClr>
                </a:solidFill>
                <a:uFillTx/>
                <a:latin typeface="Calibri"/>
              </a:defRPr>
            </a:lvl1pPr>
          </a:lstStyle>
          <a:p>
            <a:pPr marL="77400" indent="0" algn="r" defTabSz="914400">
              <a:lnSpc>
                <a:spcPct val="100000"/>
              </a:lnSpc>
              <a:buNone/>
            </a:pPr>
            <a:r>
              <a:rPr b="0" lang="en-US" sz="1200" spc="-26" strike="noStrike" u="none">
                <a:solidFill>
                  <a:schemeClr val="dk1">
                    <a:tint val="75000"/>
                  </a:schemeClr>
                </a:solidFill>
                <a:uFillTx/>
                <a:latin typeface="Calibri"/>
              </a:rPr>
              <a:t>112</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766" name="object 2"/>
          <p:cNvGrpSpPr/>
          <p:nvPr/>
        </p:nvGrpSpPr>
        <p:grpSpPr>
          <a:xfrm>
            <a:off x="11115720" y="76320"/>
            <a:ext cx="790200" cy="676080"/>
            <a:chOff x="11115720" y="76320"/>
            <a:chExt cx="790200" cy="676080"/>
          </a:xfrm>
        </p:grpSpPr>
        <p:pic>
          <p:nvPicPr>
            <p:cNvPr id="2767" name="object 3" descr=""/>
            <p:cNvPicPr/>
            <p:nvPr/>
          </p:nvPicPr>
          <p:blipFill>
            <a:blip r:embed="rId1"/>
            <a:stretch/>
          </p:blipFill>
          <p:spPr>
            <a:xfrm>
              <a:off x="11134800" y="95400"/>
              <a:ext cx="752040" cy="637920"/>
            </a:xfrm>
            <a:prstGeom prst="rect">
              <a:avLst/>
            </a:prstGeom>
            <a:noFill/>
            <a:ln w="0">
              <a:noFill/>
            </a:ln>
          </p:spPr>
        </p:pic>
        <p:sp>
          <p:nvSpPr>
            <p:cNvPr id="2768" name="object 4"/>
            <p:cNvSpPr/>
            <p:nvPr/>
          </p:nvSpPr>
          <p:spPr>
            <a:xfrm>
              <a:off x="11115720" y="76320"/>
              <a:ext cx="790200" cy="676080"/>
            </a:xfrm>
            <a:custGeom>
              <a:avLst/>
              <a:gdLst>
                <a:gd name="textAreaLeft" fmla="*/ 0 w 790200"/>
                <a:gd name="textAreaRight" fmla="*/ 790560 w 790200"/>
                <a:gd name="textAreaTop" fmla="*/ 0 h 676080"/>
                <a:gd name="textAreaBottom" fmla="*/ 676440 h 676080"/>
              </a:gdLst>
              <a:ahLst/>
              <a:rect l="textAreaLeft" t="textAreaTop" r="textAreaRight" b="textAreaBottom"/>
              <a:pathLst>
                <a:path w="790575" h="676275">
                  <a:moveTo>
                    <a:pt x="0" y="676275"/>
                  </a:moveTo>
                  <a:lnTo>
                    <a:pt x="790575" y="676275"/>
                  </a:lnTo>
                  <a:lnTo>
                    <a:pt x="790575" y="0"/>
                  </a:lnTo>
                  <a:lnTo>
                    <a:pt x="0" y="0"/>
                  </a:lnTo>
                  <a:lnTo>
                    <a:pt x="0" y="6762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76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QLoRA</a:t>
            </a:r>
            <a:r>
              <a:rPr b="0" lang="en-US" sz="4400" spc="-130"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Putting</a:t>
            </a:r>
            <a:r>
              <a:rPr b="0" lang="en-US" sz="4400" spc="-210"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201" strike="noStrike" u="none">
                <a:solidFill>
                  <a:schemeClr val="dk1"/>
                </a:solidFill>
                <a:uFillTx/>
                <a:latin typeface="Calibri Light"/>
              </a:rPr>
              <a:t> </a:t>
            </a:r>
            <a:r>
              <a:rPr b="0" lang="en-US" sz="4400" strike="noStrike" u="none">
                <a:solidFill>
                  <a:schemeClr val="dk1"/>
                </a:solidFill>
                <a:uFillTx/>
                <a:latin typeface="Calibri Light"/>
              </a:rPr>
              <a:t>all</a:t>
            </a:r>
            <a:r>
              <a:rPr b="0" lang="en-US" sz="4400" spc="-204" strike="noStrike" u="none">
                <a:solidFill>
                  <a:schemeClr val="dk1"/>
                </a:solidFill>
                <a:uFillTx/>
                <a:latin typeface="Calibri Light"/>
              </a:rPr>
              <a:t> </a:t>
            </a:r>
            <a:r>
              <a:rPr b="0" lang="en-US" sz="4400" spc="-11" strike="noStrike" u="none">
                <a:solidFill>
                  <a:schemeClr val="dk1"/>
                </a:solidFill>
                <a:uFillTx/>
                <a:latin typeface="Calibri Light"/>
              </a:rPr>
              <a:t>together</a:t>
            </a:r>
            <a:endParaRPr b="0" lang="en-US" sz="4400" strike="noStrike" u="none">
              <a:solidFill>
                <a:schemeClr val="dk1"/>
              </a:solidFill>
              <a:uFillTx/>
              <a:latin typeface="Calibri"/>
            </a:endParaRPr>
          </a:p>
        </p:txBody>
      </p:sp>
      <p:sp>
        <p:nvSpPr>
          <p:cNvPr id="2770" name="object 6"/>
          <p:cNvSpPr/>
          <p:nvPr/>
        </p:nvSpPr>
        <p:spPr>
          <a:xfrm>
            <a:off x="3484800" y="4445280"/>
            <a:ext cx="2697840" cy="367920"/>
          </a:xfrm>
          <a:custGeom>
            <a:avLst/>
            <a:gdLst>
              <a:gd name="textAreaLeft" fmla="*/ 0 w 2697840"/>
              <a:gd name="textAreaRight" fmla="*/ 2698200 w 2697840"/>
              <a:gd name="textAreaTop" fmla="*/ 0 h 367920"/>
              <a:gd name="textAreaBottom" fmla="*/ 368280 h 367920"/>
            </a:gdLst>
            <a:ahLst/>
            <a:rect l="textAreaLeft" t="textAreaTop" r="textAreaRight" b="textAreaBottom"/>
            <a:pathLst>
              <a:path w="2698115" h="368300">
                <a:moveTo>
                  <a:pt x="2600833" y="0"/>
                </a:moveTo>
                <a:lnTo>
                  <a:pt x="2597150" y="12192"/>
                </a:lnTo>
                <a:lnTo>
                  <a:pt x="2614056" y="20955"/>
                </a:lnTo>
                <a:lnTo>
                  <a:pt x="2628773" y="33718"/>
                </a:lnTo>
                <a:lnTo>
                  <a:pt x="2651633" y="71247"/>
                </a:lnTo>
                <a:lnTo>
                  <a:pt x="2665523" y="122285"/>
                </a:lnTo>
                <a:lnTo>
                  <a:pt x="2670165" y="184023"/>
                </a:lnTo>
                <a:lnTo>
                  <a:pt x="2670175" y="184277"/>
                </a:lnTo>
                <a:lnTo>
                  <a:pt x="2665523" y="246078"/>
                </a:lnTo>
                <a:lnTo>
                  <a:pt x="2651633" y="296926"/>
                </a:lnTo>
                <a:lnTo>
                  <a:pt x="2628773" y="334454"/>
                </a:lnTo>
                <a:lnTo>
                  <a:pt x="2597150" y="355981"/>
                </a:lnTo>
                <a:lnTo>
                  <a:pt x="2600833" y="368173"/>
                </a:lnTo>
                <a:lnTo>
                  <a:pt x="2641917" y="346265"/>
                </a:lnTo>
                <a:lnTo>
                  <a:pt x="2672334" y="304927"/>
                </a:lnTo>
                <a:lnTo>
                  <a:pt x="2691304" y="249189"/>
                </a:lnTo>
                <a:lnTo>
                  <a:pt x="2697595" y="184277"/>
                </a:lnTo>
                <a:lnTo>
                  <a:pt x="2697607" y="184023"/>
                </a:lnTo>
                <a:lnTo>
                  <a:pt x="2696107" y="151917"/>
                </a:lnTo>
                <a:lnTo>
                  <a:pt x="2683408" y="89939"/>
                </a:lnTo>
                <a:lnTo>
                  <a:pt x="2658447" y="40147"/>
                </a:lnTo>
                <a:lnTo>
                  <a:pt x="2622720" y="8524"/>
                </a:lnTo>
                <a:lnTo>
                  <a:pt x="2600833" y="0"/>
                </a:lnTo>
                <a:close/>
              </a:path>
              <a:path w="2698115" h="368300">
                <a:moveTo>
                  <a:pt x="96647" y="0"/>
                </a:moveTo>
                <a:lnTo>
                  <a:pt x="55610" y="21907"/>
                </a:lnTo>
                <a:lnTo>
                  <a:pt x="25146" y="63246"/>
                </a:lnTo>
                <a:lnTo>
                  <a:pt x="6286" y="118967"/>
                </a:lnTo>
                <a:lnTo>
                  <a:pt x="0" y="184023"/>
                </a:lnTo>
                <a:lnTo>
                  <a:pt x="1513" y="216540"/>
                </a:lnTo>
                <a:lnTo>
                  <a:pt x="14144" y="278231"/>
                </a:lnTo>
                <a:lnTo>
                  <a:pt x="39050" y="328025"/>
                </a:lnTo>
                <a:lnTo>
                  <a:pt x="74812" y="359648"/>
                </a:lnTo>
                <a:lnTo>
                  <a:pt x="96647" y="368173"/>
                </a:lnTo>
                <a:lnTo>
                  <a:pt x="100457" y="355981"/>
                </a:lnTo>
                <a:lnTo>
                  <a:pt x="83548" y="347218"/>
                </a:lnTo>
                <a:lnTo>
                  <a:pt x="68818" y="334454"/>
                </a:lnTo>
                <a:lnTo>
                  <a:pt x="45847" y="296926"/>
                </a:lnTo>
                <a:lnTo>
                  <a:pt x="31956" y="246078"/>
                </a:lnTo>
                <a:lnTo>
                  <a:pt x="27305" y="184277"/>
                </a:lnTo>
                <a:lnTo>
                  <a:pt x="28469" y="151917"/>
                </a:lnTo>
                <a:lnTo>
                  <a:pt x="37752" y="95390"/>
                </a:lnTo>
                <a:lnTo>
                  <a:pt x="56255" y="50482"/>
                </a:lnTo>
                <a:lnTo>
                  <a:pt x="83548" y="20955"/>
                </a:lnTo>
                <a:lnTo>
                  <a:pt x="100457" y="12192"/>
                </a:lnTo>
                <a:lnTo>
                  <a:pt x="96647" y="0"/>
                </a:lnTo>
                <a:close/>
              </a:path>
            </a:pathLst>
          </a:custGeom>
          <a:solidFill>
            <a:srgbClr val="4646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71" name="object 7"/>
          <p:cNvSpPr/>
          <p:nvPr/>
        </p:nvSpPr>
        <p:spPr>
          <a:xfrm>
            <a:off x="390240" y="4405320"/>
            <a:ext cx="5719680" cy="690480"/>
          </a:xfrm>
          <a:prstGeom prst="rect">
            <a:avLst/>
          </a:prstGeom>
          <a:noFill/>
          <a:ln w="0">
            <a:noFill/>
          </a:ln>
        </p:spPr>
        <p:style>
          <a:lnRef idx="0"/>
          <a:fillRef idx="0"/>
          <a:effectRef idx="0"/>
          <a:fontRef idx="minor"/>
        </p:style>
        <p:txBody>
          <a:bodyPr lIns="0" rIns="0" tIns="12600" bIns="0" anchor="t">
            <a:spAutoFit/>
          </a:bodyPr>
          <a:p>
            <a:pPr marL="50760" defTabSz="914400">
              <a:lnSpc>
                <a:spcPts val="2061"/>
              </a:lnSpc>
              <a:spcBef>
                <a:spcPts val="99"/>
              </a:spcBef>
              <a:tabLst>
                <a:tab algn="l" pos="3206880"/>
              </a:tabLst>
            </a:pPr>
            <a:r>
              <a:rPr b="0" lang="en-US" sz="2400" strike="noStrike" u="none">
                <a:solidFill>
                  <a:srgbClr val="464646"/>
                </a:solidFill>
                <a:uFillTx/>
                <a:latin typeface="Trebuchet MS"/>
              </a:rPr>
              <a:t>where</a:t>
            </a:r>
            <a:r>
              <a:rPr b="0" lang="en-US" sz="2400" spc="-181" strike="noStrike" u="none">
                <a:solidFill>
                  <a:srgbClr val="464646"/>
                </a:solidFill>
                <a:uFillTx/>
                <a:latin typeface="Trebuchet MS"/>
              </a:rPr>
              <a:t> </a:t>
            </a:r>
            <a:r>
              <a:rPr b="0" lang="en-US" sz="2400" spc="-11" strike="noStrike" u="none">
                <a:solidFill>
                  <a:srgbClr val="464646"/>
                </a:solidFill>
                <a:uFillTx/>
                <a:latin typeface="Cambria Math"/>
              </a:rPr>
              <a:t>𝑑𝑜𝑢𝑏𝑙𝑒𝐷𝑒𝑞𝑢𝑎𝑛𝑡</a:t>
            </a:r>
            <a:r>
              <a:rPr b="0" lang="en-US" sz="2400" strike="noStrike" u="none">
                <a:solidFill>
                  <a:srgbClr val="464646"/>
                </a:solidFill>
                <a:uFillTx/>
                <a:latin typeface="Cambria Math"/>
              </a:rPr>
              <a:t>	</a:t>
            </a:r>
            <a:r>
              <a:rPr b="0" lang="en-US" sz="2400" spc="79" strike="noStrike" u="none">
                <a:solidFill>
                  <a:srgbClr val="464646"/>
                </a:solidFill>
                <a:uFillTx/>
                <a:latin typeface="Cambria Math"/>
              </a:rPr>
              <a:t>𝑐</a:t>
            </a:r>
            <a:r>
              <a:rPr b="0" lang="en-US" sz="2550" spc="119" strike="noStrike" u="none" baseline="31000">
                <a:solidFill>
                  <a:srgbClr val="464646"/>
                </a:solidFill>
                <a:uFillTx/>
                <a:latin typeface="Cambria Math"/>
              </a:rPr>
              <a:t>𝐹𝑃32</a:t>
            </a:r>
            <a:r>
              <a:rPr b="0" lang="en-US" sz="2400" spc="79" strike="noStrike" u="none">
                <a:solidFill>
                  <a:srgbClr val="464646"/>
                </a:solidFill>
                <a:uFillTx/>
                <a:latin typeface="Cambria Math"/>
              </a:rPr>
              <a:t>,</a:t>
            </a:r>
            <a:r>
              <a:rPr b="0" lang="en-US" sz="2400" spc="-119" strike="noStrike" u="none">
                <a:solidFill>
                  <a:srgbClr val="464646"/>
                </a:solidFill>
                <a:uFillTx/>
                <a:latin typeface="Cambria Math"/>
              </a:rPr>
              <a:t> </a:t>
            </a:r>
            <a:r>
              <a:rPr b="0" lang="en-US" sz="2400" spc="99" strike="noStrike" u="none">
                <a:solidFill>
                  <a:srgbClr val="464646"/>
                </a:solidFill>
                <a:uFillTx/>
                <a:latin typeface="Cambria Math"/>
              </a:rPr>
              <a:t>𝑐</a:t>
            </a:r>
            <a:r>
              <a:rPr b="0" lang="en-US" sz="2550" spc="150" strike="noStrike" u="none" baseline="31000">
                <a:solidFill>
                  <a:srgbClr val="464646"/>
                </a:solidFill>
                <a:uFillTx/>
                <a:latin typeface="Cambria Math"/>
              </a:rPr>
              <a:t>𝑘−𝑏𝑖𝑡</a:t>
            </a:r>
            <a:r>
              <a:rPr b="0" lang="en-US" sz="2400" spc="99" strike="noStrike" u="none">
                <a:solidFill>
                  <a:srgbClr val="464646"/>
                </a:solidFill>
                <a:uFillTx/>
                <a:latin typeface="Cambria Math"/>
              </a:rPr>
              <a:t>,</a:t>
            </a:r>
            <a:r>
              <a:rPr b="0" lang="en-US" sz="2400" spc="-113" strike="noStrike" u="none">
                <a:solidFill>
                  <a:srgbClr val="464646"/>
                </a:solidFill>
                <a:uFillTx/>
                <a:latin typeface="Cambria Math"/>
              </a:rPr>
              <a:t> </a:t>
            </a:r>
            <a:r>
              <a:rPr b="0" lang="en-US" sz="2400" spc="54" strike="noStrike" u="none">
                <a:solidFill>
                  <a:srgbClr val="464646"/>
                </a:solidFill>
                <a:uFillTx/>
                <a:latin typeface="Cambria Math"/>
              </a:rPr>
              <a:t>𝑊</a:t>
            </a:r>
            <a:r>
              <a:rPr b="0" lang="en-US" sz="2550" spc="82" strike="noStrike" u="none" baseline="29000">
                <a:solidFill>
                  <a:srgbClr val="464646"/>
                </a:solidFill>
                <a:uFillTx/>
                <a:latin typeface="Cambria Math"/>
              </a:rPr>
              <a:t>𝑁𝐹4</a:t>
            </a:r>
            <a:endParaRPr b="0" lang="en-US" sz="2550" strike="noStrike" u="none">
              <a:solidFill>
                <a:srgbClr val="000000"/>
              </a:solidFill>
              <a:uFillTx/>
              <a:latin typeface="Arial"/>
            </a:endParaRPr>
          </a:p>
          <a:p>
            <a:pPr marL="3332520" defTabSz="914400">
              <a:lnSpc>
                <a:spcPts val="1219"/>
              </a:lnSpc>
              <a:tabLst>
                <a:tab algn="l" pos="4161960"/>
                <a:tab algn="l" pos="5152320"/>
              </a:tabLst>
            </a:pPr>
            <a:r>
              <a:rPr b="0" lang="en-US" sz="1700" spc="6" strike="noStrike" u="none">
                <a:solidFill>
                  <a:srgbClr val="464646"/>
                </a:solidFill>
                <a:uFillTx/>
                <a:latin typeface="Cambria Math"/>
              </a:rPr>
              <a:t>1</a:t>
            </a:r>
            <a:r>
              <a:rPr b="0" lang="en-US" sz="1700" strike="noStrike" u="none">
                <a:solidFill>
                  <a:srgbClr val="464646"/>
                </a:solidFill>
                <a:uFillTx/>
                <a:latin typeface="Cambria Math"/>
              </a:rPr>
              <a:t>	</a:t>
            </a:r>
            <a:r>
              <a:rPr b="0" lang="en-US" sz="1700" spc="6" strike="noStrike" u="none">
                <a:solidFill>
                  <a:srgbClr val="464646"/>
                </a:solidFill>
                <a:uFillTx/>
                <a:latin typeface="Cambria Math"/>
              </a:rPr>
              <a:t>2</a:t>
            </a:r>
            <a:r>
              <a:rPr b="0" lang="en-US" sz="1700" strike="noStrike" u="none">
                <a:solidFill>
                  <a:srgbClr val="464646"/>
                </a:solidFill>
                <a:uFillTx/>
                <a:latin typeface="Cambria Math"/>
              </a:rPr>
              <a:t>	</a:t>
            </a:r>
            <a:r>
              <a:rPr b="0" lang="en-US" sz="2550" spc="96" strike="noStrike" u="none" baseline="1000">
                <a:solidFill>
                  <a:srgbClr val="464646"/>
                </a:solidFill>
                <a:uFillTx/>
                <a:latin typeface="Cambria Math"/>
              </a:rPr>
              <a:t>𝑜</a:t>
            </a:r>
            <a:endParaRPr b="0" lang="en-US" sz="2550" strike="noStrike" u="none">
              <a:solidFill>
                <a:srgbClr val="000000"/>
              </a:solidFill>
              <a:uFillTx/>
              <a:latin typeface="Arial"/>
            </a:endParaRPr>
          </a:p>
        </p:txBody>
      </p:sp>
      <p:sp>
        <p:nvSpPr>
          <p:cNvPr id="2772" name="object 8"/>
          <p:cNvSpPr/>
          <p:nvPr/>
        </p:nvSpPr>
        <p:spPr>
          <a:xfrm>
            <a:off x="7769880" y="4445280"/>
            <a:ext cx="4026240" cy="367920"/>
          </a:xfrm>
          <a:custGeom>
            <a:avLst/>
            <a:gdLst>
              <a:gd name="textAreaLeft" fmla="*/ 0 w 4026240"/>
              <a:gd name="textAreaRight" fmla="*/ 4026600 w 4026240"/>
              <a:gd name="textAreaTop" fmla="*/ 0 h 367920"/>
              <a:gd name="textAreaBottom" fmla="*/ 368280 h 367920"/>
            </a:gdLst>
            <a:ahLst/>
            <a:rect l="textAreaLeft" t="textAreaTop" r="textAreaRight" b="textAreaBottom"/>
            <a:pathLst>
              <a:path w="4026534" h="368300">
                <a:moveTo>
                  <a:pt x="100457" y="12192"/>
                </a:moveTo>
                <a:lnTo>
                  <a:pt x="96774" y="0"/>
                </a:lnTo>
                <a:lnTo>
                  <a:pt x="74866" y="8534"/>
                </a:lnTo>
                <a:lnTo>
                  <a:pt x="55626" y="21907"/>
                </a:lnTo>
                <a:lnTo>
                  <a:pt x="25146" y="63246"/>
                </a:lnTo>
                <a:lnTo>
                  <a:pt x="6286" y="118973"/>
                </a:lnTo>
                <a:lnTo>
                  <a:pt x="0" y="184023"/>
                </a:lnTo>
                <a:lnTo>
                  <a:pt x="1511" y="216547"/>
                </a:lnTo>
                <a:lnTo>
                  <a:pt x="1562" y="217792"/>
                </a:lnTo>
                <a:lnTo>
                  <a:pt x="14135" y="278231"/>
                </a:lnTo>
                <a:lnTo>
                  <a:pt x="39052" y="328028"/>
                </a:lnTo>
                <a:lnTo>
                  <a:pt x="74853" y="359651"/>
                </a:lnTo>
                <a:lnTo>
                  <a:pt x="96774" y="368173"/>
                </a:lnTo>
                <a:lnTo>
                  <a:pt x="100457" y="355981"/>
                </a:lnTo>
                <a:lnTo>
                  <a:pt x="83540" y="347218"/>
                </a:lnTo>
                <a:lnTo>
                  <a:pt x="68834" y="334454"/>
                </a:lnTo>
                <a:lnTo>
                  <a:pt x="45974" y="296926"/>
                </a:lnTo>
                <a:lnTo>
                  <a:pt x="32080" y="246087"/>
                </a:lnTo>
                <a:lnTo>
                  <a:pt x="27432" y="184277"/>
                </a:lnTo>
                <a:lnTo>
                  <a:pt x="28587" y="151930"/>
                </a:lnTo>
                <a:lnTo>
                  <a:pt x="37871" y="95402"/>
                </a:lnTo>
                <a:lnTo>
                  <a:pt x="56299" y="50482"/>
                </a:lnTo>
                <a:lnTo>
                  <a:pt x="83540" y="20955"/>
                </a:lnTo>
                <a:lnTo>
                  <a:pt x="100457" y="12192"/>
                </a:lnTo>
                <a:close/>
              </a:path>
              <a:path w="4026534" h="368300">
                <a:moveTo>
                  <a:pt x="1375156" y="12192"/>
                </a:moveTo>
                <a:lnTo>
                  <a:pt x="1371346" y="0"/>
                </a:lnTo>
                <a:lnTo>
                  <a:pt x="1349502" y="8534"/>
                </a:lnTo>
                <a:lnTo>
                  <a:pt x="1330299" y="21907"/>
                </a:lnTo>
                <a:lnTo>
                  <a:pt x="1299845" y="63246"/>
                </a:lnTo>
                <a:lnTo>
                  <a:pt x="1280985" y="118973"/>
                </a:lnTo>
                <a:lnTo>
                  <a:pt x="1274699" y="184023"/>
                </a:lnTo>
                <a:lnTo>
                  <a:pt x="1276210" y="216547"/>
                </a:lnTo>
                <a:lnTo>
                  <a:pt x="1276261" y="217792"/>
                </a:lnTo>
                <a:lnTo>
                  <a:pt x="1288834" y="278231"/>
                </a:lnTo>
                <a:lnTo>
                  <a:pt x="1313738" y="328028"/>
                </a:lnTo>
                <a:lnTo>
                  <a:pt x="1349502" y="359651"/>
                </a:lnTo>
                <a:lnTo>
                  <a:pt x="1371346" y="368173"/>
                </a:lnTo>
                <a:lnTo>
                  <a:pt x="1375156" y="355981"/>
                </a:lnTo>
                <a:lnTo>
                  <a:pt x="1358239" y="347218"/>
                </a:lnTo>
                <a:lnTo>
                  <a:pt x="1343507" y="334454"/>
                </a:lnTo>
                <a:lnTo>
                  <a:pt x="1320546" y="296926"/>
                </a:lnTo>
                <a:lnTo>
                  <a:pt x="1306652" y="246087"/>
                </a:lnTo>
                <a:lnTo>
                  <a:pt x="1302004" y="184277"/>
                </a:lnTo>
                <a:lnTo>
                  <a:pt x="1303159" y="151930"/>
                </a:lnTo>
                <a:lnTo>
                  <a:pt x="1312443" y="95402"/>
                </a:lnTo>
                <a:lnTo>
                  <a:pt x="1330947" y="50482"/>
                </a:lnTo>
                <a:lnTo>
                  <a:pt x="1358239" y="20955"/>
                </a:lnTo>
                <a:lnTo>
                  <a:pt x="1375156" y="12192"/>
                </a:lnTo>
                <a:close/>
              </a:path>
              <a:path w="4026534" h="368300">
                <a:moveTo>
                  <a:pt x="3045841" y="184023"/>
                </a:moveTo>
                <a:lnTo>
                  <a:pt x="3039554" y="118973"/>
                </a:lnTo>
                <a:lnTo>
                  <a:pt x="3020695" y="63246"/>
                </a:lnTo>
                <a:lnTo>
                  <a:pt x="2990215" y="21907"/>
                </a:lnTo>
                <a:lnTo>
                  <a:pt x="2949067" y="0"/>
                </a:lnTo>
                <a:lnTo>
                  <a:pt x="2945384" y="12192"/>
                </a:lnTo>
                <a:lnTo>
                  <a:pt x="2962287" y="20955"/>
                </a:lnTo>
                <a:lnTo>
                  <a:pt x="2976994" y="33718"/>
                </a:lnTo>
                <a:lnTo>
                  <a:pt x="2999867" y="71247"/>
                </a:lnTo>
                <a:lnTo>
                  <a:pt x="3013799" y="122288"/>
                </a:lnTo>
                <a:lnTo>
                  <a:pt x="3018396" y="184023"/>
                </a:lnTo>
                <a:lnTo>
                  <a:pt x="3018409" y="184277"/>
                </a:lnTo>
                <a:lnTo>
                  <a:pt x="3013799" y="246087"/>
                </a:lnTo>
                <a:lnTo>
                  <a:pt x="2999867" y="296926"/>
                </a:lnTo>
                <a:lnTo>
                  <a:pt x="2976994" y="334454"/>
                </a:lnTo>
                <a:lnTo>
                  <a:pt x="2945384" y="355981"/>
                </a:lnTo>
                <a:lnTo>
                  <a:pt x="2949067" y="368173"/>
                </a:lnTo>
                <a:lnTo>
                  <a:pt x="2990215" y="346265"/>
                </a:lnTo>
                <a:lnTo>
                  <a:pt x="3020695" y="304927"/>
                </a:lnTo>
                <a:lnTo>
                  <a:pt x="3039554" y="249199"/>
                </a:lnTo>
                <a:lnTo>
                  <a:pt x="3045828" y="184277"/>
                </a:lnTo>
                <a:lnTo>
                  <a:pt x="3045841" y="184023"/>
                </a:lnTo>
                <a:close/>
              </a:path>
              <a:path w="4026534" h="368300">
                <a:moveTo>
                  <a:pt x="4026535" y="184023"/>
                </a:moveTo>
                <a:lnTo>
                  <a:pt x="4025023" y="151930"/>
                </a:lnTo>
                <a:lnTo>
                  <a:pt x="4024960" y="150329"/>
                </a:lnTo>
                <a:lnTo>
                  <a:pt x="4020223" y="118973"/>
                </a:lnTo>
                <a:lnTo>
                  <a:pt x="4001262" y="63246"/>
                </a:lnTo>
                <a:lnTo>
                  <a:pt x="3970832" y="21907"/>
                </a:lnTo>
                <a:lnTo>
                  <a:pt x="3929761" y="0"/>
                </a:lnTo>
                <a:lnTo>
                  <a:pt x="3926078" y="12192"/>
                </a:lnTo>
                <a:lnTo>
                  <a:pt x="3942981" y="20955"/>
                </a:lnTo>
                <a:lnTo>
                  <a:pt x="3957688" y="33718"/>
                </a:lnTo>
                <a:lnTo>
                  <a:pt x="3980561" y="71247"/>
                </a:lnTo>
                <a:lnTo>
                  <a:pt x="3994442" y="122288"/>
                </a:lnTo>
                <a:lnTo>
                  <a:pt x="3999090" y="184023"/>
                </a:lnTo>
                <a:lnTo>
                  <a:pt x="3999103" y="184277"/>
                </a:lnTo>
                <a:lnTo>
                  <a:pt x="3994442" y="246087"/>
                </a:lnTo>
                <a:lnTo>
                  <a:pt x="3980561" y="296926"/>
                </a:lnTo>
                <a:lnTo>
                  <a:pt x="3957688" y="334454"/>
                </a:lnTo>
                <a:lnTo>
                  <a:pt x="3926078" y="355981"/>
                </a:lnTo>
                <a:lnTo>
                  <a:pt x="3929761" y="368173"/>
                </a:lnTo>
                <a:lnTo>
                  <a:pt x="3970832" y="346265"/>
                </a:lnTo>
                <a:lnTo>
                  <a:pt x="4001262" y="304927"/>
                </a:lnTo>
                <a:lnTo>
                  <a:pt x="4020223" y="249199"/>
                </a:lnTo>
                <a:lnTo>
                  <a:pt x="4026522" y="184277"/>
                </a:lnTo>
                <a:lnTo>
                  <a:pt x="4026535" y="184023"/>
                </a:lnTo>
                <a:close/>
              </a:path>
            </a:pathLst>
          </a:custGeom>
          <a:solidFill>
            <a:srgbClr val="4646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73" name="object 9"/>
          <p:cNvSpPr/>
          <p:nvPr/>
        </p:nvSpPr>
        <p:spPr>
          <a:xfrm>
            <a:off x="6247800" y="4405320"/>
            <a:ext cx="4502520" cy="428760"/>
          </a:xfrm>
          <a:prstGeom prst="rect">
            <a:avLst/>
          </a:prstGeom>
          <a:noFill/>
          <a:ln w="0">
            <a:noFill/>
          </a:ln>
        </p:spPr>
        <p:style>
          <a:lnRef idx="0"/>
          <a:fillRef idx="0"/>
          <a:effectRef idx="0"/>
          <a:fontRef idx="minor"/>
        </p:style>
        <p:txBody>
          <a:bodyPr lIns="0" rIns="0" tIns="12600" bIns="0" anchor="t">
            <a:spAutoFit/>
          </a:bodyPr>
          <a:p>
            <a:pPr marL="50760" defTabSz="914400">
              <a:lnSpc>
                <a:spcPts val="2061"/>
              </a:lnSpc>
              <a:spcBef>
                <a:spcPts val="99"/>
              </a:spcBef>
              <a:tabLst>
                <a:tab algn="l" pos="1637640"/>
                <a:tab algn="l" pos="2913480"/>
              </a:tabLst>
            </a:pPr>
            <a:r>
              <a:rPr b="0" lang="en-US" sz="2400" strike="noStrike" u="none">
                <a:solidFill>
                  <a:srgbClr val="464646"/>
                </a:solidFill>
                <a:uFillTx/>
                <a:latin typeface="Cambria Math"/>
              </a:rPr>
              <a:t>=</a:t>
            </a:r>
            <a:r>
              <a:rPr b="0" lang="en-US" sz="2400" spc="130" strike="noStrike" u="none">
                <a:solidFill>
                  <a:srgbClr val="464646"/>
                </a:solidFill>
                <a:uFillTx/>
                <a:latin typeface="Cambria Math"/>
              </a:rPr>
              <a:t> </a:t>
            </a:r>
            <a:r>
              <a:rPr b="0" lang="en-US" sz="2400" spc="-11" strike="noStrike" u="none">
                <a:solidFill>
                  <a:srgbClr val="464646"/>
                </a:solidFill>
                <a:uFillTx/>
                <a:latin typeface="Cambria Math"/>
              </a:rPr>
              <a:t>𝑑𝑒𝑞𝑢𝑎𝑛𝑡</a:t>
            </a:r>
            <a:r>
              <a:rPr b="0" lang="en-US" sz="2400" strike="noStrike" u="none">
                <a:solidFill>
                  <a:srgbClr val="464646"/>
                </a:solidFill>
                <a:uFillTx/>
                <a:latin typeface="Cambria Math"/>
              </a:rPr>
              <a:t>	</a:t>
            </a:r>
            <a:r>
              <a:rPr b="0" lang="en-US" sz="2400" spc="-11" strike="noStrike" u="none">
                <a:solidFill>
                  <a:srgbClr val="464646"/>
                </a:solidFill>
                <a:uFillTx/>
                <a:latin typeface="Cambria Math"/>
              </a:rPr>
              <a:t>𝑑𝑒𝑞𝑢𝑎𝑛𝑡</a:t>
            </a:r>
            <a:r>
              <a:rPr b="0" lang="en-US" sz="2400" strike="noStrike" u="none">
                <a:solidFill>
                  <a:srgbClr val="464646"/>
                </a:solidFill>
                <a:uFillTx/>
                <a:latin typeface="Cambria Math"/>
              </a:rPr>
              <a:t>	</a:t>
            </a:r>
            <a:r>
              <a:rPr b="0" lang="en-US" sz="2400" spc="96" strike="noStrike" u="none">
                <a:solidFill>
                  <a:srgbClr val="464646"/>
                </a:solidFill>
                <a:uFillTx/>
                <a:latin typeface="Cambria Math"/>
              </a:rPr>
              <a:t>c</a:t>
            </a:r>
            <a:r>
              <a:rPr b="0" lang="en-US" sz="2550" spc="142" strike="noStrike" u="none" baseline="31000">
                <a:solidFill>
                  <a:srgbClr val="464646"/>
                </a:solidFill>
                <a:uFillTx/>
                <a:latin typeface="Cambria Math"/>
              </a:rPr>
              <a:t>FP32</a:t>
            </a:r>
            <a:r>
              <a:rPr b="0" lang="en-US" sz="2400" spc="96" strike="noStrike" u="none">
                <a:solidFill>
                  <a:srgbClr val="464646"/>
                </a:solidFill>
                <a:uFillTx/>
                <a:latin typeface="Cambria Math"/>
              </a:rPr>
              <a:t>,</a:t>
            </a:r>
            <a:r>
              <a:rPr b="0" lang="en-US" sz="2400" spc="-111" strike="noStrike" u="none">
                <a:solidFill>
                  <a:srgbClr val="464646"/>
                </a:solidFill>
                <a:uFillTx/>
                <a:latin typeface="Cambria Math"/>
              </a:rPr>
              <a:t> </a:t>
            </a:r>
            <a:r>
              <a:rPr b="0" lang="en-US" sz="2400" spc="79" strike="noStrike" u="none">
                <a:solidFill>
                  <a:srgbClr val="464646"/>
                </a:solidFill>
                <a:uFillTx/>
                <a:latin typeface="Cambria Math"/>
              </a:rPr>
              <a:t>c</a:t>
            </a:r>
            <a:r>
              <a:rPr b="0" lang="en-US" sz="2550" spc="119" strike="noStrike" u="none" baseline="31000">
                <a:solidFill>
                  <a:srgbClr val="464646"/>
                </a:solidFill>
                <a:uFillTx/>
                <a:latin typeface="Cambria Math"/>
              </a:rPr>
              <a:t>k−bit</a:t>
            </a:r>
            <a:endParaRPr b="0" lang="en-US" sz="2550" strike="noStrike" u="none">
              <a:solidFill>
                <a:srgbClr val="000000"/>
              </a:solidFill>
              <a:uFillTx/>
              <a:latin typeface="Arial"/>
            </a:endParaRPr>
          </a:p>
          <a:p>
            <a:pPr algn="r" defTabSz="914400">
              <a:lnSpc>
                <a:spcPts val="1219"/>
              </a:lnSpc>
              <a:tabLst>
                <a:tab algn="l" pos="809640"/>
              </a:tabLst>
            </a:pPr>
            <a:r>
              <a:rPr b="0" lang="en-US" sz="1700" spc="6" strike="noStrike" u="none">
                <a:solidFill>
                  <a:srgbClr val="464646"/>
                </a:solidFill>
                <a:uFillTx/>
                <a:latin typeface="Cambria Math"/>
              </a:rPr>
              <a:t>1</a:t>
            </a:r>
            <a:r>
              <a:rPr b="0" lang="en-US" sz="1700" strike="noStrike" u="none">
                <a:solidFill>
                  <a:srgbClr val="464646"/>
                </a:solidFill>
                <a:uFillTx/>
                <a:latin typeface="Cambria Math"/>
              </a:rPr>
              <a:t>	</a:t>
            </a:r>
            <a:r>
              <a:rPr b="0" lang="en-US" sz="1700" spc="6" strike="noStrike" u="none">
                <a:solidFill>
                  <a:srgbClr val="464646"/>
                </a:solidFill>
                <a:uFillTx/>
                <a:latin typeface="Cambria Math"/>
              </a:rPr>
              <a:t>2</a:t>
            </a:r>
            <a:endParaRPr b="0" lang="en-US" sz="1700" strike="noStrike" u="none">
              <a:solidFill>
                <a:srgbClr val="000000"/>
              </a:solidFill>
              <a:uFillTx/>
              <a:latin typeface="Arial"/>
            </a:endParaRPr>
          </a:p>
        </p:txBody>
      </p:sp>
      <p:sp>
        <p:nvSpPr>
          <p:cNvPr id="2774" name="object 10"/>
          <p:cNvSpPr/>
          <p:nvPr/>
        </p:nvSpPr>
        <p:spPr>
          <a:xfrm>
            <a:off x="11205720" y="4553280"/>
            <a:ext cx="154440" cy="2746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700" spc="65" strike="noStrike" u="none">
                <a:solidFill>
                  <a:srgbClr val="464646"/>
                </a:solidFill>
                <a:uFillTx/>
                <a:latin typeface="Cambria Math"/>
              </a:rPr>
              <a:t>𝑜</a:t>
            </a:r>
            <a:endParaRPr b="0" lang="en-US" sz="1700" strike="noStrike" u="none">
              <a:solidFill>
                <a:srgbClr val="000000"/>
              </a:solidFill>
              <a:uFillTx/>
              <a:latin typeface="Arial"/>
            </a:endParaRPr>
          </a:p>
        </p:txBody>
      </p:sp>
      <p:sp>
        <p:nvSpPr>
          <p:cNvPr id="2775" name="object 11"/>
          <p:cNvSpPr/>
          <p:nvPr/>
        </p:nvSpPr>
        <p:spPr>
          <a:xfrm>
            <a:off x="10812960" y="4293720"/>
            <a:ext cx="910800" cy="61380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3600" strike="noStrike" u="none" baseline="-20000">
                <a:solidFill>
                  <a:srgbClr val="464646"/>
                </a:solidFill>
                <a:uFillTx/>
                <a:latin typeface="Cambria Math"/>
              </a:rPr>
              <a:t>,</a:t>
            </a:r>
            <a:r>
              <a:rPr b="0" lang="en-US" sz="3600" spc="-201" strike="noStrike" u="none" baseline="-20000">
                <a:solidFill>
                  <a:srgbClr val="464646"/>
                </a:solidFill>
                <a:uFillTx/>
                <a:latin typeface="Cambria Math"/>
              </a:rPr>
              <a:t> </a:t>
            </a:r>
            <a:r>
              <a:rPr b="0" lang="en-US" sz="3600" spc="128" strike="noStrike" u="none" baseline="-20000">
                <a:solidFill>
                  <a:srgbClr val="464646"/>
                </a:solidFill>
                <a:uFillTx/>
                <a:latin typeface="Cambria Math"/>
              </a:rPr>
              <a:t>W</a:t>
            </a:r>
            <a:r>
              <a:rPr b="0" lang="en-US" sz="1700" spc="85" strike="noStrike" u="none">
                <a:solidFill>
                  <a:srgbClr val="464646"/>
                </a:solidFill>
                <a:uFillTx/>
                <a:latin typeface="Cambria Math"/>
              </a:rPr>
              <a:t>4bit</a:t>
            </a:r>
            <a:endParaRPr b="0" lang="en-US" sz="1700" strike="noStrike" u="none">
              <a:solidFill>
                <a:srgbClr val="000000"/>
              </a:solidFill>
              <a:uFillTx/>
              <a:latin typeface="Arial"/>
            </a:endParaRPr>
          </a:p>
        </p:txBody>
      </p:sp>
      <p:sp>
        <p:nvSpPr>
          <p:cNvPr id="2776" name="object 12"/>
          <p:cNvSpPr/>
          <p:nvPr/>
        </p:nvSpPr>
        <p:spPr>
          <a:xfrm>
            <a:off x="6573600" y="1401120"/>
            <a:ext cx="218880" cy="18720"/>
          </a:xfrm>
          <a:custGeom>
            <a:avLst/>
            <a:gdLst>
              <a:gd name="textAreaLeft" fmla="*/ 0 w 218880"/>
              <a:gd name="textAreaRight" fmla="*/ 219240 w 218880"/>
              <a:gd name="textAreaTop" fmla="*/ 0 h 18720"/>
              <a:gd name="textAreaBottom" fmla="*/ 19080 h 18720"/>
            </a:gdLst>
            <a:ahLst/>
            <a:rect l="textAreaLeft" t="textAreaTop" r="textAreaRight" b="textAreaBottom"/>
            <a:pathLst>
              <a:path w="219075" h="19050">
                <a:moveTo>
                  <a:pt x="219075" y="0"/>
                </a:moveTo>
                <a:lnTo>
                  <a:pt x="0" y="0"/>
                </a:lnTo>
                <a:lnTo>
                  <a:pt x="0" y="19050"/>
                </a:lnTo>
                <a:lnTo>
                  <a:pt x="219075" y="19050"/>
                </a:lnTo>
                <a:lnTo>
                  <a:pt x="219075"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777" name="object 13" descr=""/>
          <p:cNvPicPr/>
          <p:nvPr/>
        </p:nvPicPr>
        <p:blipFill>
          <a:blip r:embed="rId2"/>
          <a:stretch/>
        </p:blipFill>
        <p:spPr>
          <a:xfrm>
            <a:off x="6595920" y="1078920"/>
            <a:ext cx="186840" cy="169560"/>
          </a:xfrm>
          <a:prstGeom prst="rect">
            <a:avLst/>
          </a:prstGeom>
          <a:noFill/>
          <a:ln w="0">
            <a:noFill/>
          </a:ln>
        </p:spPr>
      </p:pic>
      <p:pic>
        <p:nvPicPr>
          <p:cNvPr id="2778" name="object 14" descr=""/>
          <p:cNvPicPr/>
          <p:nvPr/>
        </p:nvPicPr>
        <p:blipFill>
          <a:blip r:embed="rId3"/>
          <a:stretch/>
        </p:blipFill>
        <p:spPr>
          <a:xfrm>
            <a:off x="6604560" y="1585800"/>
            <a:ext cx="156960" cy="167040"/>
          </a:xfrm>
          <a:prstGeom prst="rect">
            <a:avLst/>
          </a:prstGeom>
          <a:noFill/>
          <a:ln w="0">
            <a:noFill/>
          </a:ln>
        </p:spPr>
      </p:pic>
      <p:sp>
        <p:nvSpPr>
          <p:cNvPr id="2779" name="object 15"/>
          <p:cNvSpPr/>
          <p:nvPr/>
        </p:nvSpPr>
        <p:spPr>
          <a:xfrm>
            <a:off x="415440" y="1160640"/>
            <a:ext cx="7697160" cy="1989360"/>
          </a:xfrm>
          <a:prstGeom prst="rect">
            <a:avLst/>
          </a:prstGeom>
          <a:noFill/>
          <a:ln w="0">
            <a:noFill/>
          </a:ln>
        </p:spPr>
        <p:style>
          <a:lnRef idx="0"/>
          <a:fillRef idx="0"/>
          <a:effectRef idx="0"/>
          <a:fontRef idx="minor"/>
        </p:style>
        <p:txBody>
          <a:bodyPr lIns="0" rIns="0" tIns="16560" bIns="0" anchor="t">
            <a:spAutoFit/>
          </a:bodyPr>
          <a:p>
            <a:pPr marL="3997440" defTabSz="914400">
              <a:lnSpc>
                <a:spcPct val="100000"/>
              </a:lnSpc>
              <a:spcBef>
                <a:spcPts val="130"/>
              </a:spcBef>
              <a:tabLst>
                <a:tab algn="l" pos="4422240"/>
                <a:tab algn="l" pos="4934520"/>
                <a:tab algn="l" pos="6512040"/>
              </a:tabLst>
            </a:pPr>
            <a:r>
              <a:rPr b="0" lang="en-US" sz="4118" spc="-74" strike="noStrike" u="none" baseline="1000">
                <a:solidFill>
                  <a:srgbClr val="404040"/>
                </a:solidFill>
                <a:uFillTx/>
                <a:latin typeface="Cambria Math"/>
              </a:rPr>
              <a:t>Y</a:t>
            </a:r>
            <a:r>
              <a:rPr b="0" lang="en-US" sz="4118" strike="noStrike" u="none" baseline="1000">
                <a:solidFill>
                  <a:srgbClr val="404040"/>
                </a:solidFill>
                <a:uFillTx/>
                <a:latin typeface="Cambria Math"/>
              </a:rPr>
              <a:t>	</a:t>
            </a:r>
            <a:r>
              <a:rPr b="0" lang="en-US" sz="4118" spc="-74" strike="noStrike" u="none" baseline="1000">
                <a:solidFill>
                  <a:srgbClr val="404040"/>
                </a:solidFill>
                <a:uFillTx/>
                <a:latin typeface="Cambria Math"/>
              </a:rPr>
              <a:t>=</a:t>
            </a:r>
            <a:r>
              <a:rPr b="0" lang="en-US" sz="4118" strike="noStrike" u="none" baseline="1000">
                <a:solidFill>
                  <a:srgbClr val="404040"/>
                </a:solidFill>
                <a:uFillTx/>
                <a:latin typeface="Cambria Math"/>
              </a:rPr>
              <a:t>	</a:t>
            </a:r>
            <a:r>
              <a:rPr b="0" lang="en-US" sz="4118" spc="360" strike="noStrike" u="none" baseline="1000">
                <a:solidFill>
                  <a:srgbClr val="404040"/>
                </a:solidFill>
                <a:uFillTx/>
                <a:latin typeface="Cambria Math"/>
              </a:rPr>
              <a:t>X</a:t>
            </a:r>
            <a:r>
              <a:rPr b="0" lang="en-US" sz="4118" spc="-451" strike="noStrike" u="none" baseline="2000">
                <a:solidFill>
                  <a:srgbClr val="404040"/>
                </a:solidFill>
                <a:uFillTx/>
                <a:latin typeface="Cambria Math"/>
              </a:rPr>
              <a:t>𝑊</a:t>
            </a:r>
            <a:r>
              <a:rPr b="0" lang="en-US" sz="3000" spc="74" strike="noStrike" u="none" baseline="-12000">
                <a:solidFill>
                  <a:srgbClr val="404040"/>
                </a:solidFill>
                <a:uFillTx/>
                <a:latin typeface="Cambria Math"/>
              </a:rPr>
              <a:t>0</a:t>
            </a:r>
            <a:r>
              <a:rPr b="0" lang="en-US" sz="3000" spc="405" strike="noStrike" u="none" baseline="-12000">
                <a:solidFill>
                  <a:srgbClr val="404040"/>
                </a:solidFill>
                <a:uFillTx/>
                <a:latin typeface="Cambria Math"/>
              </a:rPr>
              <a:t> </a:t>
            </a:r>
            <a:r>
              <a:rPr b="0" lang="en-US" sz="4118" spc="-74" strike="noStrike" u="none" baseline="4000">
                <a:solidFill>
                  <a:srgbClr val="404040"/>
                </a:solidFill>
                <a:uFillTx/>
                <a:latin typeface="Cambria Math"/>
              </a:rPr>
              <a:t>+</a:t>
            </a:r>
            <a:r>
              <a:rPr b="0" lang="en-US" sz="4118" strike="noStrike" u="none" baseline="4000">
                <a:solidFill>
                  <a:srgbClr val="404040"/>
                </a:solidFill>
                <a:uFillTx/>
                <a:latin typeface="Cambria Math"/>
              </a:rPr>
              <a:t>	</a:t>
            </a:r>
            <a:r>
              <a:rPr b="0" lang="en-US" sz="2750" spc="-26" strike="noStrike" u="none">
                <a:solidFill>
                  <a:srgbClr val="404040"/>
                </a:solidFill>
                <a:uFillTx/>
                <a:latin typeface="Cambria Math"/>
              </a:rPr>
              <a:t>𝑋𝐵𝐴</a:t>
            </a:r>
            <a:endParaRPr b="0" lang="en-US" sz="2750" strike="noStrike" u="none">
              <a:solidFill>
                <a:srgbClr val="000000"/>
              </a:solidFill>
              <a:uFillTx/>
              <a:latin typeface="Arial"/>
            </a:endParaRPr>
          </a:p>
          <a:p>
            <a:pPr defTabSz="914400">
              <a:lnSpc>
                <a:spcPct val="100000"/>
              </a:lnSpc>
              <a:spcBef>
                <a:spcPts val="689"/>
              </a:spcBef>
              <a:tabLst>
                <a:tab algn="l" pos="4422240"/>
                <a:tab algn="l" pos="4934520"/>
                <a:tab algn="l" pos="6512040"/>
              </a:tabLst>
            </a:pPr>
            <a:endParaRPr b="0" lang="en-US" sz="2750" strike="noStrike" u="none">
              <a:solidFill>
                <a:srgbClr val="000000"/>
              </a:solidFill>
              <a:uFillTx/>
              <a:latin typeface="Arial"/>
            </a:endParaRPr>
          </a:p>
          <a:p>
            <a:pPr marL="25560" defTabSz="914400">
              <a:lnSpc>
                <a:spcPct val="100000"/>
              </a:lnSpc>
              <a:tabLst>
                <a:tab algn="l" pos="4422240"/>
                <a:tab algn="l" pos="4934520"/>
                <a:tab algn="l" pos="6512040"/>
              </a:tabLst>
            </a:pPr>
            <a:r>
              <a:rPr b="0" lang="en-US" sz="2750" spc="-26" strike="noStrike" u="none">
                <a:solidFill>
                  <a:srgbClr val="464646"/>
                </a:solidFill>
                <a:uFillTx/>
                <a:latin typeface="Trebuchet MS"/>
              </a:rPr>
              <a:t>Let’s</a:t>
            </a:r>
            <a:r>
              <a:rPr b="0" lang="en-US" sz="2750" spc="-159" strike="noStrike" u="none">
                <a:solidFill>
                  <a:srgbClr val="464646"/>
                </a:solidFill>
                <a:uFillTx/>
                <a:latin typeface="Trebuchet MS"/>
              </a:rPr>
              <a:t> </a:t>
            </a:r>
            <a:r>
              <a:rPr b="0" lang="en-US" sz="2750" spc="105" strike="noStrike" u="none">
                <a:solidFill>
                  <a:srgbClr val="464646"/>
                </a:solidFill>
                <a:uFillTx/>
                <a:latin typeface="Trebuchet MS"/>
              </a:rPr>
              <a:t>expand</a:t>
            </a:r>
            <a:r>
              <a:rPr b="0" lang="en-US" sz="2750" spc="-60"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39" strike="noStrike" u="none">
                <a:solidFill>
                  <a:srgbClr val="464646"/>
                </a:solidFill>
                <a:uFillTx/>
                <a:latin typeface="Trebuchet MS"/>
              </a:rPr>
              <a:t> </a:t>
            </a:r>
            <a:r>
              <a:rPr b="0" lang="en-US" sz="2750" spc="96" strike="noStrike" u="none">
                <a:solidFill>
                  <a:srgbClr val="464646"/>
                </a:solidFill>
                <a:uFillTx/>
                <a:latin typeface="Trebuchet MS"/>
              </a:rPr>
              <a:t>formula</a:t>
            </a:r>
            <a:r>
              <a:rPr b="0" lang="en-US" sz="2750" spc="-34"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136" strike="noStrike" u="none">
                <a:solidFill>
                  <a:srgbClr val="464646"/>
                </a:solidFill>
                <a:uFillTx/>
                <a:latin typeface="Trebuchet MS"/>
              </a:rPr>
              <a:t> </a:t>
            </a:r>
            <a:r>
              <a:rPr b="0" lang="en-US" sz="2750" spc="74" strike="noStrike" u="none">
                <a:solidFill>
                  <a:srgbClr val="464646"/>
                </a:solidFill>
                <a:uFillTx/>
                <a:latin typeface="Trebuchet MS"/>
              </a:rPr>
              <a:t>see</a:t>
            </a:r>
            <a:r>
              <a:rPr b="0" lang="en-US" sz="2750" spc="-65" strike="noStrike" u="none">
                <a:solidFill>
                  <a:srgbClr val="464646"/>
                </a:solidFill>
                <a:uFillTx/>
                <a:latin typeface="Trebuchet MS"/>
              </a:rPr>
              <a:t> </a:t>
            </a:r>
            <a:r>
              <a:rPr b="0" lang="en-US" sz="2750" spc="99" strike="noStrike" u="none">
                <a:solidFill>
                  <a:srgbClr val="464646"/>
                </a:solidFill>
                <a:uFillTx/>
                <a:latin typeface="Trebuchet MS"/>
              </a:rPr>
              <a:t>how</a:t>
            </a:r>
            <a:r>
              <a:rPr b="0" lang="en-US" sz="2750" spc="-139"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30" strike="noStrike" u="none">
                <a:solidFill>
                  <a:srgbClr val="464646"/>
                </a:solidFill>
                <a:uFillTx/>
                <a:latin typeface="Trebuchet MS"/>
              </a:rPr>
              <a:t> </a:t>
            </a:r>
            <a:r>
              <a:rPr b="0" lang="en-US" sz="2750" spc="74" strike="noStrike" u="none">
                <a:solidFill>
                  <a:srgbClr val="464646"/>
                </a:solidFill>
                <a:uFillTx/>
                <a:latin typeface="Trebuchet MS"/>
              </a:rPr>
              <a:t>looks!</a:t>
            </a:r>
            <a:endParaRPr b="0" lang="en-US" sz="2750" strike="noStrike" u="none">
              <a:solidFill>
                <a:srgbClr val="000000"/>
              </a:solidFill>
              <a:uFillTx/>
              <a:latin typeface="Arial"/>
            </a:endParaRPr>
          </a:p>
        </p:txBody>
      </p:sp>
      <p:sp>
        <p:nvSpPr>
          <p:cNvPr id="2780" name="object 16"/>
          <p:cNvSpPr/>
          <p:nvPr/>
        </p:nvSpPr>
        <p:spPr>
          <a:xfrm>
            <a:off x="1236960" y="3120480"/>
            <a:ext cx="1068480" cy="1216080"/>
          </a:xfrm>
          <a:prstGeom prst="rect">
            <a:avLst/>
          </a:prstGeom>
          <a:noFill/>
          <a:ln w="0">
            <a:noFill/>
          </a:ln>
        </p:spPr>
        <p:style>
          <a:lnRef idx="0"/>
          <a:fillRef idx="0"/>
          <a:effectRef idx="0"/>
          <a:fontRef idx="minor"/>
        </p:style>
        <p:txBody>
          <a:bodyPr lIns="0" rIns="0" tIns="13320" bIns="0" anchor="t">
            <a:spAutoFit/>
          </a:bodyPr>
          <a:p>
            <a:pPr marL="38160" defTabSz="914400">
              <a:lnSpc>
                <a:spcPct val="100000"/>
              </a:lnSpc>
              <a:spcBef>
                <a:spcPts val="105"/>
              </a:spcBef>
            </a:pPr>
            <a:r>
              <a:rPr b="0" lang="en-US" sz="3600" spc="96" strike="noStrike" u="none" baseline="-20000">
                <a:solidFill>
                  <a:srgbClr val="464646"/>
                </a:solidFill>
                <a:uFillTx/>
                <a:latin typeface="Cambria Math"/>
              </a:rPr>
              <a:t>𝑌</a:t>
            </a:r>
            <a:r>
              <a:rPr b="0" lang="en-US" sz="1700" spc="65" strike="noStrike" u="none">
                <a:solidFill>
                  <a:srgbClr val="464646"/>
                </a:solidFill>
                <a:uFillTx/>
                <a:latin typeface="Cambria Math"/>
              </a:rPr>
              <a:t>𝐵𝐹</a:t>
            </a:r>
            <a:r>
              <a:rPr b="0" lang="en-US" sz="1700" spc="65" strike="noStrike" u="none">
                <a:solidFill>
                  <a:srgbClr val="464646"/>
                </a:solidFill>
                <a:uFillTx/>
                <a:latin typeface="Cambria Math"/>
              </a:rPr>
              <a:t>16</a:t>
            </a:r>
            <a:r>
              <a:rPr b="0" lang="en-US" sz="1700" spc="405" strike="noStrike" u="none">
                <a:solidFill>
                  <a:srgbClr val="464646"/>
                </a:solidFill>
                <a:uFillTx/>
                <a:latin typeface="Cambria Math"/>
              </a:rPr>
              <a:t> </a:t>
            </a:r>
            <a:r>
              <a:rPr b="0" lang="en-US" sz="3600" spc="-74" strike="noStrike" u="none" baseline="-20000">
                <a:solidFill>
                  <a:srgbClr val="464646"/>
                </a:solidFill>
                <a:uFillTx/>
                <a:latin typeface="Trebuchet MS"/>
              </a:rPr>
              <a:t>=</a:t>
            </a:r>
            <a:endParaRPr b="0" lang="en-US" sz="3600" strike="noStrike" u="none">
              <a:solidFill>
                <a:srgbClr val="000000"/>
              </a:solidFill>
              <a:uFillTx/>
              <a:latin typeface="Arial"/>
            </a:endParaRPr>
          </a:p>
        </p:txBody>
      </p:sp>
      <p:sp>
        <p:nvSpPr>
          <p:cNvPr id="2781" name="object 17"/>
          <p:cNvSpPr/>
          <p:nvPr/>
        </p:nvSpPr>
        <p:spPr>
          <a:xfrm>
            <a:off x="5354280" y="3282120"/>
            <a:ext cx="2697840" cy="367920"/>
          </a:xfrm>
          <a:custGeom>
            <a:avLst/>
            <a:gdLst>
              <a:gd name="textAreaLeft" fmla="*/ 0 w 2697840"/>
              <a:gd name="textAreaRight" fmla="*/ 2698200 w 2697840"/>
              <a:gd name="textAreaTop" fmla="*/ 0 h 367920"/>
              <a:gd name="textAreaBottom" fmla="*/ 368280 h 367920"/>
            </a:gdLst>
            <a:ahLst/>
            <a:rect l="textAreaLeft" t="textAreaTop" r="textAreaRight" b="textAreaBottom"/>
            <a:pathLst>
              <a:path w="2698115" h="368300">
                <a:moveTo>
                  <a:pt x="2600827" y="0"/>
                </a:moveTo>
                <a:lnTo>
                  <a:pt x="2597144" y="12191"/>
                </a:lnTo>
                <a:lnTo>
                  <a:pt x="2614052" y="20955"/>
                </a:lnTo>
                <a:lnTo>
                  <a:pt x="2628782" y="33718"/>
                </a:lnTo>
                <a:lnTo>
                  <a:pt x="2651754" y="71247"/>
                </a:lnTo>
                <a:lnTo>
                  <a:pt x="2665581" y="122285"/>
                </a:lnTo>
                <a:lnTo>
                  <a:pt x="2670169" y="184276"/>
                </a:lnTo>
                <a:lnTo>
                  <a:pt x="2669024" y="216542"/>
                </a:lnTo>
                <a:lnTo>
                  <a:pt x="2659828" y="272930"/>
                </a:lnTo>
                <a:lnTo>
                  <a:pt x="2641346" y="317744"/>
                </a:lnTo>
                <a:lnTo>
                  <a:pt x="2614052" y="347219"/>
                </a:lnTo>
                <a:lnTo>
                  <a:pt x="2597144" y="355981"/>
                </a:lnTo>
                <a:lnTo>
                  <a:pt x="2600827" y="368172"/>
                </a:lnTo>
                <a:lnTo>
                  <a:pt x="2641975" y="346265"/>
                </a:lnTo>
                <a:lnTo>
                  <a:pt x="2672455" y="304926"/>
                </a:lnTo>
                <a:lnTo>
                  <a:pt x="2691314" y="249205"/>
                </a:lnTo>
                <a:lnTo>
                  <a:pt x="2697595" y="184276"/>
                </a:lnTo>
                <a:lnTo>
                  <a:pt x="2696100" y="151917"/>
                </a:lnTo>
                <a:lnTo>
                  <a:pt x="2683456" y="89941"/>
                </a:lnTo>
                <a:lnTo>
                  <a:pt x="2658548" y="40147"/>
                </a:lnTo>
                <a:lnTo>
                  <a:pt x="2622734" y="8524"/>
                </a:lnTo>
                <a:lnTo>
                  <a:pt x="2600827" y="0"/>
                </a:lnTo>
                <a:close/>
              </a:path>
              <a:path w="2698115" h="368300">
                <a:moveTo>
                  <a:pt x="96768" y="0"/>
                </a:moveTo>
                <a:lnTo>
                  <a:pt x="55620" y="21907"/>
                </a:lnTo>
                <a:lnTo>
                  <a:pt x="25140" y="63246"/>
                </a:lnTo>
                <a:lnTo>
                  <a:pt x="6280" y="118983"/>
                </a:lnTo>
                <a:lnTo>
                  <a:pt x="0" y="184276"/>
                </a:lnTo>
                <a:lnTo>
                  <a:pt x="1504" y="216542"/>
                </a:lnTo>
                <a:lnTo>
                  <a:pt x="14138" y="278233"/>
                </a:lnTo>
                <a:lnTo>
                  <a:pt x="39046" y="328025"/>
                </a:lnTo>
                <a:lnTo>
                  <a:pt x="74860" y="359648"/>
                </a:lnTo>
                <a:lnTo>
                  <a:pt x="96768" y="368172"/>
                </a:lnTo>
                <a:lnTo>
                  <a:pt x="100451" y="355981"/>
                </a:lnTo>
                <a:lnTo>
                  <a:pt x="83544" y="347219"/>
                </a:lnTo>
                <a:lnTo>
                  <a:pt x="68828" y="334470"/>
                </a:lnTo>
                <a:lnTo>
                  <a:pt x="45968" y="297052"/>
                </a:lnTo>
                <a:lnTo>
                  <a:pt x="32077" y="246094"/>
                </a:lnTo>
                <a:lnTo>
                  <a:pt x="27426" y="184276"/>
                </a:lnTo>
                <a:lnTo>
                  <a:pt x="28590" y="151917"/>
                </a:lnTo>
                <a:lnTo>
                  <a:pt x="37873" y="95390"/>
                </a:lnTo>
                <a:lnTo>
                  <a:pt x="56302" y="50482"/>
                </a:lnTo>
                <a:lnTo>
                  <a:pt x="83544" y="20954"/>
                </a:lnTo>
                <a:lnTo>
                  <a:pt x="100451" y="12191"/>
                </a:lnTo>
                <a:lnTo>
                  <a:pt x="96768" y="0"/>
                </a:lnTo>
                <a:close/>
              </a:path>
            </a:pathLst>
          </a:custGeom>
          <a:solidFill>
            <a:srgbClr val="4646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82" name="object 18"/>
          <p:cNvSpPr/>
          <p:nvPr/>
        </p:nvSpPr>
        <p:spPr>
          <a:xfrm>
            <a:off x="2411640" y="3240000"/>
            <a:ext cx="5572440" cy="691200"/>
          </a:xfrm>
          <a:prstGeom prst="rect">
            <a:avLst/>
          </a:prstGeom>
          <a:noFill/>
          <a:ln w="0">
            <a:noFill/>
          </a:ln>
        </p:spPr>
        <p:style>
          <a:lnRef idx="0"/>
          <a:fillRef idx="0"/>
          <a:effectRef idx="0"/>
          <a:fontRef idx="minor"/>
        </p:style>
        <p:txBody>
          <a:bodyPr lIns="0" rIns="0" tIns="13320" bIns="0" anchor="t">
            <a:spAutoFit/>
          </a:bodyPr>
          <a:p>
            <a:pPr marL="50760" defTabSz="914400">
              <a:lnSpc>
                <a:spcPts val="2061"/>
              </a:lnSpc>
              <a:spcBef>
                <a:spcPts val="105"/>
              </a:spcBef>
              <a:tabLst>
                <a:tab algn="l" pos="3056400"/>
              </a:tabLst>
            </a:pPr>
            <a:r>
              <a:rPr b="0" lang="en-US" sz="3600" spc="-14" strike="noStrike" u="none" baseline="1000">
                <a:solidFill>
                  <a:srgbClr val="464646"/>
                </a:solidFill>
                <a:uFillTx/>
                <a:latin typeface="Cambria Math"/>
              </a:rPr>
              <a:t>𝑋</a:t>
            </a:r>
            <a:r>
              <a:rPr b="0" lang="en-US" sz="2550" spc="-14" strike="noStrike" u="none" baseline="31000">
                <a:solidFill>
                  <a:srgbClr val="464646"/>
                </a:solidFill>
                <a:uFillTx/>
                <a:latin typeface="Cambria Math"/>
              </a:rPr>
              <a:t>𝐵𝐹</a:t>
            </a:r>
            <a:r>
              <a:rPr b="0" lang="en-US" sz="2550" spc="-14" strike="noStrike" u="none" baseline="31000">
                <a:solidFill>
                  <a:srgbClr val="464646"/>
                </a:solidFill>
                <a:uFillTx/>
                <a:latin typeface="Cambria Math"/>
              </a:rPr>
              <a:t>16</a:t>
            </a:r>
            <a:r>
              <a:rPr b="0" lang="en-US" sz="2400" spc="-11" strike="noStrike" u="none">
                <a:solidFill>
                  <a:srgbClr val="464646"/>
                </a:solidFill>
                <a:uFillTx/>
                <a:latin typeface="Cambria Math"/>
              </a:rPr>
              <a:t>𝑑𝑜𝑢𝑏𝑙𝑒𝐷𝑒𝑞𝑢𝑎𝑛𝑡</a:t>
            </a:r>
            <a:r>
              <a:rPr b="0" lang="en-US" sz="2400" strike="noStrike" u="none">
                <a:solidFill>
                  <a:srgbClr val="464646"/>
                </a:solidFill>
                <a:uFillTx/>
                <a:latin typeface="Cambria Math"/>
              </a:rPr>
              <a:t>	</a:t>
            </a:r>
            <a:r>
              <a:rPr b="0" lang="en-US" sz="2400" spc="71" strike="noStrike" u="none">
                <a:solidFill>
                  <a:srgbClr val="464646"/>
                </a:solidFill>
                <a:uFillTx/>
                <a:latin typeface="Cambria Math"/>
              </a:rPr>
              <a:t>𝑐</a:t>
            </a:r>
            <a:r>
              <a:rPr b="0" lang="en-US" sz="2550" spc="105" strike="noStrike" u="none" baseline="31000">
                <a:solidFill>
                  <a:srgbClr val="464646"/>
                </a:solidFill>
                <a:uFillTx/>
                <a:latin typeface="Cambria Math"/>
              </a:rPr>
              <a:t>𝐹𝑃32</a:t>
            </a:r>
            <a:r>
              <a:rPr b="0" lang="en-US" sz="2400" spc="71" strike="noStrike" u="none">
                <a:solidFill>
                  <a:srgbClr val="464646"/>
                </a:solidFill>
                <a:uFillTx/>
                <a:latin typeface="Cambria Math"/>
              </a:rPr>
              <a:t>,</a:t>
            </a:r>
            <a:r>
              <a:rPr b="0" lang="en-US" sz="2400" spc="-113" strike="noStrike" u="none">
                <a:solidFill>
                  <a:srgbClr val="464646"/>
                </a:solidFill>
                <a:uFillTx/>
                <a:latin typeface="Cambria Math"/>
              </a:rPr>
              <a:t> </a:t>
            </a:r>
            <a:r>
              <a:rPr b="0" lang="en-US" sz="2400" spc="99" strike="noStrike" u="none">
                <a:solidFill>
                  <a:srgbClr val="464646"/>
                </a:solidFill>
                <a:uFillTx/>
                <a:latin typeface="Cambria Math"/>
              </a:rPr>
              <a:t>𝑐</a:t>
            </a:r>
            <a:r>
              <a:rPr b="0" lang="en-US" sz="2550" spc="150" strike="noStrike" u="none" baseline="31000">
                <a:solidFill>
                  <a:srgbClr val="464646"/>
                </a:solidFill>
                <a:uFillTx/>
                <a:latin typeface="Cambria Math"/>
              </a:rPr>
              <a:t>𝑘−𝑏𝑖𝑡</a:t>
            </a:r>
            <a:r>
              <a:rPr b="0" lang="en-US" sz="2400" spc="99" strike="noStrike" u="none">
                <a:solidFill>
                  <a:srgbClr val="464646"/>
                </a:solidFill>
                <a:uFillTx/>
                <a:latin typeface="Cambria Math"/>
              </a:rPr>
              <a:t>,</a:t>
            </a:r>
            <a:r>
              <a:rPr b="0" lang="en-US" sz="2400" spc="-113" strike="noStrike" u="none">
                <a:solidFill>
                  <a:srgbClr val="464646"/>
                </a:solidFill>
                <a:uFillTx/>
                <a:latin typeface="Cambria Math"/>
              </a:rPr>
              <a:t> </a:t>
            </a:r>
            <a:r>
              <a:rPr b="0" lang="en-US" sz="2400" spc="51" strike="noStrike" u="none">
                <a:solidFill>
                  <a:srgbClr val="464646"/>
                </a:solidFill>
                <a:uFillTx/>
                <a:latin typeface="Cambria Math"/>
              </a:rPr>
              <a:t>𝑊</a:t>
            </a:r>
            <a:r>
              <a:rPr b="0" lang="en-US" sz="2550" spc="74" strike="noStrike" u="none" baseline="29000">
                <a:solidFill>
                  <a:srgbClr val="464646"/>
                </a:solidFill>
                <a:uFillTx/>
                <a:latin typeface="Cambria Math"/>
              </a:rPr>
              <a:t>𝑁𝐹4</a:t>
            </a:r>
            <a:endParaRPr b="0" lang="en-US" sz="2550" strike="noStrike" u="none">
              <a:solidFill>
                <a:srgbClr val="000000"/>
              </a:solidFill>
              <a:uFillTx/>
              <a:latin typeface="Arial"/>
            </a:endParaRPr>
          </a:p>
          <a:p>
            <a:pPr marL="3182040" defTabSz="914400">
              <a:lnSpc>
                <a:spcPts val="1219"/>
              </a:lnSpc>
              <a:tabLst>
                <a:tab algn="l" pos="4010760"/>
                <a:tab algn="l" pos="5001120"/>
              </a:tabLst>
            </a:pPr>
            <a:r>
              <a:rPr b="0" lang="en-US" sz="1700" spc="6" strike="noStrike" u="none">
                <a:solidFill>
                  <a:srgbClr val="464646"/>
                </a:solidFill>
                <a:uFillTx/>
                <a:latin typeface="Cambria Math"/>
              </a:rPr>
              <a:t>1</a:t>
            </a:r>
            <a:r>
              <a:rPr b="0" lang="en-US" sz="1700" strike="noStrike" u="none">
                <a:solidFill>
                  <a:srgbClr val="464646"/>
                </a:solidFill>
                <a:uFillTx/>
                <a:latin typeface="Cambria Math"/>
              </a:rPr>
              <a:t>	</a:t>
            </a:r>
            <a:r>
              <a:rPr b="0" lang="en-US" sz="1700" spc="6" strike="noStrike" u="none">
                <a:solidFill>
                  <a:srgbClr val="464646"/>
                </a:solidFill>
                <a:uFillTx/>
                <a:latin typeface="Cambria Math"/>
              </a:rPr>
              <a:t>2</a:t>
            </a:r>
            <a:r>
              <a:rPr b="0" lang="en-US" sz="1700" strike="noStrike" u="none">
                <a:solidFill>
                  <a:srgbClr val="464646"/>
                </a:solidFill>
                <a:uFillTx/>
                <a:latin typeface="Cambria Math"/>
              </a:rPr>
              <a:t>	</a:t>
            </a:r>
            <a:r>
              <a:rPr b="0" lang="en-US" sz="2550" spc="96" strike="noStrike" u="none" baseline="1000">
                <a:solidFill>
                  <a:srgbClr val="464646"/>
                </a:solidFill>
                <a:uFillTx/>
                <a:latin typeface="Cambria Math"/>
              </a:rPr>
              <a:t>𝑜</a:t>
            </a:r>
            <a:endParaRPr b="0" lang="en-US" sz="2550" strike="noStrike" u="none">
              <a:solidFill>
                <a:srgbClr val="000000"/>
              </a:solidFill>
              <a:uFillTx/>
              <a:latin typeface="Arial"/>
            </a:endParaRPr>
          </a:p>
        </p:txBody>
      </p:sp>
      <p:sp>
        <p:nvSpPr>
          <p:cNvPr id="2783" name="object 19"/>
          <p:cNvSpPr/>
          <p:nvPr/>
        </p:nvSpPr>
        <p:spPr>
          <a:xfrm>
            <a:off x="8438760" y="3441960"/>
            <a:ext cx="190080" cy="18720"/>
          </a:xfrm>
          <a:custGeom>
            <a:avLst/>
            <a:gdLst>
              <a:gd name="textAreaLeft" fmla="*/ 0 w 190080"/>
              <a:gd name="textAreaRight" fmla="*/ 190440 w 190080"/>
              <a:gd name="textAreaTop" fmla="*/ 0 h 18720"/>
              <a:gd name="textAreaBottom" fmla="*/ 19080 h 18720"/>
            </a:gdLst>
            <a:ahLst/>
            <a:rect l="textAreaLeft" t="textAreaTop" r="textAreaRight" b="textAreaBottom"/>
            <a:pathLst>
              <a:path w="190500" h="19050">
                <a:moveTo>
                  <a:pt x="190500" y="0"/>
                </a:moveTo>
                <a:lnTo>
                  <a:pt x="0" y="0"/>
                </a:lnTo>
                <a:lnTo>
                  <a:pt x="0" y="19050"/>
                </a:lnTo>
                <a:lnTo>
                  <a:pt x="190500" y="19050"/>
                </a:lnTo>
                <a:lnTo>
                  <a:pt x="190500"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784" name="object 20"/>
          <p:cNvSpPr/>
          <p:nvPr/>
        </p:nvSpPr>
        <p:spPr>
          <a:xfrm>
            <a:off x="8452800" y="3428640"/>
            <a:ext cx="170280" cy="3780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51" strike="noStrike" u="none">
                <a:solidFill>
                  <a:srgbClr val="404040"/>
                </a:solidFill>
                <a:uFillTx/>
                <a:latin typeface="Cambria Math"/>
              </a:rPr>
              <a:t>𝑟</a:t>
            </a:r>
            <a:endParaRPr b="0" lang="en-US" sz="2400" strike="noStrike" u="none">
              <a:solidFill>
                <a:srgbClr val="000000"/>
              </a:solidFill>
              <a:uFillTx/>
              <a:latin typeface="Arial"/>
            </a:endParaRPr>
          </a:p>
        </p:txBody>
      </p:sp>
      <p:sp>
        <p:nvSpPr>
          <p:cNvPr id="2785" name="PlaceHolder 2"/>
          <p:cNvSpPr>
            <a:spLocks noGrp="1"/>
          </p:cNvSpPr>
          <p:nvPr>
            <p:ph type="ftr" idx="175"/>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2786" name="PlaceHolder 3"/>
          <p:cNvSpPr>
            <a:spLocks noGrp="1"/>
          </p:cNvSpPr>
          <p:nvPr>
            <p:ph type="sldNum" idx="176"/>
          </p:nvPr>
        </p:nvSpPr>
        <p:spPr>
          <a:xfrm>
            <a:off x="8610480" y="6356160"/>
            <a:ext cx="2742840" cy="365400"/>
          </a:xfrm>
          <a:prstGeom prst="rect">
            <a:avLst/>
          </a:prstGeom>
          <a:noFill/>
          <a:ln w="0">
            <a:noFill/>
          </a:ln>
        </p:spPr>
        <p:txBody>
          <a:bodyPr lIns="0" rIns="0" tIns="0" bIns="0" anchor="ctr">
            <a:noAutofit/>
          </a:bodyPr>
          <a:lstStyle>
            <a:lvl1pPr marL="77400" indent="0" algn="r" defTabSz="914400">
              <a:lnSpc>
                <a:spcPct val="100000"/>
              </a:lnSpc>
              <a:buNone/>
              <a:defRPr b="0" lang="en-US" sz="1200" spc="-26" strike="noStrike" u="none">
                <a:solidFill>
                  <a:schemeClr val="dk1">
                    <a:tint val="75000"/>
                  </a:schemeClr>
                </a:solidFill>
                <a:uFillTx/>
                <a:latin typeface="Calibri"/>
              </a:defRPr>
            </a:lvl1pPr>
          </a:lstStyle>
          <a:p>
            <a:pPr marL="77400" indent="0" algn="r" defTabSz="914400">
              <a:lnSpc>
                <a:spcPct val="100000"/>
              </a:lnSpc>
              <a:buNone/>
            </a:pPr>
            <a:r>
              <a:rPr b="0" lang="en-US" sz="1200" spc="-26" strike="noStrike" u="none">
                <a:solidFill>
                  <a:schemeClr val="dk1">
                    <a:tint val="75000"/>
                  </a:schemeClr>
                </a:solidFill>
                <a:uFillTx/>
                <a:latin typeface="Calibri"/>
              </a:rPr>
              <a:t>113</a:t>
            </a:r>
            <a:endParaRPr b="0" lang="en-US" sz="1200" strike="noStrike" u="none">
              <a:solidFill>
                <a:srgbClr val="000000"/>
              </a:solidFill>
              <a:uFillTx/>
              <a:latin typeface="Times New Roman"/>
            </a:endParaRPr>
          </a:p>
        </p:txBody>
      </p:sp>
      <p:sp>
        <p:nvSpPr>
          <p:cNvPr id="2787" name="object 21"/>
          <p:cNvSpPr/>
          <p:nvPr/>
        </p:nvSpPr>
        <p:spPr>
          <a:xfrm>
            <a:off x="8109360" y="2993040"/>
            <a:ext cx="2906640" cy="740880"/>
          </a:xfrm>
          <a:prstGeom prst="rect">
            <a:avLst/>
          </a:prstGeom>
          <a:noFill/>
          <a:ln w="0">
            <a:noFill/>
          </a:ln>
        </p:spPr>
        <p:style>
          <a:lnRef idx="0"/>
          <a:fillRef idx="0"/>
          <a:effectRef idx="0"/>
          <a:fontRef idx="minor"/>
        </p:style>
        <p:txBody>
          <a:bodyPr lIns="0" rIns="0" tIns="13320" bIns="0" anchor="t">
            <a:spAutoFit/>
          </a:bodyPr>
          <a:p>
            <a:pPr marL="335160" defTabSz="914400">
              <a:lnSpc>
                <a:spcPts val="1911"/>
              </a:lnSpc>
              <a:spcBef>
                <a:spcPts val="105"/>
              </a:spcBef>
            </a:pPr>
            <a:r>
              <a:rPr b="0" lang="en-US" sz="2400" spc="-51" strike="noStrike" u="none">
                <a:solidFill>
                  <a:srgbClr val="404040"/>
                </a:solidFill>
                <a:uFillTx/>
                <a:latin typeface="Cambria Math"/>
              </a:rPr>
              <a:t>𝛼</a:t>
            </a:r>
            <a:endParaRPr b="0" lang="en-US" sz="2400" strike="noStrike" u="none">
              <a:solidFill>
                <a:srgbClr val="000000"/>
              </a:solidFill>
              <a:uFillTx/>
              <a:latin typeface="Arial"/>
            </a:endParaRPr>
          </a:p>
          <a:p>
            <a:pPr marL="38160" defTabSz="914400">
              <a:lnSpc>
                <a:spcPts val="1911"/>
              </a:lnSpc>
              <a:tabLst>
                <a:tab algn="l" pos="578520"/>
              </a:tabLst>
            </a:pPr>
            <a:r>
              <a:rPr b="0" lang="en-US" sz="3600" spc="-74" strike="noStrike" u="none" baseline="-20000">
                <a:solidFill>
                  <a:srgbClr val="404040"/>
                </a:solidFill>
                <a:uFillTx/>
                <a:latin typeface="Cambria Math"/>
              </a:rPr>
              <a:t>+</a:t>
            </a:r>
            <a:r>
              <a:rPr b="0" lang="en-US" sz="3600" strike="noStrike" u="none" baseline="-20000">
                <a:solidFill>
                  <a:srgbClr val="404040"/>
                </a:solidFill>
                <a:uFillTx/>
                <a:latin typeface="Cambria Math"/>
              </a:rPr>
              <a:t>	</a:t>
            </a:r>
            <a:r>
              <a:rPr b="0" lang="en-US" sz="3600" spc="88" strike="noStrike" u="none" baseline="-20000">
                <a:solidFill>
                  <a:srgbClr val="464646"/>
                </a:solidFill>
                <a:uFillTx/>
                <a:latin typeface="Cambria Math"/>
              </a:rPr>
              <a:t>𝑋</a:t>
            </a:r>
            <a:r>
              <a:rPr b="0" lang="en-US" sz="1700" spc="60" strike="noStrike" u="none">
                <a:solidFill>
                  <a:srgbClr val="464646"/>
                </a:solidFill>
                <a:uFillTx/>
                <a:latin typeface="Cambria Math"/>
              </a:rPr>
              <a:t>𝐵𝐹16</a:t>
            </a:r>
            <a:r>
              <a:rPr b="0" lang="en-US" sz="3600" spc="88" strike="noStrike" u="none" baseline="-20000">
                <a:solidFill>
                  <a:srgbClr val="464646"/>
                </a:solidFill>
                <a:uFillTx/>
                <a:latin typeface="Cambria Math"/>
              </a:rPr>
              <a:t>𝐵</a:t>
            </a:r>
            <a:r>
              <a:rPr b="0" lang="en-US" sz="1700" spc="60" strike="noStrike" u="none">
                <a:solidFill>
                  <a:srgbClr val="464646"/>
                </a:solidFill>
                <a:uFillTx/>
                <a:latin typeface="Cambria Math"/>
              </a:rPr>
              <a:t>𝐵𝐹16</a:t>
            </a:r>
            <a:r>
              <a:rPr b="0" lang="en-US" sz="3600" spc="88" strike="noStrike" u="none" baseline="-20000">
                <a:solidFill>
                  <a:srgbClr val="464646"/>
                </a:solidFill>
                <a:uFillTx/>
                <a:latin typeface="Cambria Math"/>
              </a:rPr>
              <a:t>𝐴</a:t>
            </a:r>
            <a:r>
              <a:rPr b="0" lang="en-US" sz="1700" spc="60" strike="noStrike" u="none">
                <a:solidFill>
                  <a:srgbClr val="464646"/>
                </a:solidFill>
                <a:uFillTx/>
                <a:latin typeface="Cambria Math"/>
              </a:rPr>
              <a:t>𝐵𝐹16</a:t>
            </a:r>
            <a:endParaRPr b="0" lang="en-US" sz="1700" strike="noStrike" u="none">
              <a:solidFill>
                <a:srgbClr val="000000"/>
              </a:solidFill>
              <a:uFillTx/>
              <a:latin typeface="Arial"/>
            </a:endParaRPr>
          </a:p>
        </p:txBody>
      </p:sp>
      <p:sp>
        <p:nvSpPr>
          <p:cNvPr id="2788" name="object 22"/>
          <p:cNvSpPr/>
          <p:nvPr/>
        </p:nvSpPr>
        <p:spPr>
          <a:xfrm>
            <a:off x="5753520" y="4830840"/>
            <a:ext cx="1217520" cy="61380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3600" strike="noStrike" u="none" baseline="-20000">
                <a:solidFill>
                  <a:srgbClr val="464646"/>
                </a:solidFill>
                <a:uFillTx/>
                <a:latin typeface="Cambria Math"/>
              </a:rPr>
              <a:t>=</a:t>
            </a:r>
            <a:r>
              <a:rPr b="0" lang="en-US" sz="3600" spc="196" strike="noStrike" u="none" baseline="-20000">
                <a:solidFill>
                  <a:srgbClr val="464646"/>
                </a:solidFill>
                <a:uFillTx/>
                <a:latin typeface="Cambria Math"/>
              </a:rPr>
              <a:t> </a:t>
            </a:r>
            <a:r>
              <a:rPr b="0" lang="en-US" sz="3600" spc="119" strike="noStrike" u="none" baseline="-20000">
                <a:solidFill>
                  <a:srgbClr val="464646"/>
                </a:solidFill>
                <a:uFillTx/>
                <a:latin typeface="Cambria Math"/>
              </a:rPr>
              <a:t>W</a:t>
            </a:r>
            <a:r>
              <a:rPr b="0" lang="en-US" sz="1700" spc="79" strike="noStrike" u="none">
                <a:solidFill>
                  <a:srgbClr val="464646"/>
                </a:solidFill>
                <a:uFillTx/>
                <a:latin typeface="Cambria Math"/>
              </a:rPr>
              <a:t>BF16</a:t>
            </a:r>
            <a:endParaRPr b="0" lang="en-US" sz="1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9" name="object 2" descr=""/>
          <p:cNvPicPr/>
          <p:nvPr/>
        </p:nvPicPr>
        <p:blipFill>
          <a:blip r:embed="rId1"/>
          <a:stretch/>
        </p:blipFill>
        <p:spPr>
          <a:xfrm>
            <a:off x="11658600" y="6400800"/>
            <a:ext cx="333000" cy="333000"/>
          </a:xfrm>
          <a:prstGeom prst="rect">
            <a:avLst/>
          </a:prstGeom>
          <a:noFill/>
          <a:ln w="0">
            <a:noFill/>
          </a:ln>
        </p:spPr>
      </p:pic>
      <p:sp>
        <p:nvSpPr>
          <p:cNvPr id="2790" name="PlaceHolder 1"/>
          <p:cNvSpPr>
            <a:spLocks noGrp="1"/>
          </p:cNvSpPr>
          <p:nvPr>
            <p:ph type="title"/>
          </p:nvPr>
        </p:nvSpPr>
        <p:spPr>
          <a:xfrm>
            <a:off x="5103360" y="2939760"/>
            <a:ext cx="1993680" cy="99252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3200" strike="noStrike" u="none">
                <a:solidFill>
                  <a:srgbClr val="000000"/>
                </a:solidFill>
                <a:uFillTx/>
                <a:latin typeface="Calibri"/>
              </a:rPr>
              <a:t>THANK</a:t>
            </a:r>
            <a:r>
              <a:rPr b="0" lang="en-US" sz="3200" spc="-26" strike="noStrike" u="none">
                <a:solidFill>
                  <a:srgbClr val="000000"/>
                </a:solidFill>
                <a:uFillTx/>
                <a:latin typeface="Calibri"/>
              </a:rPr>
              <a:t> YOU</a:t>
            </a:r>
            <a:endParaRPr b="0" lang="en-US" sz="3200" strike="noStrike" u="none">
              <a:solidFill>
                <a:schemeClr val="dk1"/>
              </a:solidFill>
              <a:uFillTx/>
              <a:latin typeface="Calibri"/>
            </a:endParaRPr>
          </a:p>
        </p:txBody>
      </p:sp>
      <p:sp>
        <p:nvSpPr>
          <p:cNvPr id="2791" name="PlaceHolder 2"/>
          <p:cNvSpPr>
            <a:spLocks noGrp="1"/>
          </p:cNvSpPr>
          <p:nvPr>
            <p:ph type="ftr" idx="177"/>
          </p:nvPr>
        </p:nvSpPr>
        <p:spPr>
          <a:xfrm>
            <a:off x="4038480" y="6356160"/>
            <a:ext cx="4114440" cy="365400"/>
          </a:xfrm>
          <a:prstGeom prst="rect">
            <a:avLst/>
          </a:prstGeom>
          <a:noFill/>
          <a:ln w="0">
            <a:noFill/>
          </a:ln>
        </p:spPr>
        <p:txBody>
          <a:bodyPr lIns="0" rIns="0" tIns="3960" bIns="0" anchor="ctr">
            <a:noAutofit/>
          </a:bodyPr>
          <a:lstStyle>
            <a:lvl1pPr marL="12600" indent="0" algn="ctr" defTabSz="914400">
              <a:lnSpc>
                <a:spcPct val="100000"/>
              </a:lnSpc>
              <a:spcBef>
                <a:spcPts val="31"/>
              </a:spcBef>
              <a:buNone/>
              <a:defRPr b="0" lang="en-US" sz="1100" spc="-26" strike="noStrike" u="none" cap="small">
                <a:solidFill>
                  <a:schemeClr val="dk1"/>
                </a:solidFill>
                <a:uFillTx/>
                <a:latin typeface="Trebuchet MS"/>
              </a:defRPr>
            </a:lvl1pPr>
          </a:lstStyle>
          <a:p>
            <a:pPr marL="12600" indent="0" algn="ctr" defTabSz="914400">
              <a:lnSpc>
                <a:spcPct val="100000"/>
              </a:lnSpc>
              <a:spcBef>
                <a:spcPts val="31"/>
              </a:spcBef>
              <a:buNone/>
            </a:pPr>
            <a:r>
              <a:rPr b="0" lang="en-US" sz="1100" spc="-26"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79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
        <p:nvSpPr>
          <p:cNvPr id="2794" name="Rectangle 3"/>
          <p:cNvSpPr/>
          <p:nvPr/>
        </p:nvSpPr>
        <p:spPr>
          <a:xfrm>
            <a:off x="3426120" y="2967480"/>
            <a:ext cx="5339880" cy="914040"/>
          </a:xfrm>
          <a:prstGeom prst="rect">
            <a:avLst/>
          </a:prstGeom>
          <a:noFill/>
          <a:ln w="0">
            <a:noFill/>
          </a:ln>
        </p:spPr>
        <p:style>
          <a:lnRef idx="0"/>
          <a:fillRef idx="0"/>
          <a:effectRef idx="0"/>
          <a:fontRef idx="minor"/>
        </p:style>
        <p:txBody>
          <a:bodyPr wrap="none" anchor="t">
            <a:spAutoFit/>
          </a:bodyPr>
          <a:p>
            <a:pPr algn="ctr" defTabSz="914400">
              <a:lnSpc>
                <a:spcPct val="100000"/>
              </a:lnSpc>
            </a:pPr>
            <a:r>
              <a:rPr b="0" lang="en-IN" sz="5400" strike="noStrike" u="none">
                <a:solidFill>
                  <a:schemeClr val="accent5"/>
                </a:solidFill>
                <a:uFillTx/>
                <a:latin typeface="Calibri"/>
              </a:rPr>
              <a:t>Namah Shivaya </a:t>
            </a:r>
            <a:endParaRPr b="0" lang="en-US" sz="5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5" name="PlaceHolder 1"/>
          <p:cNvSpPr>
            <a:spLocks noGrp="1"/>
          </p:cNvSpPr>
          <p:nvPr>
            <p:ph/>
          </p:nvPr>
        </p:nvSpPr>
        <p:spPr>
          <a:xfrm>
            <a:off x="491400" y="974880"/>
            <a:ext cx="11208960" cy="4907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1"/>
              </a:rPr>
              <a:t>https://medium.com/@shravankoninti/decoding-strategies-of-all-decoder-only-models-gpt-631faa4c449a#:~:text=In%20the%20previous%20blog%20we,steps%20and%20it%20generates%20outputs</a:t>
            </a:r>
            <a:r>
              <a:rPr b="0" lang="en-IN" sz="2800" strike="noStrike" u="none">
                <a:solidFill>
                  <a:schemeClr val="dk1"/>
                </a:solidFill>
                <a:uFillTx/>
                <a:latin typeface="Georgia"/>
              </a:rPr>
              <a:t>.</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2"/>
              </a:rPr>
              <a:t>https://medium.com/@shravankoninti/generative-pretrained-transformer-gpt-4b94d017a3f9</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3"/>
              </a:rPr>
              <a:t>https://medium.com/@shravankoninti/generative-pretrained-transformer-gpt-pre-training-fine-tuning-different-use-case-c93bb0553ffc</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4"/>
              </a:rPr>
              <a:t>https://medium.com/@shravankoninti/generative-pretrained-transformer-gpt-4b94d017a3f9</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5"/>
              </a:rPr>
              <a:t>https://medium.com/@YanAIx/step-by-step-into-gpt-70bc4a5d8714</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6"/>
              </a:rPr>
              <a:t>https://jalammar.github.io/illustrated-gpt2/</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7"/>
              </a:rPr>
              <a:t>https://learn.deeplearning.ai/courses/finetuning-large-language-models/lesson/1/introduction</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2796"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96" name="object 2"/>
          <p:cNvGrpSpPr/>
          <p:nvPr/>
        </p:nvGrpSpPr>
        <p:grpSpPr>
          <a:xfrm>
            <a:off x="7143840" y="838080"/>
            <a:ext cx="4495320" cy="5924160"/>
            <a:chOff x="7143840" y="838080"/>
            <a:chExt cx="4495320" cy="5924160"/>
          </a:xfrm>
        </p:grpSpPr>
        <p:pic>
          <p:nvPicPr>
            <p:cNvPr id="297" name="object 3" descr=""/>
            <p:cNvPicPr/>
            <p:nvPr/>
          </p:nvPicPr>
          <p:blipFill>
            <a:blip r:embed="rId1"/>
            <a:stretch/>
          </p:blipFill>
          <p:spPr>
            <a:xfrm>
              <a:off x="7143840" y="838080"/>
              <a:ext cx="4495320" cy="5924160"/>
            </a:xfrm>
            <a:prstGeom prst="rect">
              <a:avLst/>
            </a:prstGeom>
            <a:noFill/>
            <a:ln w="0">
              <a:noFill/>
            </a:ln>
          </p:spPr>
        </p:pic>
        <p:sp>
          <p:nvSpPr>
            <p:cNvPr id="298" name="object 4"/>
            <p:cNvSpPr/>
            <p:nvPr/>
          </p:nvSpPr>
          <p:spPr>
            <a:xfrm>
              <a:off x="7739280" y="2833920"/>
              <a:ext cx="3590640" cy="552240"/>
            </a:xfrm>
            <a:custGeom>
              <a:avLst/>
              <a:gdLst>
                <a:gd name="textAreaLeft" fmla="*/ 0 w 3590640"/>
                <a:gd name="textAreaRight" fmla="*/ 3591000 w 3590640"/>
                <a:gd name="textAreaTop" fmla="*/ 0 h 552240"/>
                <a:gd name="textAreaBottom" fmla="*/ 552600 h 552240"/>
              </a:gdLst>
              <a:ahLst/>
              <a:rect l="textAreaLeft" t="textAreaTop" r="textAreaRight" b="textAreaBottom"/>
              <a:pathLst>
                <a:path w="3590925" h="552450">
                  <a:moveTo>
                    <a:pt x="0" y="552450"/>
                  </a:moveTo>
                  <a:lnTo>
                    <a:pt x="3590925" y="552450"/>
                  </a:lnTo>
                  <a:lnTo>
                    <a:pt x="3590925" y="0"/>
                  </a:lnTo>
                  <a:lnTo>
                    <a:pt x="0" y="0"/>
                  </a:lnTo>
                  <a:lnTo>
                    <a:pt x="0" y="552450"/>
                  </a:lnTo>
                  <a:close/>
                </a:path>
              </a:pathLst>
            </a:custGeom>
            <a:noFill/>
            <a:ln w="28575">
              <a:solidFill>
                <a:srgbClr val="c0504d"/>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9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00" name="PlaceHolder 2"/>
          <p:cNvSpPr>
            <a:spLocks noGrp="1"/>
          </p:cNvSpPr>
          <p:nvPr>
            <p:ph type="ftr" idx="51"/>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01" name="PlaceHolder 3"/>
          <p:cNvSpPr>
            <a:spLocks noGrp="1"/>
          </p:cNvSpPr>
          <p:nvPr>
            <p:ph type="sldNum" idx="52"/>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82A71C73-51C7-4562-A979-2B69D21687D5}"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302" name="object 6"/>
          <p:cNvSpPr/>
          <p:nvPr/>
        </p:nvSpPr>
        <p:spPr>
          <a:xfrm>
            <a:off x="428400" y="1063800"/>
            <a:ext cx="5896080" cy="128736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trike="noStrike" u="none">
                <a:solidFill>
                  <a:srgbClr val="464646"/>
                </a:solidFill>
                <a:uFillTx/>
                <a:latin typeface="Trebuchet MS"/>
              </a:rPr>
              <a:t>For</a:t>
            </a:r>
            <a:r>
              <a:rPr b="0" lang="en-US" sz="2750" spc="-136" strike="noStrike" u="none">
                <a:solidFill>
                  <a:srgbClr val="464646"/>
                </a:solidFill>
                <a:uFillTx/>
                <a:latin typeface="Trebuchet MS"/>
              </a:rPr>
              <a:t> </a:t>
            </a:r>
            <a:r>
              <a:rPr b="0" lang="en-US" sz="2750" spc="-244" strike="noStrike" u="none">
                <a:solidFill>
                  <a:srgbClr val="464646"/>
                </a:solidFill>
                <a:uFillTx/>
                <a:latin typeface="Trebuchet MS"/>
              </a:rPr>
              <a:t>e.g.,</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54" strike="noStrike" u="none">
                <a:solidFill>
                  <a:srgbClr val="464646"/>
                </a:solidFill>
                <a:uFillTx/>
                <a:latin typeface="Trebuchet MS"/>
              </a:rPr>
              <a:t> </a:t>
            </a:r>
            <a:r>
              <a:rPr b="0" lang="en-US" sz="2750" spc="65" strike="noStrike" u="none">
                <a:solidFill>
                  <a:srgbClr val="464646"/>
                </a:solidFill>
                <a:uFillTx/>
                <a:latin typeface="Trebuchet MS"/>
              </a:rPr>
              <a:t>you</a:t>
            </a:r>
            <a:r>
              <a:rPr b="0" lang="en-US" sz="2750" spc="-40" strike="noStrike" u="none">
                <a:solidFill>
                  <a:srgbClr val="464646"/>
                </a:solidFill>
                <a:uFillTx/>
                <a:latin typeface="Trebuchet MS"/>
              </a:rPr>
              <a:t> </a:t>
            </a:r>
            <a:r>
              <a:rPr b="0" lang="en-US" sz="2750" spc="65" strike="noStrike" u="none">
                <a:solidFill>
                  <a:srgbClr val="464646"/>
                </a:solidFill>
                <a:uFillTx/>
                <a:latin typeface="Trebuchet MS"/>
              </a:rPr>
              <a:t>train</a:t>
            </a:r>
            <a:r>
              <a:rPr b="0" lang="en-US" sz="2750" spc="-105"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30" strike="noStrike" u="none">
                <a:solidFill>
                  <a:srgbClr val="464646"/>
                </a:solidFill>
                <a:uFillTx/>
                <a:latin typeface="Trebuchet MS"/>
              </a:rPr>
              <a:t> </a:t>
            </a:r>
            <a:r>
              <a:rPr b="0" lang="en-US" sz="2750" spc="91" strike="noStrike" u="none">
                <a:solidFill>
                  <a:srgbClr val="464646"/>
                </a:solidFill>
                <a:uFillTx/>
                <a:latin typeface="Trebuchet MS"/>
              </a:rPr>
              <a:t>model </a:t>
            </a:r>
            <a:r>
              <a:rPr b="0" lang="en-US" sz="2750" spc="71" strike="noStrike" u="none">
                <a:solidFill>
                  <a:srgbClr val="464646"/>
                </a:solidFill>
                <a:uFillTx/>
                <a:latin typeface="Trebuchet MS"/>
              </a:rPr>
              <a:t>specifically</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125" strike="noStrike" u="none">
                <a:solidFill>
                  <a:srgbClr val="464646"/>
                </a:solidFill>
                <a:uFillTx/>
                <a:latin typeface="Trebuchet MS"/>
              </a:rPr>
              <a:t> </a:t>
            </a:r>
            <a:r>
              <a:rPr b="0" lang="en-US" sz="2750" spc="119" strike="noStrike" u="none">
                <a:solidFill>
                  <a:srgbClr val="464646"/>
                </a:solidFill>
                <a:uFillTx/>
                <a:latin typeface="Trebuchet MS"/>
              </a:rPr>
              <a:t>question</a:t>
            </a:r>
            <a:r>
              <a:rPr b="0" lang="en-US" sz="2750" spc="-113" strike="noStrike" u="none">
                <a:solidFill>
                  <a:srgbClr val="464646"/>
                </a:solidFill>
                <a:uFillTx/>
                <a:latin typeface="Trebuchet MS"/>
              </a:rPr>
              <a:t> </a:t>
            </a:r>
            <a:r>
              <a:rPr b="0" lang="en-US" sz="2750" spc="60" strike="noStrike" u="none">
                <a:solidFill>
                  <a:srgbClr val="464646"/>
                </a:solidFill>
                <a:uFillTx/>
                <a:latin typeface="Trebuchet MS"/>
              </a:rPr>
              <a:t>answering:</a:t>
            </a:r>
            <a:endParaRPr b="0" lang="en-US" sz="2750" strike="noStrike" u="none">
              <a:solidFill>
                <a:srgbClr val="000000"/>
              </a:solidFill>
              <a:uFillTx/>
              <a:latin typeface="Arial"/>
            </a:endParaRPr>
          </a:p>
        </p:txBody>
      </p:sp>
      <p:sp>
        <p:nvSpPr>
          <p:cNvPr id="303" name="object 7"/>
          <p:cNvSpPr/>
          <p:nvPr/>
        </p:nvSpPr>
        <p:spPr>
          <a:xfrm>
            <a:off x="428400" y="2998440"/>
            <a:ext cx="5349600" cy="128268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64646"/>
                </a:solidFill>
                <a:uFillTx/>
                <a:latin typeface="Trebuchet MS"/>
              </a:rPr>
              <a:t>Notice,</a:t>
            </a:r>
            <a:r>
              <a:rPr b="0" lang="en-US" sz="2750" spc="-190" strike="noStrike" u="none">
                <a:solidFill>
                  <a:srgbClr val="464646"/>
                </a:solidFill>
                <a:uFillTx/>
                <a:latin typeface="Trebuchet MS"/>
              </a:rPr>
              <a:t> </a:t>
            </a:r>
            <a:r>
              <a:rPr b="0" lang="en-US" sz="2750" spc="99" strike="noStrike" u="none">
                <a:solidFill>
                  <a:srgbClr val="464646"/>
                </a:solidFill>
                <a:uFillTx/>
                <a:latin typeface="Trebuchet MS"/>
              </a:rPr>
              <a:t>how</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99" strike="noStrike" u="none">
                <a:solidFill>
                  <a:srgbClr val="464646"/>
                </a:solidFill>
                <a:uFillTx/>
                <a:latin typeface="Trebuchet MS"/>
              </a:rPr>
              <a:t> </a:t>
            </a:r>
            <a:r>
              <a:rPr b="0" lang="en-US" sz="2750" spc="136" strike="noStrike" u="none">
                <a:solidFill>
                  <a:srgbClr val="4f81bc"/>
                </a:solidFill>
                <a:uFillTx/>
                <a:latin typeface="Trebuchet MS"/>
              </a:rPr>
              <a:t>answers</a:t>
            </a:r>
            <a:r>
              <a:rPr b="0" lang="en-US" sz="2750" spc="-125" strike="noStrike" u="none">
                <a:solidFill>
                  <a:srgbClr val="4f81bc"/>
                </a:solidFill>
                <a:uFillTx/>
                <a:latin typeface="Trebuchet MS"/>
              </a:rPr>
              <a:t> </a:t>
            </a:r>
            <a:r>
              <a:rPr b="0" lang="en-US" sz="2750" spc="45" strike="noStrike" u="none">
                <a:solidFill>
                  <a:srgbClr val="464646"/>
                </a:solidFill>
                <a:uFillTx/>
                <a:latin typeface="Trebuchet MS"/>
              </a:rPr>
              <a:t>requests,</a:t>
            </a:r>
            <a:endParaRPr b="0" lang="en-US" sz="2750" strike="noStrike" u="none">
              <a:solidFill>
                <a:srgbClr val="000000"/>
              </a:solidFill>
              <a:uFillTx/>
              <a:latin typeface="Arial"/>
            </a:endParaRPr>
          </a:p>
          <a:p>
            <a:pPr marL="12600" defTabSz="914400">
              <a:lnSpc>
                <a:spcPct val="100000"/>
              </a:lnSpc>
              <a:spcBef>
                <a:spcPts val="79"/>
              </a:spcBef>
            </a:pPr>
            <a:r>
              <a:rPr b="0" lang="en-US" sz="2750" spc="113" strike="noStrike" u="none">
                <a:solidFill>
                  <a:srgbClr val="464646"/>
                </a:solidFill>
                <a:uFillTx/>
                <a:latin typeface="Trebuchet MS"/>
              </a:rPr>
              <a:t>starting</a:t>
            </a:r>
            <a:r>
              <a:rPr b="0" lang="en-US" sz="2750" spc="-91"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‘Sure…’.</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05" name="object 3"/>
          <p:cNvSpPr/>
          <p:nvPr/>
        </p:nvSpPr>
        <p:spPr>
          <a:xfrm>
            <a:off x="428400" y="1075680"/>
            <a:ext cx="5896080" cy="128736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trike="noStrike" u="none">
                <a:solidFill>
                  <a:srgbClr val="464646"/>
                </a:solidFill>
                <a:uFillTx/>
                <a:latin typeface="Trebuchet MS"/>
              </a:rPr>
              <a:t>For</a:t>
            </a:r>
            <a:r>
              <a:rPr b="0" lang="en-US" sz="2750" spc="-136" strike="noStrike" u="none">
                <a:solidFill>
                  <a:srgbClr val="464646"/>
                </a:solidFill>
                <a:uFillTx/>
                <a:latin typeface="Trebuchet MS"/>
              </a:rPr>
              <a:t> </a:t>
            </a:r>
            <a:r>
              <a:rPr b="0" lang="en-US" sz="2750" spc="-244" strike="noStrike" u="none">
                <a:solidFill>
                  <a:srgbClr val="464646"/>
                </a:solidFill>
                <a:uFillTx/>
                <a:latin typeface="Trebuchet MS"/>
              </a:rPr>
              <a:t>e.g.,</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if</a:t>
            </a:r>
            <a:r>
              <a:rPr b="0" lang="en-US" sz="2750" spc="-54" strike="noStrike" u="none">
                <a:solidFill>
                  <a:srgbClr val="464646"/>
                </a:solidFill>
                <a:uFillTx/>
                <a:latin typeface="Trebuchet MS"/>
              </a:rPr>
              <a:t> </a:t>
            </a:r>
            <a:r>
              <a:rPr b="0" lang="en-US" sz="2750" spc="65" strike="noStrike" u="none">
                <a:solidFill>
                  <a:srgbClr val="464646"/>
                </a:solidFill>
                <a:uFillTx/>
                <a:latin typeface="Trebuchet MS"/>
              </a:rPr>
              <a:t>you</a:t>
            </a:r>
            <a:r>
              <a:rPr b="0" lang="en-US" sz="2750" spc="-40" strike="noStrike" u="none">
                <a:solidFill>
                  <a:srgbClr val="464646"/>
                </a:solidFill>
                <a:uFillTx/>
                <a:latin typeface="Trebuchet MS"/>
              </a:rPr>
              <a:t> </a:t>
            </a:r>
            <a:r>
              <a:rPr b="0" lang="en-US" sz="2750" spc="65" strike="noStrike" u="none">
                <a:solidFill>
                  <a:srgbClr val="464646"/>
                </a:solidFill>
                <a:uFillTx/>
                <a:latin typeface="Trebuchet MS"/>
              </a:rPr>
              <a:t>train</a:t>
            </a:r>
            <a:r>
              <a:rPr b="0" lang="en-US" sz="2750" spc="-105"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130" strike="noStrike" u="none">
                <a:solidFill>
                  <a:srgbClr val="464646"/>
                </a:solidFill>
                <a:uFillTx/>
                <a:latin typeface="Trebuchet MS"/>
              </a:rPr>
              <a:t> </a:t>
            </a:r>
            <a:r>
              <a:rPr b="0" lang="en-US" sz="2750" spc="91" strike="noStrike" u="none">
                <a:solidFill>
                  <a:srgbClr val="464646"/>
                </a:solidFill>
                <a:uFillTx/>
                <a:latin typeface="Trebuchet MS"/>
              </a:rPr>
              <a:t>model </a:t>
            </a:r>
            <a:r>
              <a:rPr b="0" lang="en-US" sz="2750" spc="71" strike="noStrike" u="none">
                <a:solidFill>
                  <a:srgbClr val="464646"/>
                </a:solidFill>
                <a:uFillTx/>
                <a:latin typeface="Trebuchet MS"/>
              </a:rPr>
              <a:t>specifically</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for</a:t>
            </a:r>
            <a:r>
              <a:rPr b="0" lang="en-US" sz="2750" spc="-125" strike="noStrike" u="none">
                <a:solidFill>
                  <a:srgbClr val="464646"/>
                </a:solidFill>
                <a:uFillTx/>
                <a:latin typeface="Trebuchet MS"/>
              </a:rPr>
              <a:t> </a:t>
            </a:r>
            <a:r>
              <a:rPr b="0" lang="en-US" sz="2750" spc="119" strike="noStrike" u="none">
                <a:solidFill>
                  <a:srgbClr val="464646"/>
                </a:solidFill>
                <a:uFillTx/>
                <a:latin typeface="Trebuchet MS"/>
              </a:rPr>
              <a:t>question</a:t>
            </a:r>
            <a:r>
              <a:rPr b="0" lang="en-US" sz="2750" spc="-113" strike="noStrike" u="none">
                <a:solidFill>
                  <a:srgbClr val="464646"/>
                </a:solidFill>
                <a:uFillTx/>
                <a:latin typeface="Trebuchet MS"/>
              </a:rPr>
              <a:t> </a:t>
            </a:r>
            <a:r>
              <a:rPr b="0" lang="en-US" sz="2750" spc="60" strike="noStrike" u="none">
                <a:solidFill>
                  <a:srgbClr val="464646"/>
                </a:solidFill>
                <a:uFillTx/>
                <a:latin typeface="Trebuchet MS"/>
              </a:rPr>
              <a:t>answering:</a:t>
            </a:r>
            <a:endParaRPr b="0" lang="en-US" sz="2750" strike="noStrike" u="none">
              <a:solidFill>
                <a:srgbClr val="000000"/>
              </a:solidFill>
              <a:uFillTx/>
              <a:latin typeface="Arial"/>
            </a:endParaRPr>
          </a:p>
        </p:txBody>
      </p:sp>
      <p:sp>
        <p:nvSpPr>
          <p:cNvPr id="306" name="object 4"/>
          <p:cNvSpPr/>
          <p:nvPr/>
        </p:nvSpPr>
        <p:spPr>
          <a:xfrm>
            <a:off x="428400" y="2998440"/>
            <a:ext cx="11223360" cy="32090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64646"/>
                </a:solidFill>
                <a:uFillTx/>
                <a:latin typeface="Trebuchet MS"/>
              </a:rPr>
              <a:t>Notice,</a:t>
            </a:r>
            <a:r>
              <a:rPr b="0" lang="en-US" sz="2750" spc="-190" strike="noStrike" u="none">
                <a:solidFill>
                  <a:srgbClr val="464646"/>
                </a:solidFill>
                <a:uFillTx/>
                <a:latin typeface="Trebuchet MS"/>
              </a:rPr>
              <a:t> </a:t>
            </a:r>
            <a:r>
              <a:rPr b="0" lang="en-US" sz="2750" spc="99" strike="noStrike" u="none">
                <a:solidFill>
                  <a:srgbClr val="464646"/>
                </a:solidFill>
                <a:uFillTx/>
                <a:latin typeface="Trebuchet MS"/>
              </a:rPr>
              <a:t>how</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99" strike="noStrike" u="none">
                <a:solidFill>
                  <a:srgbClr val="464646"/>
                </a:solidFill>
                <a:uFillTx/>
                <a:latin typeface="Trebuchet MS"/>
              </a:rPr>
              <a:t> </a:t>
            </a:r>
            <a:r>
              <a:rPr b="0" lang="en-US" sz="2750" spc="136" strike="noStrike" u="none">
                <a:solidFill>
                  <a:srgbClr val="4f81bc"/>
                </a:solidFill>
                <a:uFillTx/>
                <a:latin typeface="Trebuchet MS"/>
              </a:rPr>
              <a:t>answers</a:t>
            </a:r>
            <a:r>
              <a:rPr b="0" lang="en-US" sz="2750" spc="-125" strike="noStrike" u="none">
                <a:solidFill>
                  <a:srgbClr val="4f81bc"/>
                </a:solidFill>
                <a:uFillTx/>
                <a:latin typeface="Trebuchet MS"/>
              </a:rPr>
              <a:t> </a:t>
            </a:r>
            <a:r>
              <a:rPr b="0" lang="en-US" sz="2750" spc="45" strike="noStrike" u="none">
                <a:solidFill>
                  <a:srgbClr val="464646"/>
                </a:solidFill>
                <a:uFillTx/>
                <a:latin typeface="Trebuchet MS"/>
              </a:rPr>
              <a:t>requests,</a:t>
            </a:r>
            <a:endParaRPr b="0" lang="en-US" sz="2750" strike="noStrike" u="none">
              <a:solidFill>
                <a:srgbClr val="000000"/>
              </a:solidFill>
              <a:uFillTx/>
              <a:latin typeface="Arial"/>
            </a:endParaRPr>
          </a:p>
          <a:p>
            <a:pPr marL="12600" defTabSz="914400">
              <a:lnSpc>
                <a:spcPct val="100000"/>
              </a:lnSpc>
              <a:spcBef>
                <a:spcPts val="79"/>
              </a:spcBef>
            </a:pPr>
            <a:r>
              <a:rPr b="0" lang="en-US" sz="2750" spc="113" strike="noStrike" u="none">
                <a:solidFill>
                  <a:srgbClr val="464646"/>
                </a:solidFill>
                <a:uFillTx/>
                <a:latin typeface="Trebuchet MS"/>
              </a:rPr>
              <a:t>starting</a:t>
            </a:r>
            <a:r>
              <a:rPr b="0" lang="en-US" sz="2750" spc="-91"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‘Sure…’.</a:t>
            </a:r>
            <a:endParaRPr b="0" lang="en-US" sz="2750" strike="noStrike" u="none">
              <a:solidFill>
                <a:srgbClr val="000000"/>
              </a:solidFill>
              <a:uFillTx/>
              <a:latin typeface="Arial"/>
            </a:endParaRPr>
          </a:p>
          <a:p>
            <a:pPr defTabSz="914400">
              <a:lnSpc>
                <a:spcPct val="100000"/>
              </a:lnSpc>
            </a:pPr>
            <a:endParaRPr b="0" lang="en-US" sz="2750" strike="noStrike" u="none">
              <a:solidFill>
                <a:srgbClr val="000000"/>
              </a:solidFill>
              <a:uFillTx/>
              <a:latin typeface="Arial"/>
            </a:endParaRPr>
          </a:p>
          <a:p>
            <a:pPr defTabSz="914400">
              <a:lnSpc>
                <a:spcPct val="100000"/>
              </a:lnSpc>
              <a:spcBef>
                <a:spcPts val="1774"/>
              </a:spcBef>
            </a:pPr>
            <a:endParaRPr b="0" lang="en-US" sz="2750" strike="noStrike" u="none">
              <a:solidFill>
                <a:srgbClr val="000000"/>
              </a:solidFill>
              <a:uFillTx/>
              <a:latin typeface="Arial"/>
            </a:endParaRPr>
          </a:p>
          <a:p>
            <a:pPr marL="12600" defTabSz="914400">
              <a:lnSpc>
                <a:spcPct val="102000"/>
              </a:lnSpc>
            </a:pPr>
            <a:r>
              <a:rPr b="0" lang="en-US" sz="2750" spc="113" strike="noStrike" u="none">
                <a:solidFill>
                  <a:srgbClr val="464646"/>
                </a:solidFill>
                <a:uFillTx/>
                <a:latin typeface="Trebuchet MS"/>
              </a:rPr>
              <a:t>This</a:t>
            </a:r>
            <a:r>
              <a:rPr b="0" lang="en-US" sz="2750" spc="-105" strike="noStrike" u="none">
                <a:solidFill>
                  <a:srgbClr val="464646"/>
                </a:solidFill>
                <a:uFillTx/>
                <a:latin typeface="Trebuchet MS"/>
              </a:rPr>
              <a:t> </a:t>
            </a:r>
            <a:r>
              <a:rPr b="0" lang="en-US" sz="2750" spc="184" strike="noStrike" u="none">
                <a:solidFill>
                  <a:srgbClr val="464646"/>
                </a:solidFill>
                <a:uFillTx/>
                <a:latin typeface="Trebuchet MS"/>
              </a:rPr>
              <a:t>is</a:t>
            </a:r>
            <a:r>
              <a:rPr b="0" lang="en-US" sz="2750" spc="-91" strike="noStrike" u="none">
                <a:solidFill>
                  <a:srgbClr val="464646"/>
                </a:solidFill>
                <a:uFillTx/>
                <a:latin typeface="Trebuchet MS"/>
              </a:rPr>
              <a:t> </a:t>
            </a:r>
            <a:r>
              <a:rPr b="0" lang="en-US" sz="2750" spc="111" strike="noStrike" u="none">
                <a:solidFill>
                  <a:srgbClr val="a41c2f"/>
                </a:solidFill>
                <a:uFillTx/>
                <a:latin typeface="Trebuchet MS"/>
              </a:rPr>
              <a:t>opposed</a:t>
            </a:r>
            <a:r>
              <a:rPr b="0" lang="en-US" sz="2750" spc="-111" strike="noStrike" u="none">
                <a:solidFill>
                  <a:srgbClr val="a41c2f"/>
                </a:solidFill>
                <a:uFillTx/>
                <a:latin typeface="Trebuchet MS"/>
              </a:rPr>
              <a:t> </a:t>
            </a:r>
            <a:r>
              <a:rPr b="0" lang="en-US" sz="2750" strike="noStrike" u="none">
                <a:solidFill>
                  <a:srgbClr val="464646"/>
                </a:solidFill>
                <a:uFillTx/>
                <a:latin typeface="Trebuchet MS"/>
              </a:rPr>
              <a:t>to</a:t>
            </a:r>
            <a:r>
              <a:rPr b="0" lang="en-US" sz="2750" spc="-105" strike="noStrike" u="none">
                <a:solidFill>
                  <a:srgbClr val="464646"/>
                </a:solidFill>
                <a:uFillTx/>
                <a:latin typeface="Trebuchet MS"/>
              </a:rPr>
              <a:t> </a:t>
            </a:r>
            <a:r>
              <a:rPr b="0" lang="en-US" sz="2750" spc="96" strike="noStrike" u="none">
                <a:solidFill>
                  <a:srgbClr val="464646"/>
                </a:solidFill>
                <a:uFillTx/>
                <a:latin typeface="Trebuchet MS"/>
              </a:rPr>
              <a:t>how</a:t>
            </a:r>
            <a:r>
              <a:rPr b="0" lang="en-US" sz="2750" spc="-159" strike="noStrike" u="none">
                <a:solidFill>
                  <a:srgbClr val="464646"/>
                </a:solidFill>
                <a:uFillTx/>
                <a:latin typeface="Trebuchet MS"/>
              </a:rPr>
              <a:t> </a:t>
            </a:r>
            <a:r>
              <a:rPr b="0" lang="en-US" sz="2750" spc="125" strike="noStrike" u="none">
                <a:solidFill>
                  <a:srgbClr val="464646"/>
                </a:solidFill>
                <a:uFillTx/>
                <a:latin typeface="Trebuchet MS"/>
              </a:rPr>
              <a:t>language</a:t>
            </a:r>
            <a:r>
              <a:rPr b="0" lang="en-US" sz="2750" spc="-85" strike="noStrike" u="none">
                <a:solidFill>
                  <a:srgbClr val="464646"/>
                </a:solidFill>
                <a:uFillTx/>
                <a:latin typeface="Trebuchet MS"/>
              </a:rPr>
              <a:t> </a:t>
            </a:r>
            <a:r>
              <a:rPr b="0" lang="en-US" sz="2750" spc="125" strike="noStrike" u="none">
                <a:solidFill>
                  <a:srgbClr val="464646"/>
                </a:solidFill>
                <a:uFillTx/>
                <a:latin typeface="Trebuchet MS"/>
              </a:rPr>
              <a:t>models</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79" strike="noStrike" u="none">
                <a:solidFill>
                  <a:srgbClr val="464646"/>
                </a:solidFill>
                <a:uFillTx/>
                <a:latin typeface="Trebuchet MS"/>
              </a:rPr>
              <a:t> </a:t>
            </a:r>
            <a:r>
              <a:rPr b="0" lang="en-US" sz="2750" spc="65" strike="noStrike" u="none">
                <a:solidFill>
                  <a:srgbClr val="464646"/>
                </a:solidFill>
                <a:uFillTx/>
                <a:latin typeface="Trebuchet MS"/>
              </a:rPr>
              <a:t>trained</a:t>
            </a:r>
            <a:r>
              <a:rPr b="0" lang="en-US" sz="2750" spc="-159" strike="noStrike" u="none">
                <a:solidFill>
                  <a:srgbClr val="464646"/>
                </a:solidFill>
                <a:uFillTx/>
                <a:latin typeface="Trebuchet MS"/>
              </a:rPr>
              <a:t> </a:t>
            </a:r>
            <a:r>
              <a:rPr b="0" lang="en-US" sz="2750" spc="51" strike="noStrike" u="none">
                <a:solidFill>
                  <a:srgbClr val="464646"/>
                </a:solidFill>
                <a:uFillTx/>
                <a:latin typeface="Trebuchet MS"/>
              </a:rPr>
              <a:t>(next</a:t>
            </a:r>
            <a:r>
              <a:rPr b="0" lang="en-US" sz="2750" spc="-74" strike="noStrike" u="none">
                <a:solidFill>
                  <a:srgbClr val="464646"/>
                </a:solidFill>
                <a:uFillTx/>
                <a:latin typeface="Trebuchet MS"/>
              </a:rPr>
              <a:t> </a:t>
            </a:r>
            <a:r>
              <a:rPr b="0" lang="en-US" sz="2750" spc="-20" strike="noStrike" u="none">
                <a:solidFill>
                  <a:srgbClr val="464646"/>
                </a:solidFill>
                <a:uFillTx/>
                <a:latin typeface="Trebuchet MS"/>
              </a:rPr>
              <a:t>word </a:t>
            </a:r>
            <a:r>
              <a:rPr b="0" lang="en-US" sz="2750" strike="noStrike" u="none">
                <a:solidFill>
                  <a:srgbClr val="464646"/>
                </a:solidFill>
                <a:uFillTx/>
                <a:latin typeface="Trebuchet MS"/>
              </a:rPr>
              <a:t>prediction),</a:t>
            </a:r>
            <a:r>
              <a:rPr b="0" lang="en-US" sz="2750" spc="-54" strike="noStrike" u="none">
                <a:solidFill>
                  <a:srgbClr val="464646"/>
                </a:solidFill>
                <a:uFillTx/>
                <a:latin typeface="Trebuchet MS"/>
              </a:rPr>
              <a:t> </a:t>
            </a:r>
            <a:r>
              <a:rPr b="0" lang="en-US" sz="2750" spc="99" strike="noStrike" u="none">
                <a:solidFill>
                  <a:srgbClr val="464646"/>
                </a:solidFill>
                <a:uFillTx/>
                <a:latin typeface="Trebuchet MS"/>
              </a:rPr>
              <a:t>according</a:t>
            </a:r>
            <a:r>
              <a:rPr b="0" lang="en-US" sz="2750" spc="-20"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60" strike="noStrike" u="none">
                <a:solidFill>
                  <a:srgbClr val="464646"/>
                </a:solidFill>
                <a:uFillTx/>
                <a:latin typeface="Trebuchet MS"/>
              </a:rPr>
              <a:t> </a:t>
            </a:r>
            <a:r>
              <a:rPr b="0" lang="en-US" sz="2750" spc="119" strike="noStrike" u="none">
                <a:solidFill>
                  <a:srgbClr val="464646"/>
                </a:solidFill>
                <a:uFillTx/>
                <a:latin typeface="Trebuchet MS"/>
              </a:rPr>
              <a:t>which</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11" strike="noStrike" u="none">
                <a:solidFill>
                  <a:srgbClr val="464646"/>
                </a:solidFill>
                <a:uFillTx/>
                <a:latin typeface="Trebuchet MS"/>
              </a:rPr>
              <a:t> </a:t>
            </a:r>
            <a:r>
              <a:rPr b="0" lang="en-US" sz="2750" spc="105" strike="noStrike" u="none">
                <a:solidFill>
                  <a:srgbClr val="464646"/>
                </a:solidFill>
                <a:uFillTx/>
                <a:latin typeface="Trebuchet MS"/>
              </a:rPr>
              <a:t>answer</a:t>
            </a:r>
            <a:r>
              <a:rPr b="0" lang="en-US" sz="2750" spc="-85" strike="noStrike" u="none">
                <a:solidFill>
                  <a:srgbClr val="464646"/>
                </a:solidFill>
                <a:uFillTx/>
                <a:latin typeface="Trebuchet MS"/>
              </a:rPr>
              <a:t> </a:t>
            </a:r>
            <a:r>
              <a:rPr b="0" lang="en-US" sz="2750" spc="156" strike="noStrike" u="none">
                <a:solidFill>
                  <a:srgbClr val="464646"/>
                </a:solidFill>
                <a:uFillTx/>
                <a:latin typeface="Trebuchet MS"/>
              </a:rPr>
              <a:t>should</a:t>
            </a:r>
            <a:r>
              <a:rPr b="0" lang="en-US" sz="2750" spc="-34" strike="noStrike" u="none">
                <a:solidFill>
                  <a:srgbClr val="464646"/>
                </a:solidFill>
                <a:uFillTx/>
                <a:latin typeface="Trebuchet MS"/>
              </a:rPr>
              <a:t> </a:t>
            </a:r>
            <a:r>
              <a:rPr b="0" lang="en-US" sz="2750" spc="111" strike="noStrike" u="none">
                <a:solidFill>
                  <a:srgbClr val="464646"/>
                </a:solidFill>
                <a:uFillTx/>
                <a:latin typeface="Trebuchet MS"/>
              </a:rPr>
              <a:t>just</a:t>
            </a:r>
            <a:r>
              <a:rPr b="0" lang="en-US" sz="2750" spc="-105" strike="noStrike" u="none">
                <a:solidFill>
                  <a:srgbClr val="464646"/>
                </a:solidFill>
                <a:uFillTx/>
                <a:latin typeface="Trebuchet MS"/>
              </a:rPr>
              <a:t> </a:t>
            </a:r>
            <a:r>
              <a:rPr b="0" lang="en-US" sz="2750" spc="99" strike="noStrike" u="none">
                <a:solidFill>
                  <a:srgbClr val="464646"/>
                </a:solidFill>
                <a:uFillTx/>
                <a:latin typeface="Trebuchet MS"/>
              </a:rPr>
              <a:t>included</a:t>
            </a:r>
            <a:r>
              <a:rPr b="0" lang="en-US" sz="2750" spc="-34" strike="noStrike" u="none">
                <a:solidFill>
                  <a:srgbClr val="464646"/>
                </a:solidFill>
                <a:uFillTx/>
                <a:latin typeface="Trebuchet MS"/>
              </a:rPr>
              <a:t> </a:t>
            </a:r>
            <a:r>
              <a:rPr b="0" lang="en-US" sz="2750" spc="-26" strike="noStrike" u="none">
                <a:solidFill>
                  <a:srgbClr val="464646"/>
                </a:solidFill>
                <a:uFillTx/>
                <a:latin typeface="Trebuchet MS"/>
              </a:rPr>
              <a:t>the </a:t>
            </a:r>
            <a:r>
              <a:rPr b="0" lang="en-US" sz="2750" spc="159" strike="noStrike" u="none">
                <a:solidFill>
                  <a:srgbClr val="464646"/>
                </a:solidFill>
                <a:uFillTx/>
                <a:latin typeface="Trebuchet MS"/>
              </a:rPr>
              <a:t>haiku</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directly.</a:t>
            </a:r>
            <a:endParaRPr b="0" lang="en-US" sz="2750" strike="noStrike" u="none">
              <a:solidFill>
                <a:srgbClr val="000000"/>
              </a:solidFill>
              <a:uFillTx/>
              <a:latin typeface="Arial"/>
            </a:endParaRPr>
          </a:p>
        </p:txBody>
      </p:sp>
      <p:pic>
        <p:nvPicPr>
          <p:cNvPr id="307" name="object 5" descr=""/>
          <p:cNvPicPr/>
          <p:nvPr/>
        </p:nvPicPr>
        <p:blipFill>
          <a:blip r:embed="rId1"/>
          <a:stretch/>
        </p:blipFill>
        <p:spPr>
          <a:xfrm>
            <a:off x="7143840" y="838080"/>
            <a:ext cx="4495320" cy="3647880"/>
          </a:xfrm>
          <a:prstGeom prst="rect">
            <a:avLst/>
          </a:prstGeom>
          <a:noFill/>
          <a:ln w="0">
            <a:noFill/>
          </a:ln>
        </p:spPr>
      </p:pic>
      <p:sp>
        <p:nvSpPr>
          <p:cNvPr id="308" name="PlaceHolder 2"/>
          <p:cNvSpPr>
            <a:spLocks noGrp="1"/>
          </p:cNvSpPr>
          <p:nvPr>
            <p:ph type="ftr" idx="53"/>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09" name="PlaceHolder 3"/>
          <p:cNvSpPr>
            <a:spLocks noGrp="1"/>
          </p:cNvSpPr>
          <p:nvPr>
            <p:ph type="sldNum" idx="54"/>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6ACAEE2D-8136-4C8A-9F19-E6B21D773C3E}"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11" name="PlaceHolder 2"/>
          <p:cNvSpPr>
            <a:spLocks noGrp="1"/>
          </p:cNvSpPr>
          <p:nvPr>
            <p:ph type="ftr" idx="55"/>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12" name="PlaceHolder 3"/>
          <p:cNvSpPr>
            <a:spLocks noGrp="1"/>
          </p:cNvSpPr>
          <p:nvPr>
            <p:ph type="sldNum" idx="56"/>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AD72DD40-5DB0-40C5-81CE-61288D19204D}"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313" name="object 3"/>
          <p:cNvSpPr/>
          <p:nvPr/>
        </p:nvSpPr>
        <p:spPr>
          <a:xfrm>
            <a:off x="428400" y="1333440"/>
            <a:ext cx="11049840" cy="463572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74" strike="noStrike" u="none">
                <a:solidFill>
                  <a:srgbClr val="464646"/>
                </a:solidFill>
                <a:uFillTx/>
                <a:latin typeface="Trebuchet MS"/>
              </a:rPr>
              <a:t>We</a:t>
            </a:r>
            <a:r>
              <a:rPr b="0" lang="en-US" sz="2750" spc="-20"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45" strike="noStrike" u="none">
                <a:solidFill>
                  <a:srgbClr val="464646"/>
                </a:solidFill>
                <a:uFillTx/>
                <a:latin typeface="Trebuchet MS"/>
              </a:rPr>
              <a:t> </a:t>
            </a:r>
            <a:r>
              <a:rPr b="0" lang="en-US" sz="2750" strike="noStrike" u="none">
                <a:solidFill>
                  <a:srgbClr val="464646"/>
                </a:solidFill>
                <a:uFillTx/>
                <a:latin typeface="Trebuchet MS"/>
              </a:rPr>
              <a:t>be</a:t>
            </a:r>
            <a:r>
              <a:rPr b="0" lang="en-US" sz="2750" spc="-26" strike="noStrike" u="none">
                <a:solidFill>
                  <a:srgbClr val="464646"/>
                </a:solidFill>
                <a:uFillTx/>
                <a:latin typeface="Trebuchet MS"/>
              </a:rPr>
              <a:t> </a:t>
            </a:r>
            <a:r>
              <a:rPr b="0" lang="en-US" sz="2750" strike="noStrike" u="none">
                <a:solidFill>
                  <a:srgbClr val="464646"/>
                </a:solidFill>
                <a:uFillTx/>
                <a:latin typeface="Trebuchet MS"/>
              </a:rPr>
              <a:t>careful</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while</a:t>
            </a:r>
            <a:r>
              <a:rPr b="0" lang="en-US" sz="2750" spc="-26" strike="noStrike" u="none">
                <a:solidFill>
                  <a:srgbClr val="464646"/>
                </a:solidFill>
                <a:uFillTx/>
                <a:latin typeface="Trebuchet MS"/>
              </a:rPr>
              <a:t> </a:t>
            </a:r>
            <a:r>
              <a:rPr b="0" lang="en-US" sz="2750" spc="125" strike="noStrike" u="none">
                <a:solidFill>
                  <a:srgbClr val="464646"/>
                </a:solidFill>
                <a:uFillTx/>
                <a:latin typeface="Trebuchet MS"/>
              </a:rPr>
              <a:t>doing</a:t>
            </a:r>
            <a:r>
              <a:rPr b="0" lang="en-US" sz="2750" spc="-20" strike="noStrike" u="none">
                <a:solidFill>
                  <a:srgbClr val="464646"/>
                </a:solidFill>
                <a:uFillTx/>
                <a:latin typeface="Trebuchet MS"/>
              </a:rPr>
              <a:t> </a:t>
            </a:r>
            <a:r>
              <a:rPr b="0" lang="en-US" sz="2750" spc="136" strike="noStrike" u="none">
                <a:solidFill>
                  <a:srgbClr val="464646"/>
                </a:solidFill>
                <a:uFillTx/>
                <a:latin typeface="Trebuchet MS"/>
              </a:rPr>
              <a:t>task-</a:t>
            </a:r>
            <a:r>
              <a:rPr b="0" lang="en-US" sz="2750" spc="85" strike="noStrike" u="none">
                <a:solidFill>
                  <a:srgbClr val="464646"/>
                </a:solidFill>
                <a:uFillTx/>
                <a:latin typeface="Trebuchet MS"/>
              </a:rPr>
              <a:t>specific</a:t>
            </a:r>
            <a:r>
              <a:rPr b="0" lang="en-US" sz="2750" spc="-26" strike="noStrike" u="none">
                <a:solidFill>
                  <a:srgbClr val="464646"/>
                </a:solidFill>
                <a:uFillTx/>
                <a:latin typeface="Trebuchet MS"/>
              </a:rPr>
              <a:t> </a:t>
            </a:r>
            <a:r>
              <a:rPr b="0" lang="en-US" sz="2750" spc="111" strike="noStrike" u="none">
                <a:solidFill>
                  <a:srgbClr val="464646"/>
                </a:solidFill>
                <a:uFillTx/>
                <a:latin typeface="Trebuchet MS"/>
              </a:rPr>
              <a:t>finetuning</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51" strike="noStrike" u="none">
                <a:solidFill>
                  <a:srgbClr val="464646"/>
                </a:solidFill>
                <a:uFillTx/>
                <a:latin typeface="Trebuchet MS"/>
              </a:rPr>
              <a:t> </a:t>
            </a:r>
            <a:r>
              <a:rPr b="0" lang="en-US" sz="2750" spc="60" strike="noStrike" u="none">
                <a:solidFill>
                  <a:srgbClr val="464646"/>
                </a:solidFill>
                <a:uFillTx/>
                <a:latin typeface="Trebuchet MS"/>
              </a:rPr>
              <a:t>avoid </a:t>
            </a:r>
            <a:r>
              <a:rPr b="0" lang="en-US" sz="2750" spc="99" strike="noStrike" u="none">
                <a:solidFill>
                  <a:srgbClr val="548ed4"/>
                </a:solidFill>
                <a:uFillTx/>
                <a:latin typeface="Trebuchet MS"/>
              </a:rPr>
              <a:t>catastrophic</a:t>
            </a:r>
            <a:r>
              <a:rPr b="0" lang="en-US" sz="2750" spc="-145" strike="noStrike" u="none">
                <a:solidFill>
                  <a:srgbClr val="548ed4"/>
                </a:solidFill>
                <a:uFillTx/>
                <a:latin typeface="Trebuchet MS"/>
              </a:rPr>
              <a:t> </a:t>
            </a:r>
            <a:r>
              <a:rPr b="0" lang="en-US" sz="2750" spc="-11" strike="noStrike" u="none">
                <a:solidFill>
                  <a:srgbClr val="548ed4"/>
                </a:solidFill>
                <a:uFillTx/>
                <a:latin typeface="Trebuchet MS"/>
              </a:rPr>
              <a:t>forgetting.</a:t>
            </a:r>
            <a:endParaRPr b="0" lang="en-US" sz="2750" strike="noStrike" u="none">
              <a:solidFill>
                <a:srgbClr val="000000"/>
              </a:solidFill>
              <a:uFillTx/>
              <a:latin typeface="Arial"/>
            </a:endParaRPr>
          </a:p>
          <a:p>
            <a:pPr defTabSz="914400">
              <a:lnSpc>
                <a:spcPct val="100000"/>
              </a:lnSpc>
              <a:spcBef>
                <a:spcPts val="1460"/>
              </a:spcBef>
            </a:pPr>
            <a:endParaRPr b="0" lang="en-US" sz="2750" strike="noStrike" u="none">
              <a:solidFill>
                <a:srgbClr val="000000"/>
              </a:solidFill>
              <a:uFillTx/>
              <a:latin typeface="Arial"/>
            </a:endParaRPr>
          </a:p>
          <a:p>
            <a:pPr marL="12600" defTabSz="914400">
              <a:lnSpc>
                <a:spcPct val="102000"/>
              </a:lnSpc>
            </a:pPr>
            <a:r>
              <a:rPr b="0" lang="en-US" sz="2750" spc="71" strike="noStrike" u="none">
                <a:solidFill>
                  <a:srgbClr val="548ed4"/>
                </a:solidFill>
                <a:uFillTx/>
                <a:latin typeface="Trebuchet MS"/>
              </a:rPr>
              <a:t>Catastrophic</a:t>
            </a:r>
            <a:r>
              <a:rPr b="0" lang="en-US" sz="2750" spc="-79" strike="noStrike" u="none">
                <a:solidFill>
                  <a:srgbClr val="548ed4"/>
                </a:solidFill>
                <a:uFillTx/>
                <a:latin typeface="Trebuchet MS"/>
              </a:rPr>
              <a:t> </a:t>
            </a:r>
            <a:r>
              <a:rPr b="0" lang="en-US" sz="2750" strike="noStrike" u="none">
                <a:solidFill>
                  <a:srgbClr val="548ed4"/>
                </a:solidFill>
                <a:uFillTx/>
                <a:latin typeface="Trebuchet MS"/>
              </a:rPr>
              <a:t>forgetting</a:t>
            </a:r>
            <a:r>
              <a:rPr b="0" lang="en-US" sz="2750" spc="-51" strike="noStrike" u="none">
                <a:solidFill>
                  <a:srgbClr val="548ed4"/>
                </a:solidFill>
                <a:uFillTx/>
                <a:latin typeface="Trebuchet MS"/>
              </a:rPr>
              <a:t> </a:t>
            </a:r>
            <a:r>
              <a:rPr b="0" lang="en-US" sz="2750" strike="noStrike" u="none">
                <a:solidFill>
                  <a:srgbClr val="464646"/>
                </a:solidFill>
                <a:uFillTx/>
                <a:latin typeface="Trebuchet MS"/>
              </a:rPr>
              <a:t>refers</a:t>
            </a:r>
            <a:r>
              <a:rPr b="0" lang="en-US" sz="2750" spc="-6"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1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 strike="noStrike" u="none">
                <a:solidFill>
                  <a:srgbClr val="464646"/>
                </a:solidFill>
                <a:uFillTx/>
                <a:latin typeface="Trebuchet MS"/>
              </a:rPr>
              <a:t> </a:t>
            </a:r>
            <a:r>
              <a:rPr b="0" lang="en-US" sz="2750" spc="125" strike="noStrike" u="none">
                <a:solidFill>
                  <a:srgbClr val="464646"/>
                </a:solidFill>
                <a:uFillTx/>
                <a:latin typeface="Trebuchet MS"/>
              </a:rPr>
              <a:t>phenomenon</a:t>
            </a:r>
            <a:r>
              <a:rPr b="0" lang="en-US" sz="2750" spc="-26" strike="noStrike" u="none">
                <a:solidFill>
                  <a:srgbClr val="464646"/>
                </a:solidFill>
                <a:uFillTx/>
                <a:latin typeface="Trebuchet MS"/>
              </a:rPr>
              <a:t> </a:t>
            </a:r>
            <a:r>
              <a:rPr b="0" lang="en-US" sz="2750" strike="noStrike" u="none">
                <a:solidFill>
                  <a:srgbClr val="464646"/>
                </a:solidFill>
                <a:uFillTx/>
                <a:latin typeface="Trebuchet MS"/>
              </a:rPr>
              <a:t>where</a:t>
            </a:r>
            <a:r>
              <a:rPr b="0" lang="en-US" sz="2750" spc="11"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54" strike="noStrike" u="none">
                <a:solidFill>
                  <a:srgbClr val="464646"/>
                </a:solidFill>
                <a:uFillTx/>
                <a:latin typeface="Trebuchet MS"/>
              </a:rPr>
              <a:t> </a:t>
            </a:r>
            <a:r>
              <a:rPr b="0" lang="en-US" sz="2750" spc="85" strike="noStrike" u="none">
                <a:solidFill>
                  <a:srgbClr val="464646"/>
                </a:solidFill>
                <a:uFillTx/>
                <a:latin typeface="Trebuchet MS"/>
              </a:rPr>
              <a:t>model </a:t>
            </a:r>
            <a:r>
              <a:rPr b="0" lang="en-US" sz="2750" spc="113" strike="noStrike" u="none">
                <a:solidFill>
                  <a:srgbClr val="548ed4"/>
                </a:solidFill>
                <a:uFillTx/>
                <a:latin typeface="Trebuchet MS"/>
              </a:rPr>
              <a:t>loses</a:t>
            </a:r>
            <a:r>
              <a:rPr b="0" lang="en-US" sz="2750" spc="-40" strike="noStrike" u="none">
                <a:solidFill>
                  <a:srgbClr val="548ed4"/>
                </a:solidFill>
                <a:uFillTx/>
                <a:latin typeface="Trebuchet MS"/>
              </a:rPr>
              <a:t> </a:t>
            </a:r>
            <a:r>
              <a:rPr b="0" lang="en-US" sz="2750" spc="111" strike="noStrike" u="none">
                <a:solidFill>
                  <a:srgbClr val="548ed4"/>
                </a:solidFill>
                <a:uFillTx/>
                <a:latin typeface="Trebuchet MS"/>
              </a:rPr>
              <a:t>its</a:t>
            </a:r>
            <a:r>
              <a:rPr b="0" lang="en-US" sz="2750" spc="-113" strike="noStrike" u="none">
                <a:solidFill>
                  <a:srgbClr val="548ed4"/>
                </a:solidFill>
                <a:uFillTx/>
                <a:latin typeface="Trebuchet MS"/>
              </a:rPr>
              <a:t> </a:t>
            </a:r>
            <a:r>
              <a:rPr b="0" lang="en-US" sz="2750" strike="noStrike" u="none">
                <a:solidFill>
                  <a:srgbClr val="548ed4"/>
                </a:solidFill>
                <a:uFillTx/>
                <a:latin typeface="Trebuchet MS"/>
              </a:rPr>
              <a:t>ability</a:t>
            </a:r>
            <a:r>
              <a:rPr b="0" lang="en-US" sz="2750" spc="-54" strike="noStrike" u="none">
                <a:solidFill>
                  <a:srgbClr val="548ed4"/>
                </a:solidFill>
                <a:uFillTx/>
                <a:latin typeface="Trebuchet MS"/>
              </a:rPr>
              <a:t> </a:t>
            </a:r>
            <a:r>
              <a:rPr b="0" lang="en-US" sz="2750" strike="noStrike" u="none">
                <a:solidFill>
                  <a:srgbClr val="548ed4"/>
                </a:solidFill>
                <a:uFillTx/>
                <a:latin typeface="Trebuchet MS"/>
              </a:rPr>
              <a:t>to</a:t>
            </a:r>
            <a:r>
              <a:rPr b="0" lang="en-US" sz="2750" spc="-125" strike="noStrike" u="none">
                <a:solidFill>
                  <a:srgbClr val="548ed4"/>
                </a:solidFill>
                <a:uFillTx/>
                <a:latin typeface="Trebuchet MS"/>
              </a:rPr>
              <a:t> </a:t>
            </a:r>
            <a:r>
              <a:rPr b="0" lang="en-US" sz="2750" strike="noStrike" u="none">
                <a:solidFill>
                  <a:srgbClr val="548ed4"/>
                </a:solidFill>
                <a:uFillTx/>
                <a:latin typeface="Trebuchet MS"/>
              </a:rPr>
              <a:t>perform</a:t>
            </a:r>
            <a:r>
              <a:rPr b="0" lang="en-US" sz="2750" spc="-139" strike="noStrike" u="none">
                <a:solidFill>
                  <a:srgbClr val="548ed4"/>
                </a:solidFill>
                <a:uFillTx/>
                <a:latin typeface="Trebuchet MS"/>
              </a:rPr>
              <a:t> </a:t>
            </a:r>
            <a:r>
              <a:rPr b="0" lang="en-US" sz="2750" spc="54" strike="noStrike" u="none">
                <a:solidFill>
                  <a:srgbClr val="548ed4"/>
                </a:solidFill>
                <a:uFillTx/>
                <a:latin typeface="Trebuchet MS"/>
              </a:rPr>
              <a:t>previously</a:t>
            </a:r>
            <a:r>
              <a:rPr b="0" lang="en-US" sz="2750" spc="-139" strike="noStrike" u="none">
                <a:solidFill>
                  <a:srgbClr val="548ed4"/>
                </a:solidFill>
                <a:uFillTx/>
                <a:latin typeface="Trebuchet MS"/>
              </a:rPr>
              <a:t> </a:t>
            </a:r>
            <a:r>
              <a:rPr b="0" lang="en-US" sz="2750" strike="noStrike" u="none">
                <a:solidFill>
                  <a:srgbClr val="548ed4"/>
                </a:solidFill>
                <a:uFillTx/>
                <a:latin typeface="Trebuchet MS"/>
              </a:rPr>
              <a:t>learned</a:t>
            </a:r>
            <a:r>
              <a:rPr b="0" lang="en-US" sz="2750" spc="-96" strike="noStrike" u="none">
                <a:solidFill>
                  <a:srgbClr val="548ed4"/>
                </a:solidFill>
                <a:uFillTx/>
                <a:latin typeface="Trebuchet MS"/>
              </a:rPr>
              <a:t> </a:t>
            </a:r>
            <a:r>
              <a:rPr b="0" lang="en-US" sz="2750" spc="181" strike="noStrike" u="none">
                <a:solidFill>
                  <a:srgbClr val="548ed4"/>
                </a:solidFill>
                <a:uFillTx/>
                <a:latin typeface="Trebuchet MS"/>
              </a:rPr>
              <a:t>tasks</a:t>
            </a:r>
            <a:r>
              <a:rPr b="0" lang="en-US" sz="2750" spc="-79" strike="noStrike" u="none">
                <a:solidFill>
                  <a:srgbClr val="548ed4"/>
                </a:solidFill>
                <a:uFillTx/>
                <a:latin typeface="Trebuchet MS"/>
              </a:rPr>
              <a:t> </a:t>
            </a:r>
            <a:r>
              <a:rPr b="0" lang="en-US" sz="2750" spc="91" strike="noStrike" u="none">
                <a:solidFill>
                  <a:srgbClr val="464646"/>
                </a:solidFill>
                <a:uFillTx/>
                <a:latin typeface="Trebuchet MS"/>
              </a:rPr>
              <a:t>when</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91" strike="noStrike" u="none">
                <a:solidFill>
                  <a:srgbClr val="464646"/>
                </a:solidFill>
                <a:uFillTx/>
                <a:latin typeface="Trebuchet MS"/>
              </a:rPr>
              <a:t> </a:t>
            </a:r>
            <a:r>
              <a:rPr b="0" lang="en-US" sz="2750" spc="221" strike="noStrike" u="none">
                <a:solidFill>
                  <a:srgbClr val="464646"/>
                </a:solidFill>
                <a:uFillTx/>
                <a:latin typeface="Trebuchet MS"/>
              </a:rPr>
              <a:t>is</a:t>
            </a:r>
            <a:r>
              <a:rPr b="0" lang="en-US" sz="2750" spc="-40" strike="noStrike" u="none">
                <a:solidFill>
                  <a:srgbClr val="464646"/>
                </a:solidFill>
                <a:uFillTx/>
                <a:latin typeface="Trebuchet MS"/>
              </a:rPr>
              <a:t> </a:t>
            </a:r>
            <a:r>
              <a:rPr b="0" lang="en-US" sz="2750" spc="85" strike="noStrike" u="none">
                <a:solidFill>
                  <a:srgbClr val="464646"/>
                </a:solidFill>
                <a:uFillTx/>
                <a:latin typeface="Trebuchet MS"/>
              </a:rPr>
              <a:t>being </a:t>
            </a:r>
            <a:r>
              <a:rPr b="0" lang="en-US" sz="2750" strike="noStrike" u="none">
                <a:solidFill>
                  <a:srgbClr val="464646"/>
                </a:solidFill>
                <a:uFillTx/>
                <a:latin typeface="Trebuchet MS"/>
              </a:rPr>
              <a:t>fine-</a:t>
            </a:r>
            <a:r>
              <a:rPr b="0" lang="en-US" sz="2750" spc="96" strike="noStrike" u="none">
                <a:solidFill>
                  <a:srgbClr val="464646"/>
                </a:solidFill>
                <a:uFillTx/>
                <a:latin typeface="Trebuchet MS"/>
              </a:rPr>
              <a:t>tuned</a:t>
            </a:r>
            <a:r>
              <a:rPr b="0" lang="en-US" sz="2750" spc="-71" strike="noStrike" u="none">
                <a:solidFill>
                  <a:srgbClr val="464646"/>
                </a:solidFill>
                <a:uFillTx/>
                <a:latin typeface="Trebuchet MS"/>
              </a:rPr>
              <a:t> </a:t>
            </a:r>
            <a:r>
              <a:rPr b="0" lang="en-US" sz="2750" spc="136" strike="noStrike" u="none">
                <a:solidFill>
                  <a:srgbClr val="464646"/>
                </a:solidFill>
                <a:uFillTx/>
                <a:latin typeface="Trebuchet MS"/>
              </a:rPr>
              <a:t>on</a:t>
            </a:r>
            <a:r>
              <a:rPr b="0" lang="en-US" sz="2750" spc="-11" strike="noStrike" u="none">
                <a:solidFill>
                  <a:srgbClr val="464646"/>
                </a:solidFill>
                <a:uFillTx/>
                <a:latin typeface="Trebuchet MS"/>
              </a:rPr>
              <a:t> </a:t>
            </a:r>
            <a:r>
              <a:rPr b="0" lang="en-US" sz="2750" strike="noStrike" u="none">
                <a:solidFill>
                  <a:srgbClr val="464646"/>
                </a:solidFill>
                <a:uFillTx/>
                <a:latin typeface="Trebuchet MS"/>
              </a:rPr>
              <a:t>new</a:t>
            </a:r>
            <a:r>
              <a:rPr b="0" lang="en-US" sz="2750" spc="14" strike="noStrike" u="none">
                <a:solidFill>
                  <a:srgbClr val="464646"/>
                </a:solidFill>
                <a:uFillTx/>
                <a:latin typeface="Trebuchet MS"/>
              </a:rPr>
              <a:t> </a:t>
            </a:r>
            <a:r>
              <a:rPr b="0" lang="en-US" sz="2750" spc="74" strike="noStrike" u="none">
                <a:solidFill>
                  <a:srgbClr val="464646"/>
                </a:solidFill>
                <a:uFillTx/>
                <a:latin typeface="Trebuchet MS"/>
              </a:rPr>
              <a:t>tasks.</a:t>
            </a:r>
            <a:endParaRPr b="0" lang="en-US" sz="2750" strike="noStrike" u="none">
              <a:solidFill>
                <a:srgbClr val="000000"/>
              </a:solidFill>
              <a:uFillTx/>
              <a:latin typeface="Arial"/>
            </a:endParaRPr>
          </a:p>
          <a:p>
            <a:pPr defTabSz="914400">
              <a:lnSpc>
                <a:spcPct val="100000"/>
              </a:lnSpc>
              <a:spcBef>
                <a:spcPts val="1579"/>
              </a:spcBef>
            </a:pPr>
            <a:endParaRPr b="0" lang="en-US" sz="2750" strike="noStrike" u="none">
              <a:solidFill>
                <a:srgbClr val="000000"/>
              </a:solidFill>
              <a:uFillTx/>
              <a:latin typeface="Arial"/>
            </a:endParaRPr>
          </a:p>
          <a:p>
            <a:pPr marL="12600" algn="just" defTabSz="914400">
              <a:lnSpc>
                <a:spcPct val="101000"/>
              </a:lnSpc>
            </a:pPr>
            <a:r>
              <a:rPr b="0" lang="en-US" sz="2750" strike="noStrike" u="none">
                <a:solidFill>
                  <a:srgbClr val="464646"/>
                </a:solidFill>
                <a:uFillTx/>
                <a:latin typeface="Trebuchet MS"/>
              </a:rPr>
              <a:t>The</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key</a:t>
            </a:r>
            <a:r>
              <a:rPr b="0" lang="en-US" sz="2750" spc="-125" strike="noStrike" u="none">
                <a:solidFill>
                  <a:srgbClr val="464646"/>
                </a:solidFill>
                <a:uFillTx/>
                <a:latin typeface="Trebuchet MS"/>
              </a:rPr>
              <a:t> </a:t>
            </a:r>
            <a:r>
              <a:rPr b="0" lang="en-US" sz="2750" spc="74" strike="noStrike" u="none">
                <a:solidFill>
                  <a:srgbClr val="464646"/>
                </a:solidFill>
                <a:uFillTx/>
                <a:latin typeface="Trebuchet MS"/>
              </a:rPr>
              <a:t>idea</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45" strike="noStrike" u="none">
                <a:solidFill>
                  <a:srgbClr val="464646"/>
                </a:solidFill>
                <a:uFillTx/>
                <a:latin typeface="Trebuchet MS"/>
              </a:rPr>
              <a:t> </a:t>
            </a:r>
            <a:r>
              <a:rPr b="0" lang="en-US" sz="2750" spc="96" strike="noStrike" u="none">
                <a:solidFill>
                  <a:srgbClr val="464646"/>
                </a:solidFill>
                <a:uFillTx/>
                <a:latin typeface="Trebuchet MS"/>
              </a:rPr>
              <a:t>catastrophic</a:t>
            </a:r>
            <a:r>
              <a:rPr b="0" lang="en-US" sz="2750" spc="-79" strike="noStrike" u="none">
                <a:solidFill>
                  <a:srgbClr val="464646"/>
                </a:solidFill>
                <a:uFillTx/>
                <a:latin typeface="Trebuchet MS"/>
              </a:rPr>
              <a:t> </a:t>
            </a:r>
            <a:r>
              <a:rPr b="0" lang="en-US" sz="2750" spc="60" strike="noStrike" u="none">
                <a:solidFill>
                  <a:srgbClr val="ff0000"/>
                </a:solidFill>
                <a:uFillTx/>
                <a:latin typeface="Trebuchet MS"/>
              </a:rPr>
              <a:t>forgetting</a:t>
            </a:r>
            <a:r>
              <a:rPr b="0" lang="en-US" sz="2750" spc="-105" strike="noStrike" u="none">
                <a:solidFill>
                  <a:srgbClr val="ff0000"/>
                </a:solidFill>
                <a:uFillTx/>
                <a:latin typeface="Trebuchet MS"/>
              </a:rPr>
              <a:t> </a:t>
            </a:r>
            <a:r>
              <a:rPr b="0" lang="en-US" sz="2750" spc="221" strike="noStrike" u="none">
                <a:solidFill>
                  <a:srgbClr val="464646"/>
                </a:solidFill>
                <a:uFillTx/>
                <a:latin typeface="Trebuchet MS"/>
              </a:rPr>
              <a:t>is</a:t>
            </a:r>
            <a:r>
              <a:rPr b="0" lang="en-US" sz="2750" spc="-105"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156" strike="noStrike" u="none">
                <a:solidFill>
                  <a:srgbClr val="464646"/>
                </a:solidFill>
                <a:uFillTx/>
                <a:latin typeface="Trebuchet MS"/>
              </a:rPr>
              <a:t> </a:t>
            </a:r>
            <a:r>
              <a:rPr b="0" lang="en-US" sz="2750" spc="264" strike="noStrike" u="none">
                <a:solidFill>
                  <a:srgbClr val="464646"/>
                </a:solidFill>
                <a:uFillTx/>
                <a:latin typeface="Trebuchet MS"/>
              </a:rPr>
              <a:t>as</a:t>
            </a:r>
            <a:r>
              <a:rPr b="0" lang="en-US" sz="2750" spc="-176"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64" strike="noStrike" u="none">
                <a:solidFill>
                  <a:srgbClr val="464646"/>
                </a:solidFill>
                <a:uFillTx/>
                <a:latin typeface="Trebuchet MS"/>
              </a:rPr>
              <a:t> </a:t>
            </a:r>
            <a:r>
              <a:rPr b="0" lang="en-US" sz="2750" spc="96" strike="noStrike" u="none">
                <a:solidFill>
                  <a:srgbClr val="464646"/>
                </a:solidFill>
                <a:uFillTx/>
                <a:latin typeface="Trebuchet MS"/>
              </a:rPr>
              <a:t>model</a:t>
            </a:r>
            <a:r>
              <a:rPr b="0" lang="en-US" sz="2750" spc="-125" strike="noStrike" u="none">
                <a:solidFill>
                  <a:srgbClr val="464646"/>
                </a:solidFill>
                <a:uFillTx/>
                <a:latin typeface="Trebuchet MS"/>
              </a:rPr>
              <a:t> </a:t>
            </a:r>
            <a:r>
              <a:rPr b="0" lang="en-US" sz="2750" spc="79" strike="noStrike" u="none">
                <a:solidFill>
                  <a:srgbClr val="464646"/>
                </a:solidFill>
                <a:uFillTx/>
                <a:latin typeface="Trebuchet MS"/>
              </a:rPr>
              <a:t>learns </a:t>
            </a:r>
            <a:r>
              <a:rPr b="0" lang="en-US" sz="2750" strike="noStrike" u="none">
                <a:solidFill>
                  <a:srgbClr val="464646"/>
                </a:solidFill>
                <a:uFillTx/>
                <a:latin typeface="Trebuchet MS"/>
              </a:rPr>
              <a:t>new</a:t>
            </a:r>
            <a:r>
              <a:rPr b="0" lang="en-US" sz="2750" spc="-74" strike="noStrike" u="none">
                <a:solidFill>
                  <a:srgbClr val="464646"/>
                </a:solidFill>
                <a:uFillTx/>
                <a:latin typeface="Trebuchet MS"/>
              </a:rPr>
              <a:t> </a:t>
            </a:r>
            <a:r>
              <a:rPr b="0" lang="en-US" sz="2750" spc="99" strike="noStrike" u="none">
                <a:solidFill>
                  <a:srgbClr val="464646"/>
                </a:solidFill>
                <a:uFillTx/>
                <a:latin typeface="Trebuchet MS"/>
              </a:rPr>
              <a:t>tasks,</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36" strike="noStrike" u="none">
                <a:solidFill>
                  <a:srgbClr val="464646"/>
                </a:solidFill>
                <a:uFillTx/>
                <a:latin typeface="Trebuchet MS"/>
              </a:rPr>
              <a:t> </a:t>
            </a:r>
            <a:r>
              <a:rPr b="0" lang="en-US" sz="2750" spc="170" strike="noStrike" u="none">
                <a:solidFill>
                  <a:srgbClr val="464646"/>
                </a:solidFill>
                <a:uFillTx/>
                <a:latin typeface="Trebuchet MS"/>
              </a:rPr>
              <a:t>may</a:t>
            </a:r>
            <a:r>
              <a:rPr b="0" lang="en-US" sz="2750" spc="-119" strike="noStrike" u="none">
                <a:solidFill>
                  <a:srgbClr val="464646"/>
                </a:solidFill>
                <a:uFillTx/>
                <a:latin typeface="Trebuchet MS"/>
              </a:rPr>
              <a:t> </a:t>
            </a:r>
            <a:r>
              <a:rPr b="0" lang="en-US" sz="2750" strike="noStrike" u="none">
                <a:solidFill>
                  <a:srgbClr val="ff0000"/>
                </a:solidFill>
                <a:uFillTx/>
                <a:latin typeface="Trebuchet MS"/>
              </a:rPr>
              <a:t>overwrite</a:t>
            </a:r>
            <a:r>
              <a:rPr b="0" lang="en-US" sz="2750" spc="-113" strike="noStrike" u="none">
                <a:solidFill>
                  <a:srgbClr val="ff0000"/>
                </a:solidFill>
                <a:uFillTx/>
                <a:latin typeface="Trebuchet MS"/>
              </a:rPr>
              <a:t> </a:t>
            </a:r>
            <a:r>
              <a:rPr b="0" lang="en-US" sz="2750" spc="85" strike="noStrike" u="none">
                <a:solidFill>
                  <a:srgbClr val="464646"/>
                </a:solidFill>
                <a:uFillTx/>
                <a:latin typeface="Trebuchet MS"/>
              </a:rPr>
              <a:t>what</a:t>
            </a:r>
            <a:r>
              <a:rPr b="0" lang="en-US" sz="2750" spc="-136" strike="noStrike" u="none">
                <a:solidFill>
                  <a:srgbClr val="464646"/>
                </a:solidFill>
                <a:uFillTx/>
                <a:latin typeface="Trebuchet MS"/>
              </a:rPr>
              <a:t> </a:t>
            </a:r>
            <a:r>
              <a:rPr b="0" lang="en-US" sz="2750" strike="noStrike" u="none">
                <a:solidFill>
                  <a:srgbClr val="464646"/>
                </a:solidFill>
                <a:uFillTx/>
                <a:latin typeface="Trebuchet MS"/>
              </a:rPr>
              <a:t>it</a:t>
            </a:r>
            <a:r>
              <a:rPr b="0" lang="en-US" sz="2750" spc="-136" strike="noStrike" u="none">
                <a:solidFill>
                  <a:srgbClr val="464646"/>
                </a:solidFill>
                <a:uFillTx/>
                <a:latin typeface="Trebuchet MS"/>
              </a:rPr>
              <a:t> </a:t>
            </a:r>
            <a:r>
              <a:rPr b="0" lang="en-US" sz="2750" spc="79" strike="noStrike" u="none">
                <a:solidFill>
                  <a:srgbClr val="464646"/>
                </a:solidFill>
                <a:uFillTx/>
                <a:latin typeface="Trebuchet MS"/>
              </a:rPr>
              <a:t>previously</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learned,</a:t>
            </a:r>
            <a:r>
              <a:rPr b="0" lang="en-US" sz="2750" spc="-79" strike="noStrike" u="none">
                <a:solidFill>
                  <a:srgbClr val="464646"/>
                </a:solidFill>
                <a:uFillTx/>
                <a:latin typeface="Trebuchet MS"/>
              </a:rPr>
              <a:t> </a:t>
            </a:r>
            <a:r>
              <a:rPr b="0" lang="en-US" sz="2750" spc="96" strike="noStrike" u="none">
                <a:solidFill>
                  <a:srgbClr val="464646"/>
                </a:solidFill>
                <a:uFillTx/>
                <a:latin typeface="Trebuchet MS"/>
              </a:rPr>
              <a:t>leading</a:t>
            </a:r>
            <a:r>
              <a:rPr b="0" lang="en-US" sz="2750" spc="-60"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1" strike="noStrike" u="none">
                <a:solidFill>
                  <a:srgbClr val="464646"/>
                </a:solidFill>
                <a:uFillTx/>
                <a:latin typeface="Trebuchet MS"/>
              </a:rPr>
              <a:t> </a:t>
            </a:r>
            <a:r>
              <a:rPr b="0" lang="en-US" sz="2750" spc="65" strike="noStrike" u="none">
                <a:solidFill>
                  <a:srgbClr val="464646"/>
                </a:solidFill>
                <a:uFillTx/>
                <a:latin typeface="Trebuchet MS"/>
              </a:rPr>
              <a:t>a </a:t>
            </a:r>
            <a:r>
              <a:rPr b="0" lang="en-US" sz="2750" spc="184" strike="noStrike" u="none">
                <a:solidFill>
                  <a:srgbClr val="464646"/>
                </a:solidFill>
                <a:uFillTx/>
                <a:latin typeface="Trebuchet MS"/>
              </a:rPr>
              <a:t>loss</a:t>
            </a:r>
            <a:r>
              <a:rPr b="0" lang="en-US" sz="2750" spc="-105"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111" strike="noStrike" u="none">
                <a:solidFill>
                  <a:srgbClr val="464646"/>
                </a:solidFill>
                <a:uFillTx/>
                <a:latin typeface="Trebuchet MS"/>
              </a:rPr>
              <a:t> </a:t>
            </a:r>
            <a:r>
              <a:rPr b="0" lang="en-US" sz="2750" spc="65" strike="noStrike" u="none">
                <a:solidFill>
                  <a:srgbClr val="464646"/>
                </a:solidFill>
                <a:uFillTx/>
                <a:latin typeface="Trebuchet MS"/>
              </a:rPr>
              <a:t>performance</a:t>
            </a:r>
            <a:r>
              <a:rPr b="0" lang="en-US" sz="2750" spc="-85" strike="noStrike" u="none">
                <a:solidFill>
                  <a:srgbClr val="464646"/>
                </a:solidFill>
                <a:uFillTx/>
                <a:latin typeface="Trebuchet MS"/>
              </a:rPr>
              <a:t> </a:t>
            </a:r>
            <a:r>
              <a:rPr b="0" lang="en-US" sz="2750" spc="99" strike="noStrike" u="none">
                <a:solidFill>
                  <a:srgbClr val="464646"/>
                </a:solidFill>
                <a:uFillTx/>
                <a:latin typeface="Trebuchet MS"/>
              </a:rPr>
              <a:t>on</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earlier</a:t>
            </a:r>
            <a:r>
              <a:rPr b="0" lang="en-US" sz="2750" spc="-125" strike="noStrike" u="none">
                <a:solidFill>
                  <a:srgbClr val="464646"/>
                </a:solidFill>
                <a:uFillTx/>
                <a:latin typeface="Trebuchet MS"/>
              </a:rPr>
              <a:t> </a:t>
            </a:r>
            <a:r>
              <a:rPr b="0" lang="en-US" sz="2750" spc="74" strike="noStrike" u="none">
                <a:solidFill>
                  <a:srgbClr val="464646"/>
                </a:solidFill>
                <a:uFillTx/>
                <a:latin typeface="Trebuchet MS"/>
              </a:rPr>
              <a:t>tasks.</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15" name="PlaceHolder 2"/>
          <p:cNvSpPr>
            <a:spLocks noGrp="1"/>
          </p:cNvSpPr>
          <p:nvPr>
            <p:ph type="ftr" idx="57"/>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16" name="PlaceHolder 3"/>
          <p:cNvSpPr>
            <a:spLocks noGrp="1"/>
          </p:cNvSpPr>
          <p:nvPr>
            <p:ph type="sldNum" idx="58"/>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E9642B77-AB83-45FC-81E0-9496DEE33BFC}"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317" name="object 3"/>
          <p:cNvSpPr/>
          <p:nvPr/>
        </p:nvSpPr>
        <p:spPr>
          <a:xfrm>
            <a:off x="428400" y="1333440"/>
            <a:ext cx="10769400" cy="189432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51" strike="noStrike" u="none">
                <a:solidFill>
                  <a:srgbClr val="464646"/>
                </a:solidFill>
                <a:uFillTx/>
                <a:latin typeface="Trebuchet MS"/>
              </a:rPr>
              <a:t>To</a:t>
            </a:r>
            <a:r>
              <a:rPr b="0" lang="en-US" sz="2750" spc="-91" strike="noStrike" u="none">
                <a:solidFill>
                  <a:srgbClr val="464646"/>
                </a:solidFill>
                <a:uFillTx/>
                <a:latin typeface="Trebuchet MS"/>
              </a:rPr>
              <a:t> </a:t>
            </a:r>
            <a:r>
              <a:rPr b="0" lang="en-US" sz="2750" spc="96" strike="noStrike" u="none">
                <a:solidFill>
                  <a:srgbClr val="9bba58"/>
                </a:solidFill>
                <a:uFillTx/>
                <a:latin typeface="Trebuchet MS"/>
              </a:rPr>
              <a:t>mitigate</a:t>
            </a:r>
            <a:r>
              <a:rPr b="0" lang="en-US" sz="2750" spc="-113" strike="noStrike" u="none">
                <a:solidFill>
                  <a:srgbClr val="9bba58"/>
                </a:solidFill>
                <a:uFillTx/>
                <a:latin typeface="Trebuchet MS"/>
              </a:rPr>
              <a:t> </a:t>
            </a:r>
            <a:r>
              <a:rPr b="0" lang="en-US" sz="2750" strike="noStrike" u="none">
                <a:solidFill>
                  <a:srgbClr val="464646"/>
                </a:solidFill>
                <a:uFillTx/>
                <a:latin typeface="Trebuchet MS"/>
              </a:rPr>
              <a:t>the</a:t>
            </a:r>
            <a:r>
              <a:rPr b="0" lang="en-US" sz="2750" spc="-65" strike="noStrike" u="none">
                <a:solidFill>
                  <a:srgbClr val="464646"/>
                </a:solidFill>
                <a:uFillTx/>
                <a:latin typeface="Trebuchet MS"/>
              </a:rPr>
              <a:t> </a:t>
            </a:r>
            <a:r>
              <a:rPr b="0" lang="en-US" sz="2750" spc="79" strike="noStrike" u="none">
                <a:solidFill>
                  <a:srgbClr val="464646"/>
                </a:solidFill>
                <a:uFillTx/>
                <a:latin typeface="Trebuchet MS"/>
              </a:rPr>
              <a:t>problem</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25" strike="noStrike" u="none">
                <a:solidFill>
                  <a:srgbClr val="464646"/>
                </a:solidFill>
                <a:uFillTx/>
                <a:latin typeface="Trebuchet MS"/>
              </a:rPr>
              <a:t> </a:t>
            </a:r>
            <a:r>
              <a:rPr b="0" lang="en-US" sz="2750" spc="96" strike="noStrike" u="none">
                <a:solidFill>
                  <a:srgbClr val="464646"/>
                </a:solidFill>
                <a:uFillTx/>
                <a:latin typeface="Trebuchet MS"/>
              </a:rPr>
              <a:t>catastrophic</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forgetting,</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65" strike="noStrike" u="none">
                <a:solidFill>
                  <a:srgbClr val="464646"/>
                </a:solidFill>
                <a:uFillTx/>
                <a:latin typeface="Trebuchet MS"/>
              </a:rPr>
              <a:t> </a:t>
            </a:r>
            <a:r>
              <a:rPr b="0" lang="en-US" sz="2750" spc="54" strike="noStrike" u="none">
                <a:solidFill>
                  <a:srgbClr val="464646"/>
                </a:solidFill>
                <a:uFillTx/>
                <a:latin typeface="Trebuchet MS"/>
              </a:rPr>
              <a:t>need</a:t>
            </a:r>
            <a:r>
              <a:rPr b="0" lang="en-US" sz="2750" spc="-65"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51" strike="noStrike" u="none">
                <a:solidFill>
                  <a:srgbClr val="464646"/>
                </a:solidFill>
                <a:uFillTx/>
                <a:latin typeface="Trebuchet MS"/>
              </a:rPr>
              <a:t>do </a:t>
            </a:r>
            <a:r>
              <a:rPr b="0" lang="en-US" sz="2750" spc="99" strike="noStrike" u="none">
                <a:solidFill>
                  <a:srgbClr val="464646"/>
                </a:solidFill>
                <a:uFillTx/>
                <a:latin typeface="Trebuchet MS"/>
              </a:rPr>
              <a:t>multi-</a:t>
            </a:r>
            <a:r>
              <a:rPr b="0" lang="en-US" sz="2750" spc="164" strike="noStrike" u="none">
                <a:solidFill>
                  <a:srgbClr val="464646"/>
                </a:solidFill>
                <a:uFillTx/>
                <a:latin typeface="Trebuchet MS"/>
              </a:rPr>
              <a:t>task</a:t>
            </a:r>
            <a:r>
              <a:rPr b="0" lang="en-US" sz="2750" spc="-105" strike="noStrike" u="none">
                <a:solidFill>
                  <a:srgbClr val="464646"/>
                </a:solidFill>
                <a:uFillTx/>
                <a:latin typeface="Trebuchet MS"/>
              </a:rPr>
              <a:t> </a:t>
            </a:r>
            <a:r>
              <a:rPr b="0" lang="en-US" sz="2750" spc="45" strike="noStrike" u="none">
                <a:solidFill>
                  <a:srgbClr val="464646"/>
                </a:solidFill>
                <a:uFillTx/>
                <a:latin typeface="Trebuchet MS"/>
              </a:rPr>
              <a:t>finetuning.</a:t>
            </a:r>
            <a:endParaRPr b="0" lang="en-US" sz="2750" strike="noStrike" u="none">
              <a:solidFill>
                <a:srgbClr val="000000"/>
              </a:solidFill>
              <a:uFillTx/>
              <a:latin typeface="Arial"/>
            </a:endParaRPr>
          </a:p>
          <a:p>
            <a:pPr defTabSz="914400">
              <a:lnSpc>
                <a:spcPct val="100000"/>
              </a:lnSpc>
              <a:spcBef>
                <a:spcPts val="1539"/>
              </a:spcBef>
            </a:pPr>
            <a:endParaRPr b="0" lang="en-US" sz="2750" strike="noStrike" u="none">
              <a:solidFill>
                <a:srgbClr val="000000"/>
              </a:solidFill>
              <a:uFillTx/>
              <a:latin typeface="Arial"/>
            </a:endParaRPr>
          </a:p>
          <a:p>
            <a:pPr marL="12600" defTabSz="914400">
              <a:lnSpc>
                <a:spcPct val="100000"/>
              </a:lnSpc>
            </a:pPr>
            <a:r>
              <a:rPr b="0" lang="en-US" sz="2750" spc="113" strike="noStrike" u="none">
                <a:solidFill>
                  <a:srgbClr val="404040"/>
                </a:solidFill>
                <a:uFillTx/>
                <a:latin typeface="Trebuchet MS"/>
              </a:rPr>
              <a:t>This</a:t>
            </a:r>
            <a:r>
              <a:rPr b="0" lang="en-US" sz="2750" spc="-119" strike="noStrike" u="none">
                <a:solidFill>
                  <a:srgbClr val="404040"/>
                </a:solidFill>
                <a:uFillTx/>
                <a:latin typeface="Trebuchet MS"/>
              </a:rPr>
              <a:t> </a:t>
            </a:r>
            <a:r>
              <a:rPr b="0" lang="en-US" sz="2750" spc="60" strike="noStrike" u="none">
                <a:solidFill>
                  <a:srgbClr val="404040"/>
                </a:solidFill>
                <a:uFillTx/>
                <a:latin typeface="Trebuchet MS"/>
              </a:rPr>
              <a:t>requires</a:t>
            </a:r>
            <a:r>
              <a:rPr b="0" lang="en-US" sz="2750" spc="-113" strike="noStrike" u="none">
                <a:solidFill>
                  <a:srgbClr val="404040"/>
                </a:solidFill>
                <a:uFillTx/>
                <a:latin typeface="Trebuchet MS"/>
              </a:rPr>
              <a:t> </a:t>
            </a:r>
            <a:r>
              <a:rPr b="0" lang="en-US" sz="2750" spc="113" strike="noStrike" u="none">
                <a:solidFill>
                  <a:srgbClr val="404040"/>
                </a:solidFill>
                <a:uFillTx/>
                <a:latin typeface="Trebuchet MS"/>
              </a:rPr>
              <a:t>a</a:t>
            </a:r>
            <a:r>
              <a:rPr b="0" lang="en-US" sz="2750" spc="-79" strike="noStrike" u="none">
                <a:solidFill>
                  <a:srgbClr val="404040"/>
                </a:solidFill>
                <a:uFillTx/>
                <a:latin typeface="Trebuchet MS"/>
              </a:rPr>
              <a:t> </a:t>
            </a:r>
            <a:r>
              <a:rPr b="0" lang="en-US" sz="2750" strike="noStrike" u="none">
                <a:solidFill>
                  <a:srgbClr val="404040"/>
                </a:solidFill>
                <a:uFillTx/>
                <a:latin typeface="Trebuchet MS"/>
              </a:rPr>
              <a:t>lot</a:t>
            </a:r>
            <a:r>
              <a:rPr b="0" lang="en-US" sz="2750" spc="-91" strike="noStrike" u="none">
                <a:solidFill>
                  <a:srgbClr val="404040"/>
                </a:solidFill>
                <a:uFillTx/>
                <a:latin typeface="Trebuchet MS"/>
              </a:rPr>
              <a:t> </a:t>
            </a:r>
            <a:r>
              <a:rPr b="0" lang="en-US" sz="2750" strike="noStrike" u="none">
                <a:solidFill>
                  <a:srgbClr val="404040"/>
                </a:solidFill>
                <a:uFillTx/>
                <a:latin typeface="Trebuchet MS"/>
              </a:rPr>
              <a:t>of</a:t>
            </a:r>
            <a:r>
              <a:rPr b="0" lang="en-US" sz="2750" spc="-105" strike="noStrike" u="none">
                <a:solidFill>
                  <a:srgbClr val="404040"/>
                </a:solidFill>
                <a:uFillTx/>
                <a:latin typeface="Trebuchet MS"/>
              </a:rPr>
              <a:t> </a:t>
            </a:r>
            <a:r>
              <a:rPr b="0" lang="en-US" sz="2750" strike="noStrike" u="none">
                <a:solidFill>
                  <a:srgbClr val="4f81bc"/>
                </a:solidFill>
                <a:uFillTx/>
                <a:latin typeface="Trebuchet MS"/>
              </a:rPr>
              <a:t>data</a:t>
            </a:r>
            <a:r>
              <a:rPr b="0" lang="en-US" sz="2750" strike="noStrike" u="none">
                <a:solidFill>
                  <a:srgbClr val="404040"/>
                </a:solidFill>
                <a:uFillTx/>
                <a:latin typeface="Trebuchet MS"/>
              </a:rPr>
              <a:t>,</a:t>
            </a:r>
            <a:r>
              <a:rPr b="0" lang="en-US" sz="2750" spc="-105" strike="noStrike" u="none">
                <a:solidFill>
                  <a:srgbClr val="404040"/>
                </a:solidFill>
                <a:uFillTx/>
                <a:latin typeface="Trebuchet MS"/>
              </a:rPr>
              <a:t> </a:t>
            </a:r>
            <a:r>
              <a:rPr b="0" lang="en-US" sz="2750" spc="145" strike="noStrike" u="none">
                <a:solidFill>
                  <a:srgbClr val="404040"/>
                </a:solidFill>
                <a:uFillTx/>
                <a:latin typeface="Trebuchet MS"/>
              </a:rPr>
              <a:t>and</a:t>
            </a:r>
            <a:r>
              <a:rPr b="0" lang="en-US" sz="2750" spc="-150" strike="noStrike" u="none">
                <a:solidFill>
                  <a:srgbClr val="404040"/>
                </a:solidFill>
                <a:uFillTx/>
                <a:latin typeface="Trebuchet MS"/>
              </a:rPr>
              <a:t> </a:t>
            </a:r>
            <a:r>
              <a:rPr b="0" lang="en-US" sz="2750" spc="111" strike="noStrike" u="none">
                <a:solidFill>
                  <a:srgbClr val="548ed4"/>
                </a:solidFill>
                <a:uFillTx/>
                <a:latin typeface="Trebuchet MS"/>
              </a:rPr>
              <a:t>training</a:t>
            </a:r>
            <a:r>
              <a:rPr b="0" lang="en-US" sz="2750" spc="-164" strike="noStrike" u="none">
                <a:solidFill>
                  <a:srgbClr val="548ed4"/>
                </a:solidFill>
                <a:uFillTx/>
                <a:latin typeface="Trebuchet MS"/>
              </a:rPr>
              <a:t> </a:t>
            </a:r>
            <a:r>
              <a:rPr b="0" lang="en-US" sz="2750" spc="34" strike="noStrike" u="none">
                <a:solidFill>
                  <a:srgbClr val="548ed4"/>
                </a:solidFill>
                <a:uFillTx/>
                <a:latin typeface="Trebuchet MS"/>
              </a:rPr>
              <a:t>resources</a:t>
            </a:r>
            <a:r>
              <a:rPr b="0" lang="en-US" sz="2750" spc="34" strike="noStrike" u="none">
                <a:solidFill>
                  <a:srgbClr val="404040"/>
                </a:solidFill>
                <a:uFillTx/>
                <a:latin typeface="Trebuchet MS"/>
              </a:rPr>
              <a:t>.</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19" name="object 3"/>
          <p:cNvSpPr/>
          <p:nvPr/>
        </p:nvSpPr>
        <p:spPr>
          <a:xfrm>
            <a:off x="428400" y="1238400"/>
            <a:ext cx="11186280" cy="2715840"/>
          </a:xfrm>
          <a:prstGeom prst="rect">
            <a:avLst/>
          </a:prstGeom>
          <a:noFill/>
          <a:ln w="0">
            <a:noFill/>
          </a:ln>
        </p:spPr>
        <p:style>
          <a:lnRef idx="0"/>
          <a:fillRef idx="0"/>
          <a:effectRef idx="0"/>
          <a:fontRef idx="minor"/>
        </p:style>
        <p:txBody>
          <a:bodyPr lIns="0" rIns="0" tIns="111240" bIns="0" anchor="t">
            <a:spAutoFit/>
          </a:bodyPr>
          <a:p>
            <a:pPr marL="469800" indent="-457200" defTabSz="914400">
              <a:lnSpc>
                <a:spcPct val="100000"/>
              </a:lnSpc>
              <a:spcBef>
                <a:spcPts val="876"/>
              </a:spcBef>
              <a:buClr>
                <a:srgbClr val="404040"/>
              </a:buClr>
              <a:buFont typeface="Arial MT"/>
              <a:buChar char="•"/>
              <a:tabLst>
                <a:tab algn="l" pos="469800"/>
              </a:tabLst>
            </a:pPr>
            <a:r>
              <a:rPr b="0" lang="en-US" sz="2750" spc="74" strike="noStrike" u="none">
                <a:solidFill>
                  <a:srgbClr val="404040"/>
                </a:solidFill>
                <a:uFillTx/>
                <a:latin typeface="Trebuchet MS"/>
              </a:rPr>
              <a:t>We</a:t>
            </a:r>
            <a:r>
              <a:rPr b="0" lang="en-US" sz="2750" spc="-31" strike="noStrike" u="none">
                <a:solidFill>
                  <a:srgbClr val="404040"/>
                </a:solidFill>
                <a:uFillTx/>
                <a:latin typeface="Trebuchet MS"/>
              </a:rPr>
              <a:t> </a:t>
            </a:r>
            <a:r>
              <a:rPr b="0" lang="en-US" sz="2750" spc="60" strike="noStrike" u="none">
                <a:solidFill>
                  <a:srgbClr val="404040"/>
                </a:solidFill>
                <a:uFillTx/>
                <a:latin typeface="Trebuchet MS"/>
              </a:rPr>
              <a:t>need</a:t>
            </a:r>
            <a:r>
              <a:rPr b="0" lang="en-US" sz="2750" spc="-111" strike="noStrike" u="none">
                <a:solidFill>
                  <a:srgbClr val="404040"/>
                </a:solidFill>
                <a:uFillTx/>
                <a:latin typeface="Trebuchet MS"/>
              </a:rPr>
              <a:t> </a:t>
            </a:r>
            <a:r>
              <a:rPr b="0" lang="en-US" sz="2750" strike="noStrike" u="none">
                <a:solidFill>
                  <a:srgbClr val="404040"/>
                </a:solidFill>
                <a:uFillTx/>
                <a:latin typeface="Trebuchet MS"/>
              </a:rPr>
              <a:t>to</a:t>
            </a:r>
            <a:r>
              <a:rPr b="0" lang="en-US" sz="2750" spc="-54" strike="noStrike" u="none">
                <a:solidFill>
                  <a:srgbClr val="404040"/>
                </a:solidFill>
                <a:uFillTx/>
                <a:latin typeface="Trebuchet MS"/>
              </a:rPr>
              <a:t> </a:t>
            </a:r>
            <a:r>
              <a:rPr b="0" lang="en-US" sz="2750" spc="79" strike="noStrike" u="none">
                <a:solidFill>
                  <a:srgbClr val="404040"/>
                </a:solidFill>
                <a:uFillTx/>
                <a:latin typeface="Trebuchet MS"/>
              </a:rPr>
              <a:t>update</a:t>
            </a:r>
            <a:r>
              <a:rPr b="0" lang="en-US" sz="2750" spc="-111" strike="noStrike" u="none">
                <a:solidFill>
                  <a:srgbClr val="404040"/>
                </a:solidFill>
                <a:uFillTx/>
                <a:latin typeface="Trebuchet MS"/>
              </a:rPr>
              <a:t> </a:t>
            </a:r>
            <a:r>
              <a:rPr b="0" lang="en-US" sz="2750" strike="noStrike" u="none">
                <a:solidFill>
                  <a:srgbClr val="404040"/>
                </a:solidFill>
                <a:uFillTx/>
                <a:latin typeface="Trebuchet MS"/>
              </a:rPr>
              <a:t>all</a:t>
            </a:r>
            <a:r>
              <a:rPr b="0" lang="en-US" sz="2750" spc="-71" strike="noStrike" u="none">
                <a:solidFill>
                  <a:srgbClr val="404040"/>
                </a:solidFill>
                <a:uFillTx/>
                <a:latin typeface="Trebuchet MS"/>
              </a:rPr>
              <a:t> </a:t>
            </a:r>
            <a:r>
              <a:rPr b="0" lang="en-US" sz="2750" spc="60" strike="noStrike" u="none">
                <a:solidFill>
                  <a:srgbClr val="404040"/>
                </a:solidFill>
                <a:uFillTx/>
                <a:latin typeface="Trebuchet MS"/>
              </a:rPr>
              <a:t>the</a:t>
            </a:r>
            <a:r>
              <a:rPr b="0" lang="en-US" sz="2750" spc="-113" strike="noStrike" u="none">
                <a:solidFill>
                  <a:srgbClr val="404040"/>
                </a:solidFill>
                <a:uFillTx/>
                <a:latin typeface="Trebuchet MS"/>
              </a:rPr>
              <a:t> </a:t>
            </a:r>
            <a:r>
              <a:rPr b="0" lang="en-US" sz="2750" spc="85" strike="noStrike" u="none">
                <a:solidFill>
                  <a:srgbClr val="404040"/>
                </a:solidFill>
                <a:uFillTx/>
                <a:latin typeface="Trebuchet MS"/>
              </a:rPr>
              <a:t>parameters</a:t>
            </a:r>
            <a:r>
              <a:rPr b="0" lang="en-US" sz="2750" spc="-51" strike="noStrike" u="none">
                <a:solidFill>
                  <a:srgbClr val="404040"/>
                </a:solidFill>
                <a:uFillTx/>
                <a:latin typeface="Trebuchet MS"/>
              </a:rPr>
              <a:t> </a:t>
            </a:r>
            <a:r>
              <a:rPr b="0" lang="en-US" sz="2750" strike="noStrike" u="none">
                <a:solidFill>
                  <a:srgbClr val="404040"/>
                </a:solidFill>
                <a:uFillTx/>
                <a:latin typeface="Trebuchet MS"/>
              </a:rPr>
              <a:t>while</a:t>
            </a:r>
            <a:r>
              <a:rPr b="0" lang="en-US" sz="2750" spc="-31" strike="noStrike" u="none">
                <a:solidFill>
                  <a:srgbClr val="404040"/>
                </a:solidFill>
                <a:uFillTx/>
                <a:latin typeface="Trebuchet MS"/>
              </a:rPr>
              <a:t> </a:t>
            </a:r>
            <a:r>
              <a:rPr b="0" lang="en-US" sz="2750" spc="45" strike="noStrike" u="none">
                <a:solidFill>
                  <a:srgbClr val="404040"/>
                </a:solidFill>
                <a:uFillTx/>
                <a:latin typeface="Trebuchet MS"/>
              </a:rPr>
              <a:t>finetuning.</a:t>
            </a:r>
            <a:endParaRPr b="0" lang="en-US" sz="2750" strike="noStrike" u="none">
              <a:solidFill>
                <a:srgbClr val="000000"/>
              </a:solidFill>
              <a:uFillTx/>
              <a:latin typeface="Arial"/>
            </a:endParaRPr>
          </a:p>
          <a:p>
            <a:pPr lvl="1" marL="1213560" indent="-457920" defTabSz="914400">
              <a:lnSpc>
                <a:spcPts val="2849"/>
              </a:lnSpc>
              <a:spcBef>
                <a:spcPts val="774"/>
              </a:spcBef>
              <a:buClr>
                <a:srgbClr val="404040"/>
              </a:buClr>
              <a:buFont typeface="Arial MT"/>
              <a:buChar char="•"/>
              <a:tabLst>
                <a:tab algn="l" pos="1213560"/>
              </a:tabLst>
            </a:pPr>
            <a:r>
              <a:rPr b="0" lang="en-US" sz="2400" strike="noStrike" u="none">
                <a:solidFill>
                  <a:srgbClr val="404040"/>
                </a:solidFill>
                <a:uFillTx/>
                <a:latin typeface="Trebuchet MS"/>
              </a:rPr>
              <a:t>For</a:t>
            </a:r>
            <a:r>
              <a:rPr b="0" lang="en-US" sz="2400" spc="-113"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11" strike="noStrike" u="none">
                <a:solidFill>
                  <a:srgbClr val="404040"/>
                </a:solidFill>
                <a:uFillTx/>
                <a:latin typeface="Trebuchet MS"/>
              </a:rPr>
              <a:t> </a:t>
            </a:r>
            <a:r>
              <a:rPr b="0" lang="en-US" sz="2400" strike="noStrike" u="none">
                <a:solidFill>
                  <a:srgbClr val="404040"/>
                </a:solidFill>
                <a:uFillTx/>
                <a:latin typeface="Trebuchet MS"/>
              </a:rPr>
              <a:t>7B</a:t>
            </a:r>
            <a:r>
              <a:rPr b="0" lang="en-US" sz="2400" spc="-125" strike="noStrike" u="none">
                <a:solidFill>
                  <a:srgbClr val="404040"/>
                </a:solidFill>
                <a:uFillTx/>
                <a:latin typeface="Trebuchet MS"/>
              </a:rPr>
              <a:t> </a:t>
            </a:r>
            <a:r>
              <a:rPr b="0" lang="en-US" sz="2400" spc="-11" strike="noStrike" u="none">
                <a:solidFill>
                  <a:srgbClr val="404040"/>
                </a:solidFill>
                <a:uFillTx/>
                <a:latin typeface="Trebuchet MS"/>
              </a:rPr>
              <a:t>model,</a:t>
            </a:r>
            <a:r>
              <a:rPr b="0" lang="en-US" sz="2400" spc="-136" strike="noStrike" u="none">
                <a:solidFill>
                  <a:srgbClr val="404040"/>
                </a:solidFill>
                <a:uFillTx/>
                <a:latin typeface="Trebuchet MS"/>
              </a:rPr>
              <a:t> </a:t>
            </a:r>
            <a:r>
              <a:rPr b="0" lang="en-US" sz="2400" strike="noStrike" u="none">
                <a:solidFill>
                  <a:srgbClr val="404040"/>
                </a:solidFill>
                <a:uFillTx/>
                <a:latin typeface="Trebuchet MS"/>
              </a:rPr>
              <a:t>we</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need</a:t>
            </a:r>
            <a:r>
              <a:rPr b="0" lang="en-US" sz="2400" spc="-125"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91" strike="noStrike" u="none">
                <a:solidFill>
                  <a:srgbClr val="404040"/>
                </a:solidFill>
                <a:uFillTx/>
                <a:latin typeface="Trebuchet MS"/>
              </a:rPr>
              <a:t> </a:t>
            </a:r>
            <a:r>
              <a:rPr b="0" lang="en-US" sz="2400" spc="51" strike="noStrike" u="none">
                <a:solidFill>
                  <a:srgbClr val="404040"/>
                </a:solidFill>
                <a:uFillTx/>
                <a:latin typeface="Trebuchet MS"/>
              </a:rPr>
              <a:t>update</a:t>
            </a:r>
            <a:r>
              <a:rPr b="0" lang="en-US" sz="2400" spc="-156" strike="noStrike" u="none">
                <a:solidFill>
                  <a:srgbClr val="404040"/>
                </a:solidFill>
                <a:uFillTx/>
                <a:latin typeface="Trebuchet MS"/>
              </a:rPr>
              <a:t> </a:t>
            </a:r>
            <a:r>
              <a:rPr b="0" lang="en-US" sz="2400" spc="-119" strike="noStrike" u="none">
                <a:solidFill>
                  <a:srgbClr val="404040"/>
                </a:solidFill>
                <a:uFillTx/>
                <a:latin typeface="Trebuchet MS"/>
              </a:rPr>
              <a:t>7</a:t>
            </a:r>
            <a:r>
              <a:rPr b="0" lang="en-US" sz="2400" spc="-139" strike="noStrike" u="none">
                <a:solidFill>
                  <a:srgbClr val="404040"/>
                </a:solidFill>
                <a:uFillTx/>
                <a:latin typeface="Trebuchet MS"/>
              </a:rPr>
              <a:t> </a:t>
            </a:r>
            <a:r>
              <a:rPr b="0" lang="en-US" sz="2400" spc="54" strike="noStrike" u="none">
                <a:solidFill>
                  <a:srgbClr val="404040"/>
                </a:solidFill>
                <a:uFillTx/>
                <a:latin typeface="Trebuchet MS"/>
              </a:rPr>
              <a:t>billion</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weights.</a:t>
            </a:r>
            <a:r>
              <a:rPr b="0" lang="en-US" sz="2400" spc="-125" strike="noStrike" u="none">
                <a:solidFill>
                  <a:srgbClr val="404040"/>
                </a:solidFill>
                <a:uFillTx/>
                <a:latin typeface="Trebuchet MS"/>
              </a:rPr>
              <a:t> </a:t>
            </a:r>
            <a:r>
              <a:rPr b="0" lang="en-US" sz="2400" strike="noStrike" u="none">
                <a:solidFill>
                  <a:srgbClr val="404040"/>
                </a:solidFill>
                <a:uFillTx/>
                <a:latin typeface="Trebuchet MS"/>
              </a:rPr>
              <a:t>For</a:t>
            </a:r>
            <a:r>
              <a:rPr b="0" lang="en-US" sz="2400" spc="-111"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11" strike="noStrike" u="none">
                <a:solidFill>
                  <a:srgbClr val="404040"/>
                </a:solidFill>
                <a:uFillTx/>
                <a:latin typeface="Trebuchet MS"/>
              </a:rPr>
              <a:t> </a:t>
            </a:r>
            <a:r>
              <a:rPr b="0" lang="en-US" sz="2400" spc="-145" strike="noStrike" u="none">
                <a:solidFill>
                  <a:srgbClr val="404040"/>
                </a:solidFill>
                <a:uFillTx/>
                <a:latin typeface="Trebuchet MS"/>
              </a:rPr>
              <a:t>13</a:t>
            </a:r>
            <a:r>
              <a:rPr b="0" lang="en-US" sz="2400" spc="-130" strike="noStrike" u="none">
                <a:solidFill>
                  <a:srgbClr val="404040"/>
                </a:solidFill>
                <a:uFillTx/>
                <a:latin typeface="Trebuchet MS"/>
              </a:rPr>
              <a:t> </a:t>
            </a:r>
            <a:r>
              <a:rPr b="0" lang="en-US" sz="2400" spc="34" strike="noStrike" u="none">
                <a:solidFill>
                  <a:srgbClr val="404040"/>
                </a:solidFill>
                <a:uFillTx/>
                <a:latin typeface="Trebuchet MS"/>
              </a:rPr>
              <a:t>billion </a:t>
            </a:r>
            <a:r>
              <a:rPr b="0" lang="en-US" sz="2400" spc="-11" strike="noStrike" u="none">
                <a:solidFill>
                  <a:srgbClr val="404040"/>
                </a:solidFill>
                <a:uFillTx/>
                <a:latin typeface="Trebuchet MS"/>
              </a:rPr>
              <a:t>model,</a:t>
            </a:r>
            <a:r>
              <a:rPr b="0" lang="en-US" sz="2400" spc="-136" strike="noStrike" u="none">
                <a:solidFill>
                  <a:srgbClr val="404040"/>
                </a:solidFill>
                <a:uFillTx/>
                <a:latin typeface="Trebuchet MS"/>
              </a:rPr>
              <a:t> </a:t>
            </a:r>
            <a:r>
              <a:rPr b="0" lang="en-US" sz="2400" strike="noStrike" u="none">
                <a:solidFill>
                  <a:srgbClr val="404040"/>
                </a:solidFill>
                <a:uFillTx/>
                <a:latin typeface="Trebuchet MS"/>
              </a:rPr>
              <a:t>we</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need</a:t>
            </a:r>
            <a:r>
              <a:rPr b="0" lang="en-US" sz="2400" spc="-130"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91" strike="noStrike" u="none">
                <a:solidFill>
                  <a:srgbClr val="404040"/>
                </a:solidFill>
                <a:uFillTx/>
                <a:latin typeface="Trebuchet MS"/>
              </a:rPr>
              <a:t> </a:t>
            </a:r>
            <a:r>
              <a:rPr b="0" lang="en-US" sz="2400" spc="51" strike="noStrike" u="none">
                <a:solidFill>
                  <a:srgbClr val="404040"/>
                </a:solidFill>
                <a:uFillTx/>
                <a:latin typeface="Trebuchet MS"/>
              </a:rPr>
              <a:t>update</a:t>
            </a:r>
            <a:r>
              <a:rPr b="0" lang="en-US" sz="2400" spc="-159" strike="noStrike" u="none">
                <a:solidFill>
                  <a:srgbClr val="404040"/>
                </a:solidFill>
                <a:uFillTx/>
                <a:latin typeface="Trebuchet MS"/>
              </a:rPr>
              <a:t> </a:t>
            </a:r>
            <a:r>
              <a:rPr b="0" lang="en-US" sz="2400" spc="-145" strike="noStrike" u="none">
                <a:solidFill>
                  <a:srgbClr val="404040"/>
                </a:solidFill>
                <a:uFillTx/>
                <a:latin typeface="Trebuchet MS"/>
              </a:rPr>
              <a:t>13</a:t>
            </a:r>
            <a:r>
              <a:rPr b="0" lang="en-US" sz="2400" spc="-130" strike="noStrike" u="none">
                <a:solidFill>
                  <a:srgbClr val="404040"/>
                </a:solidFill>
                <a:uFillTx/>
                <a:latin typeface="Trebuchet MS"/>
              </a:rPr>
              <a:t> </a:t>
            </a:r>
            <a:r>
              <a:rPr b="0" lang="en-US" sz="2400" spc="54" strike="noStrike" u="none">
                <a:solidFill>
                  <a:srgbClr val="404040"/>
                </a:solidFill>
                <a:uFillTx/>
                <a:latin typeface="Trebuchet MS"/>
              </a:rPr>
              <a:t>billion</a:t>
            </a:r>
            <a:r>
              <a:rPr b="0" lang="en-US" sz="2400" spc="-79" strike="noStrike" u="none">
                <a:solidFill>
                  <a:srgbClr val="404040"/>
                </a:solidFill>
                <a:uFillTx/>
                <a:latin typeface="Trebuchet MS"/>
              </a:rPr>
              <a:t> </a:t>
            </a:r>
            <a:r>
              <a:rPr b="0" lang="en-US" sz="2400" spc="-11" strike="noStrike" u="none">
                <a:solidFill>
                  <a:srgbClr val="404040"/>
                </a:solidFill>
                <a:uFillTx/>
                <a:latin typeface="Trebuchet MS"/>
              </a:rPr>
              <a:t>weights.</a:t>
            </a:r>
            <a:endParaRPr b="0" lang="en-US" sz="2400" strike="noStrike" u="none">
              <a:solidFill>
                <a:srgbClr val="000000"/>
              </a:solidFill>
              <a:uFillTx/>
              <a:latin typeface="Arial"/>
            </a:endParaRPr>
          </a:p>
          <a:p>
            <a:pPr defTabSz="914400">
              <a:lnSpc>
                <a:spcPct val="100000"/>
              </a:lnSpc>
              <a:spcBef>
                <a:spcPts val="1261"/>
              </a:spcBef>
              <a:tabLst>
                <a:tab algn="l" pos="1213560"/>
              </a:tabLst>
            </a:pPr>
            <a:endParaRPr b="0" lang="en-US" sz="2400" strike="noStrike" u="none">
              <a:solidFill>
                <a:srgbClr val="000000"/>
              </a:solidFill>
              <a:uFillTx/>
              <a:latin typeface="Arial"/>
            </a:endParaRPr>
          </a:p>
          <a:p>
            <a:pPr marL="469800" indent="-457200" defTabSz="914400">
              <a:lnSpc>
                <a:spcPct val="100000"/>
              </a:lnSpc>
              <a:buClr>
                <a:srgbClr val="404040"/>
              </a:buClr>
              <a:buFont typeface="Arial MT"/>
              <a:buChar char="•"/>
              <a:tabLst>
                <a:tab algn="l" pos="469800"/>
              </a:tabLst>
            </a:pPr>
            <a:r>
              <a:rPr b="0" lang="en-US" sz="2750" spc="130" strike="noStrike" u="none">
                <a:solidFill>
                  <a:srgbClr val="404040"/>
                </a:solidFill>
                <a:uFillTx/>
                <a:latin typeface="Trebuchet MS"/>
              </a:rPr>
              <a:t>Storing</a:t>
            </a:r>
            <a:r>
              <a:rPr b="0" lang="en-US" sz="2750" spc="-113" strike="noStrike" u="none">
                <a:solidFill>
                  <a:srgbClr val="404040"/>
                </a:solidFill>
                <a:uFillTx/>
                <a:latin typeface="Trebuchet MS"/>
              </a:rPr>
              <a:t> </a:t>
            </a:r>
            <a:r>
              <a:rPr b="0" lang="en-US" sz="2750" spc="145" strike="noStrike" u="none">
                <a:solidFill>
                  <a:srgbClr val="404040"/>
                </a:solidFill>
                <a:uFillTx/>
                <a:latin typeface="Trebuchet MS"/>
              </a:rPr>
              <a:t>and</a:t>
            </a:r>
            <a:r>
              <a:rPr b="0" lang="en-US" sz="2750" spc="-45" strike="noStrike" u="none">
                <a:solidFill>
                  <a:srgbClr val="404040"/>
                </a:solidFill>
                <a:uFillTx/>
                <a:latin typeface="Trebuchet MS"/>
              </a:rPr>
              <a:t> </a:t>
            </a:r>
            <a:r>
              <a:rPr b="0" lang="en-US" sz="2750" spc="139" strike="noStrike" u="none">
                <a:solidFill>
                  <a:srgbClr val="404040"/>
                </a:solidFill>
                <a:uFillTx/>
                <a:latin typeface="Trebuchet MS"/>
              </a:rPr>
              <a:t>updating</a:t>
            </a:r>
            <a:r>
              <a:rPr b="0" lang="en-US" sz="2750" spc="-113" strike="noStrike" u="none">
                <a:solidFill>
                  <a:srgbClr val="404040"/>
                </a:solidFill>
                <a:uFillTx/>
                <a:latin typeface="Trebuchet MS"/>
              </a:rPr>
              <a:t> </a:t>
            </a:r>
            <a:r>
              <a:rPr b="0" lang="en-US" sz="2750" spc="79" strike="noStrike" u="none">
                <a:solidFill>
                  <a:srgbClr val="404040"/>
                </a:solidFill>
                <a:uFillTx/>
                <a:latin typeface="Trebuchet MS"/>
              </a:rPr>
              <a:t>these</a:t>
            </a:r>
            <a:r>
              <a:rPr b="0" lang="en-US" sz="2750" spc="-45" strike="noStrike" u="none">
                <a:solidFill>
                  <a:srgbClr val="404040"/>
                </a:solidFill>
                <a:uFillTx/>
                <a:latin typeface="Trebuchet MS"/>
              </a:rPr>
              <a:t> </a:t>
            </a:r>
            <a:r>
              <a:rPr b="0" lang="en-US" sz="2750" spc="111" strike="noStrike" u="none">
                <a:solidFill>
                  <a:srgbClr val="404040"/>
                </a:solidFill>
                <a:uFillTx/>
                <a:latin typeface="Trebuchet MS"/>
              </a:rPr>
              <a:t>weights</a:t>
            </a:r>
            <a:r>
              <a:rPr b="0" lang="en-US" sz="2750" spc="-60" strike="noStrike" u="none">
                <a:solidFill>
                  <a:srgbClr val="404040"/>
                </a:solidFill>
                <a:uFillTx/>
                <a:latin typeface="Trebuchet MS"/>
              </a:rPr>
              <a:t> </a:t>
            </a:r>
            <a:r>
              <a:rPr b="0" lang="en-US" sz="2750" strike="noStrike" u="none">
                <a:solidFill>
                  <a:srgbClr val="404040"/>
                </a:solidFill>
                <a:uFillTx/>
                <a:latin typeface="Trebuchet MS"/>
              </a:rPr>
              <a:t>require</a:t>
            </a:r>
            <a:r>
              <a:rPr b="0" lang="en-US" sz="2750" spc="-40" strike="noStrike" u="none">
                <a:solidFill>
                  <a:srgbClr val="404040"/>
                </a:solidFill>
                <a:uFillTx/>
                <a:latin typeface="Trebuchet MS"/>
              </a:rPr>
              <a:t> </a:t>
            </a:r>
            <a:r>
              <a:rPr b="0" lang="en-US" sz="2750" spc="113" strike="noStrike" u="none">
                <a:solidFill>
                  <a:srgbClr val="404040"/>
                </a:solidFill>
                <a:uFillTx/>
                <a:latin typeface="Trebuchet MS"/>
              </a:rPr>
              <a:t>a</a:t>
            </a:r>
            <a:r>
              <a:rPr b="0" lang="en-US" sz="2750" spc="-105" strike="noStrike" u="none">
                <a:solidFill>
                  <a:srgbClr val="404040"/>
                </a:solidFill>
                <a:uFillTx/>
                <a:latin typeface="Trebuchet MS"/>
              </a:rPr>
              <a:t> </a:t>
            </a:r>
            <a:r>
              <a:rPr b="0" lang="en-US" sz="2750" strike="noStrike" u="none">
                <a:solidFill>
                  <a:srgbClr val="404040"/>
                </a:solidFill>
                <a:uFillTx/>
                <a:latin typeface="Trebuchet MS"/>
              </a:rPr>
              <a:t>lot</a:t>
            </a:r>
            <a:r>
              <a:rPr b="0" lang="en-US" sz="2750" spc="-113" strike="noStrike" u="none">
                <a:solidFill>
                  <a:srgbClr val="404040"/>
                </a:solidFill>
                <a:uFillTx/>
                <a:latin typeface="Trebuchet MS"/>
              </a:rPr>
              <a:t> </a:t>
            </a:r>
            <a:r>
              <a:rPr b="0" lang="en-US" sz="2750" strike="noStrike" u="none">
                <a:solidFill>
                  <a:srgbClr val="404040"/>
                </a:solidFill>
                <a:uFillTx/>
                <a:latin typeface="Trebuchet MS"/>
              </a:rPr>
              <a:t>of</a:t>
            </a:r>
            <a:r>
              <a:rPr b="0" lang="en-US" sz="2750" spc="-91" strike="noStrike" u="none">
                <a:solidFill>
                  <a:srgbClr val="404040"/>
                </a:solidFill>
                <a:uFillTx/>
                <a:latin typeface="Trebuchet MS"/>
              </a:rPr>
              <a:t> </a:t>
            </a:r>
            <a:r>
              <a:rPr b="0" lang="en-US" sz="2750" strike="noStrike" u="none">
                <a:solidFill>
                  <a:srgbClr val="4f81bc"/>
                </a:solidFill>
                <a:uFillTx/>
                <a:latin typeface="Trebuchet MS"/>
              </a:rPr>
              <a:t>GPU</a:t>
            </a:r>
            <a:r>
              <a:rPr b="0" lang="en-US" sz="2750" spc="-85" strike="noStrike" u="none">
                <a:solidFill>
                  <a:srgbClr val="4f81bc"/>
                </a:solidFill>
                <a:uFillTx/>
                <a:latin typeface="Trebuchet MS"/>
              </a:rPr>
              <a:t> </a:t>
            </a:r>
            <a:r>
              <a:rPr b="0" lang="en-US" sz="2750" spc="-11" strike="noStrike" u="none">
                <a:solidFill>
                  <a:srgbClr val="4f81bc"/>
                </a:solidFill>
                <a:uFillTx/>
                <a:latin typeface="Trebuchet MS"/>
              </a:rPr>
              <a:t>memory</a:t>
            </a:r>
            <a:r>
              <a:rPr b="0" lang="en-US" sz="2750" spc="-11" strike="noStrike" u="none">
                <a:solidFill>
                  <a:srgbClr val="404040"/>
                </a:solidFill>
                <a:uFillTx/>
                <a:latin typeface="Trebuchet MS"/>
              </a:rPr>
              <a:t>.</a:t>
            </a:r>
            <a:endParaRPr b="0" lang="en-US" sz="2750" strike="noStrike" u="none">
              <a:solidFill>
                <a:srgbClr val="000000"/>
              </a:solidFill>
              <a:uFillTx/>
              <a:latin typeface="Arial"/>
            </a:endParaRPr>
          </a:p>
        </p:txBody>
      </p:sp>
      <p:grpSp>
        <p:nvGrpSpPr>
          <p:cNvPr id="320" name="object 4"/>
          <p:cNvGrpSpPr/>
          <p:nvPr/>
        </p:nvGrpSpPr>
        <p:grpSpPr>
          <a:xfrm>
            <a:off x="1400040" y="4238640"/>
            <a:ext cx="9720000" cy="1480680"/>
            <a:chOff x="1400040" y="4238640"/>
            <a:chExt cx="9720000" cy="1480680"/>
          </a:xfrm>
        </p:grpSpPr>
        <p:pic>
          <p:nvPicPr>
            <p:cNvPr id="321" name="object 5" descr=""/>
            <p:cNvPicPr/>
            <p:nvPr/>
          </p:nvPicPr>
          <p:blipFill>
            <a:blip r:embed="rId1"/>
            <a:stretch/>
          </p:blipFill>
          <p:spPr>
            <a:xfrm>
              <a:off x="1419120" y="4257720"/>
              <a:ext cx="9700920" cy="1375920"/>
            </a:xfrm>
            <a:prstGeom prst="rect">
              <a:avLst/>
            </a:prstGeom>
            <a:noFill/>
            <a:ln w="0">
              <a:noFill/>
            </a:ln>
          </p:spPr>
        </p:pic>
        <p:pic>
          <p:nvPicPr>
            <p:cNvPr id="322" name="object 6" descr=""/>
            <p:cNvPicPr/>
            <p:nvPr/>
          </p:nvPicPr>
          <p:blipFill>
            <a:blip r:embed="rId2"/>
            <a:stretch/>
          </p:blipFill>
          <p:spPr>
            <a:xfrm>
              <a:off x="1400040" y="4238640"/>
              <a:ext cx="9205560" cy="1480680"/>
            </a:xfrm>
            <a:prstGeom prst="rect">
              <a:avLst/>
            </a:prstGeom>
            <a:noFill/>
            <a:ln w="0">
              <a:noFill/>
            </a:ln>
          </p:spPr>
        </p:pic>
        <p:sp>
          <p:nvSpPr>
            <p:cNvPr id="323" name="object 7"/>
            <p:cNvSpPr/>
            <p:nvPr/>
          </p:nvSpPr>
          <p:spPr>
            <a:xfrm>
              <a:off x="1490760" y="4310280"/>
              <a:ext cx="9562680" cy="1238040"/>
            </a:xfrm>
            <a:custGeom>
              <a:avLst/>
              <a:gdLst>
                <a:gd name="textAreaLeft" fmla="*/ 0 w 9562680"/>
                <a:gd name="textAreaRight" fmla="*/ 9563040 w 9562680"/>
                <a:gd name="textAreaTop" fmla="*/ 0 h 1238040"/>
                <a:gd name="textAreaBottom" fmla="*/ 1238400 h 1238040"/>
              </a:gdLst>
              <a:ahLst/>
              <a:rect l="textAreaLeft" t="textAreaTop" r="textAreaRight" b="textAreaBottom"/>
              <a:pathLst>
                <a:path w="9563100" h="1238250">
                  <a:moveTo>
                    <a:pt x="9356725" y="0"/>
                  </a:moveTo>
                  <a:lnTo>
                    <a:pt x="206248" y="0"/>
                  </a:lnTo>
                  <a:lnTo>
                    <a:pt x="158953" y="5446"/>
                  </a:lnTo>
                  <a:lnTo>
                    <a:pt x="115540" y="20964"/>
                  </a:lnTo>
                  <a:lnTo>
                    <a:pt x="77245" y="45316"/>
                  </a:lnTo>
                  <a:lnTo>
                    <a:pt x="45306" y="77269"/>
                  </a:lnTo>
                  <a:lnTo>
                    <a:pt x="20961" y="115586"/>
                  </a:lnTo>
                  <a:lnTo>
                    <a:pt x="5446" y="159033"/>
                  </a:lnTo>
                  <a:lnTo>
                    <a:pt x="0" y="206375"/>
                  </a:lnTo>
                  <a:lnTo>
                    <a:pt x="0" y="1031875"/>
                  </a:lnTo>
                  <a:lnTo>
                    <a:pt x="5446" y="1079176"/>
                  </a:lnTo>
                  <a:lnTo>
                    <a:pt x="20961" y="1122607"/>
                  </a:lnTo>
                  <a:lnTo>
                    <a:pt x="45306" y="1160927"/>
                  </a:lnTo>
                  <a:lnTo>
                    <a:pt x="77245" y="1192893"/>
                  </a:lnTo>
                  <a:lnTo>
                    <a:pt x="115540" y="1217263"/>
                  </a:lnTo>
                  <a:lnTo>
                    <a:pt x="158953" y="1232796"/>
                  </a:lnTo>
                  <a:lnTo>
                    <a:pt x="206248" y="1238250"/>
                  </a:lnTo>
                  <a:lnTo>
                    <a:pt x="9356725" y="1238250"/>
                  </a:lnTo>
                  <a:lnTo>
                    <a:pt x="9404026" y="1232796"/>
                  </a:lnTo>
                  <a:lnTo>
                    <a:pt x="9447457" y="1217263"/>
                  </a:lnTo>
                  <a:lnTo>
                    <a:pt x="9485777" y="1192893"/>
                  </a:lnTo>
                  <a:lnTo>
                    <a:pt x="9517743" y="1160927"/>
                  </a:lnTo>
                  <a:lnTo>
                    <a:pt x="9542113" y="1122607"/>
                  </a:lnTo>
                  <a:lnTo>
                    <a:pt x="9557646" y="1079176"/>
                  </a:lnTo>
                  <a:lnTo>
                    <a:pt x="9563100" y="1031875"/>
                  </a:lnTo>
                  <a:lnTo>
                    <a:pt x="9563100" y="206375"/>
                  </a:lnTo>
                  <a:lnTo>
                    <a:pt x="9557646" y="159033"/>
                  </a:lnTo>
                  <a:lnTo>
                    <a:pt x="9542113" y="115586"/>
                  </a:lnTo>
                  <a:lnTo>
                    <a:pt x="9517743" y="77269"/>
                  </a:lnTo>
                  <a:lnTo>
                    <a:pt x="9485777" y="45316"/>
                  </a:lnTo>
                  <a:lnTo>
                    <a:pt x="9447457" y="20964"/>
                  </a:lnTo>
                  <a:lnTo>
                    <a:pt x="9404026" y="5446"/>
                  </a:lnTo>
                  <a:lnTo>
                    <a:pt x="935672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24" name="object 8"/>
            <p:cNvSpPr/>
            <p:nvPr/>
          </p:nvSpPr>
          <p:spPr>
            <a:xfrm>
              <a:off x="1490760" y="4310280"/>
              <a:ext cx="9562680" cy="1238040"/>
            </a:xfrm>
            <a:custGeom>
              <a:avLst/>
              <a:gdLst>
                <a:gd name="textAreaLeft" fmla="*/ 0 w 9562680"/>
                <a:gd name="textAreaRight" fmla="*/ 9563040 w 9562680"/>
                <a:gd name="textAreaTop" fmla="*/ 0 h 1238040"/>
                <a:gd name="textAreaBottom" fmla="*/ 1238400 h 1238040"/>
              </a:gdLst>
              <a:ahLst/>
              <a:rect l="textAreaLeft" t="textAreaTop" r="textAreaRight" b="textAreaBottom"/>
              <a:pathLst>
                <a:path w="9563100" h="1238250">
                  <a:moveTo>
                    <a:pt x="0" y="206375"/>
                  </a:moveTo>
                  <a:lnTo>
                    <a:pt x="5446" y="159033"/>
                  </a:lnTo>
                  <a:lnTo>
                    <a:pt x="20961" y="115586"/>
                  </a:lnTo>
                  <a:lnTo>
                    <a:pt x="45306" y="77269"/>
                  </a:lnTo>
                  <a:lnTo>
                    <a:pt x="77245" y="45316"/>
                  </a:lnTo>
                  <a:lnTo>
                    <a:pt x="115540" y="20964"/>
                  </a:lnTo>
                  <a:lnTo>
                    <a:pt x="158953" y="5446"/>
                  </a:lnTo>
                  <a:lnTo>
                    <a:pt x="206248" y="0"/>
                  </a:lnTo>
                  <a:lnTo>
                    <a:pt x="1593850" y="0"/>
                  </a:lnTo>
                  <a:lnTo>
                    <a:pt x="3984625" y="0"/>
                  </a:lnTo>
                  <a:lnTo>
                    <a:pt x="9356725" y="0"/>
                  </a:lnTo>
                  <a:lnTo>
                    <a:pt x="9404026" y="5446"/>
                  </a:lnTo>
                  <a:lnTo>
                    <a:pt x="9447457" y="20964"/>
                  </a:lnTo>
                  <a:lnTo>
                    <a:pt x="9485777" y="45316"/>
                  </a:lnTo>
                  <a:lnTo>
                    <a:pt x="9517743" y="77269"/>
                  </a:lnTo>
                  <a:lnTo>
                    <a:pt x="9542113" y="115586"/>
                  </a:lnTo>
                  <a:lnTo>
                    <a:pt x="9557646" y="159033"/>
                  </a:lnTo>
                  <a:lnTo>
                    <a:pt x="9563100" y="206375"/>
                  </a:lnTo>
                  <a:lnTo>
                    <a:pt x="9563100" y="515874"/>
                  </a:lnTo>
                  <a:lnTo>
                    <a:pt x="9563100" y="1031875"/>
                  </a:lnTo>
                  <a:lnTo>
                    <a:pt x="9557646" y="1079176"/>
                  </a:lnTo>
                  <a:lnTo>
                    <a:pt x="9542113" y="1122607"/>
                  </a:lnTo>
                  <a:lnTo>
                    <a:pt x="9517743" y="1160927"/>
                  </a:lnTo>
                  <a:lnTo>
                    <a:pt x="9485777" y="1192893"/>
                  </a:lnTo>
                  <a:lnTo>
                    <a:pt x="9447457" y="1217263"/>
                  </a:lnTo>
                  <a:lnTo>
                    <a:pt x="9404026" y="1232796"/>
                  </a:lnTo>
                  <a:lnTo>
                    <a:pt x="9356725" y="1238250"/>
                  </a:lnTo>
                  <a:lnTo>
                    <a:pt x="3984625" y="1238250"/>
                  </a:lnTo>
                  <a:lnTo>
                    <a:pt x="1593850" y="1238250"/>
                  </a:lnTo>
                  <a:lnTo>
                    <a:pt x="206248" y="1238250"/>
                  </a:lnTo>
                  <a:lnTo>
                    <a:pt x="158953" y="1232796"/>
                  </a:lnTo>
                  <a:lnTo>
                    <a:pt x="115540" y="1217263"/>
                  </a:lnTo>
                  <a:lnTo>
                    <a:pt x="77245" y="1192893"/>
                  </a:lnTo>
                  <a:lnTo>
                    <a:pt x="45306" y="1160927"/>
                  </a:lnTo>
                  <a:lnTo>
                    <a:pt x="20961" y="1122607"/>
                  </a:lnTo>
                  <a:lnTo>
                    <a:pt x="5446" y="1079176"/>
                  </a:lnTo>
                  <a:lnTo>
                    <a:pt x="0" y="1031875"/>
                  </a:lnTo>
                  <a:lnTo>
                    <a:pt x="0" y="515874"/>
                  </a:lnTo>
                  <a:lnTo>
                    <a:pt x="0" y="596011"/>
                  </a:lnTo>
                  <a:lnTo>
                    <a:pt x="0" y="20637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325" name="object 9" descr=""/>
            <p:cNvPicPr/>
            <p:nvPr/>
          </p:nvPicPr>
          <p:blipFill>
            <a:blip r:embed="rId3"/>
            <a:stretch/>
          </p:blipFill>
          <p:spPr>
            <a:xfrm>
              <a:off x="1447920" y="4267080"/>
              <a:ext cx="785520" cy="642600"/>
            </a:xfrm>
            <a:prstGeom prst="rect">
              <a:avLst/>
            </a:prstGeom>
            <a:noFill/>
            <a:ln w="0">
              <a:noFill/>
            </a:ln>
          </p:spPr>
        </p:pic>
      </p:grpSp>
      <p:sp>
        <p:nvSpPr>
          <p:cNvPr id="326" name="object 10"/>
          <p:cNvSpPr/>
          <p:nvPr/>
        </p:nvSpPr>
        <p:spPr>
          <a:xfrm>
            <a:off x="1626120" y="4348080"/>
            <a:ext cx="8689680" cy="1108440"/>
          </a:xfrm>
          <a:prstGeom prst="rect">
            <a:avLst/>
          </a:prstGeom>
          <a:noFill/>
          <a:ln w="0">
            <a:noFill/>
          </a:ln>
        </p:spPr>
        <p:style>
          <a:lnRef idx="0"/>
          <a:fillRef idx="0"/>
          <a:effectRef idx="0"/>
          <a:fontRef idx="minor"/>
        </p:style>
        <p:txBody>
          <a:bodyPr lIns="0" rIns="0" tIns="11520" bIns="0" anchor="t">
            <a:spAutoFit/>
          </a:bodyPr>
          <a:p>
            <a:pPr marL="12600" indent="493920" defTabSz="914400">
              <a:lnSpc>
                <a:spcPct val="100000"/>
              </a:lnSpc>
              <a:spcBef>
                <a:spcPts val="91"/>
              </a:spcBef>
              <a:tabLst>
                <a:tab algn="l" pos="0"/>
              </a:tabLst>
            </a:pPr>
            <a:r>
              <a:rPr b="1" lang="en-US" sz="2400" spc="71" strike="noStrike" u="none">
                <a:solidFill>
                  <a:srgbClr val="ffffff"/>
                </a:solidFill>
                <a:uFillTx/>
                <a:latin typeface="Trebuchet MS"/>
              </a:rPr>
              <a:t>Fun</a:t>
            </a:r>
            <a:r>
              <a:rPr b="1" lang="en-US" sz="2400" strike="noStrike" u="none">
                <a:solidFill>
                  <a:srgbClr val="ffffff"/>
                </a:solidFill>
                <a:uFillTx/>
                <a:latin typeface="Trebuchet MS"/>
              </a:rPr>
              <a:t> Fact:</a:t>
            </a:r>
            <a:r>
              <a:rPr b="1" lang="en-US" sz="2400" spc="20" strike="noStrike" u="none">
                <a:solidFill>
                  <a:srgbClr val="ffffff"/>
                </a:solidFill>
                <a:uFillTx/>
                <a:latin typeface="Trebuchet MS"/>
              </a:rPr>
              <a:t> </a:t>
            </a:r>
            <a:r>
              <a:rPr b="0" lang="en-US" sz="2400" spc="105" strike="noStrike" u="none">
                <a:solidFill>
                  <a:srgbClr val="ffffff"/>
                </a:solidFill>
                <a:uFillTx/>
                <a:latin typeface="Trebuchet MS"/>
              </a:rPr>
              <a:t>Did</a:t>
            </a:r>
            <a:r>
              <a:rPr b="0" lang="en-US" sz="2400" spc="-60" strike="noStrike" u="none">
                <a:solidFill>
                  <a:srgbClr val="ffffff"/>
                </a:solidFill>
                <a:uFillTx/>
                <a:latin typeface="Trebuchet MS"/>
              </a:rPr>
              <a:t> </a:t>
            </a:r>
            <a:r>
              <a:rPr b="0" lang="en-US" sz="2400" strike="noStrike" u="none">
                <a:solidFill>
                  <a:srgbClr val="ffffff"/>
                </a:solidFill>
                <a:uFillTx/>
                <a:latin typeface="Trebuchet MS"/>
              </a:rPr>
              <a:t>you</a:t>
            </a:r>
            <a:r>
              <a:rPr b="0" lang="en-US" sz="2400" spc="-96" strike="noStrike" u="none">
                <a:solidFill>
                  <a:srgbClr val="ffffff"/>
                </a:solidFill>
                <a:uFillTx/>
                <a:latin typeface="Trebuchet MS"/>
              </a:rPr>
              <a:t> </a:t>
            </a:r>
            <a:r>
              <a:rPr b="0" lang="en-US" sz="2400" strike="noStrike" u="none">
                <a:solidFill>
                  <a:srgbClr val="ffffff"/>
                </a:solidFill>
                <a:uFillTx/>
                <a:latin typeface="Trebuchet MS"/>
              </a:rPr>
              <a:t>know,</a:t>
            </a:r>
            <a:r>
              <a:rPr b="0" lang="en-US" sz="2400" spc="-60" strike="noStrike" u="none">
                <a:solidFill>
                  <a:srgbClr val="ffffff"/>
                </a:solidFill>
                <a:uFillTx/>
                <a:latin typeface="Trebuchet MS"/>
              </a:rPr>
              <a:t> </a:t>
            </a:r>
            <a:r>
              <a:rPr b="0" lang="en-US" sz="2400" spc="74" strike="noStrike" u="none">
                <a:solidFill>
                  <a:srgbClr val="ffffff"/>
                </a:solidFill>
                <a:uFillTx/>
                <a:latin typeface="Trebuchet MS"/>
              </a:rPr>
              <a:t>training</a:t>
            </a:r>
            <a:r>
              <a:rPr b="0" lang="en-US" sz="2400" spc="-65" strike="noStrike" u="none">
                <a:solidFill>
                  <a:srgbClr val="ffffff"/>
                </a:solidFill>
                <a:uFillTx/>
                <a:latin typeface="Trebuchet MS"/>
              </a:rPr>
              <a:t> GPT-</a:t>
            </a:r>
            <a:r>
              <a:rPr b="0" lang="en-US" sz="2400" spc="111" strike="noStrike" u="none">
                <a:solidFill>
                  <a:srgbClr val="ffffff"/>
                </a:solidFill>
                <a:uFillTx/>
                <a:latin typeface="Trebuchet MS"/>
              </a:rPr>
              <a:t>4</a:t>
            </a:r>
            <a:r>
              <a:rPr b="0" lang="en-US" sz="2400" spc="-65" strike="noStrike" u="none">
                <a:solidFill>
                  <a:srgbClr val="ffffff"/>
                </a:solidFill>
                <a:uFillTx/>
                <a:latin typeface="Trebuchet MS"/>
              </a:rPr>
              <a:t> </a:t>
            </a:r>
            <a:r>
              <a:rPr b="0" lang="en-US" sz="2400" strike="noStrike" u="none">
                <a:solidFill>
                  <a:srgbClr val="ffffff"/>
                </a:solidFill>
                <a:uFillTx/>
                <a:latin typeface="Trebuchet MS"/>
              </a:rPr>
              <a:t>involved</a:t>
            </a:r>
            <a:r>
              <a:rPr b="0" lang="en-US" sz="2400" spc="-31" strike="noStrike" u="none">
                <a:solidFill>
                  <a:srgbClr val="ffffff"/>
                </a:solidFill>
                <a:uFillTx/>
                <a:latin typeface="Trebuchet MS"/>
              </a:rPr>
              <a:t> </a:t>
            </a:r>
            <a:r>
              <a:rPr b="1" lang="en-US" sz="2400" spc="74" strike="noStrike" u="none">
                <a:solidFill>
                  <a:srgbClr val="ffffff"/>
                </a:solidFill>
                <a:uFillTx/>
                <a:latin typeface="Trebuchet MS"/>
              </a:rPr>
              <a:t>~25,000 </a:t>
            </a:r>
            <a:r>
              <a:rPr b="1" lang="en-US" sz="2400" strike="noStrike" u="none">
                <a:solidFill>
                  <a:srgbClr val="ffffff"/>
                </a:solidFill>
                <a:uFillTx/>
                <a:latin typeface="Trebuchet MS"/>
              </a:rPr>
              <a:t>A100</a:t>
            </a:r>
            <a:r>
              <a:rPr b="1" lang="en-US" sz="2400" spc="-40" strike="noStrike" u="none">
                <a:solidFill>
                  <a:srgbClr val="ffffff"/>
                </a:solidFill>
                <a:uFillTx/>
                <a:latin typeface="Trebuchet MS"/>
              </a:rPr>
              <a:t> </a:t>
            </a:r>
            <a:r>
              <a:rPr b="1" lang="en-US" sz="2400" spc="105" strike="noStrike" u="none">
                <a:solidFill>
                  <a:srgbClr val="ffffff"/>
                </a:solidFill>
                <a:uFillTx/>
                <a:latin typeface="Trebuchet MS"/>
              </a:rPr>
              <a:t>GPUs</a:t>
            </a:r>
            <a:r>
              <a:rPr b="1" lang="en-US" sz="2400" spc="-34" strike="noStrike" u="none">
                <a:solidFill>
                  <a:srgbClr val="ffffff"/>
                </a:solidFill>
                <a:uFillTx/>
                <a:latin typeface="Trebuchet MS"/>
              </a:rPr>
              <a:t> </a:t>
            </a:r>
            <a:r>
              <a:rPr b="0" lang="en-US" sz="2400" strike="noStrike" u="none">
                <a:solidFill>
                  <a:srgbClr val="ffffff"/>
                </a:solidFill>
                <a:uFillTx/>
                <a:latin typeface="Trebuchet MS"/>
              </a:rPr>
              <a:t>over</a:t>
            </a:r>
            <a:r>
              <a:rPr b="0" lang="en-US" sz="2400" spc="-91" strike="noStrike" u="none">
                <a:solidFill>
                  <a:srgbClr val="ffffff"/>
                </a:solidFill>
                <a:uFillTx/>
                <a:latin typeface="Trebuchet MS"/>
              </a:rPr>
              <a:t> </a:t>
            </a:r>
            <a:r>
              <a:rPr b="1" lang="en-US" sz="2400" spc="105" strike="noStrike" u="none">
                <a:solidFill>
                  <a:srgbClr val="ffffff"/>
                </a:solidFill>
                <a:uFillTx/>
                <a:latin typeface="Trebuchet MS"/>
              </a:rPr>
              <a:t>~90-</a:t>
            </a:r>
            <a:r>
              <a:rPr b="1" lang="en-US" sz="2400" spc="-11" strike="noStrike" u="none">
                <a:solidFill>
                  <a:srgbClr val="ffffff"/>
                </a:solidFill>
                <a:uFillTx/>
                <a:latin typeface="Trebuchet MS"/>
              </a:rPr>
              <a:t>100</a:t>
            </a:r>
            <a:r>
              <a:rPr b="1" lang="en-US" sz="2400" spc="-34" strike="noStrike" u="none">
                <a:solidFill>
                  <a:srgbClr val="ffffff"/>
                </a:solidFill>
                <a:uFillTx/>
                <a:latin typeface="Trebuchet MS"/>
              </a:rPr>
              <a:t> </a:t>
            </a:r>
            <a:r>
              <a:rPr b="1" lang="en-US" sz="2400" strike="noStrike" u="none">
                <a:solidFill>
                  <a:srgbClr val="ffffff"/>
                </a:solidFill>
                <a:uFillTx/>
                <a:latin typeface="Trebuchet MS"/>
              </a:rPr>
              <a:t>days</a:t>
            </a:r>
            <a:r>
              <a:rPr b="0" lang="en-US" sz="2400" strike="noStrike" u="none">
                <a:solidFill>
                  <a:srgbClr val="ffffff"/>
                </a:solidFill>
                <a:uFillTx/>
                <a:latin typeface="Trebuchet MS"/>
              </a:rPr>
              <a:t>,</a:t>
            </a:r>
            <a:r>
              <a:rPr b="0" lang="en-US" sz="2400" spc="-99" strike="noStrike" u="none">
                <a:solidFill>
                  <a:srgbClr val="ffffff"/>
                </a:solidFill>
                <a:uFillTx/>
                <a:latin typeface="Trebuchet MS"/>
              </a:rPr>
              <a:t> </a:t>
            </a:r>
            <a:r>
              <a:rPr b="0" lang="en-US" sz="2400" spc="105" strike="noStrike" u="none">
                <a:solidFill>
                  <a:srgbClr val="ffffff"/>
                </a:solidFill>
                <a:uFillTx/>
                <a:latin typeface="Trebuchet MS"/>
              </a:rPr>
              <a:t>costing</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OpenAI</a:t>
            </a:r>
            <a:r>
              <a:rPr b="0" lang="en-US" sz="2400" spc="-99" strike="noStrike" u="none">
                <a:solidFill>
                  <a:srgbClr val="ffffff"/>
                </a:solidFill>
                <a:uFillTx/>
                <a:latin typeface="Trebuchet MS"/>
              </a:rPr>
              <a:t> </a:t>
            </a:r>
            <a:r>
              <a:rPr b="0" lang="en-US" sz="2400" strike="noStrike" u="none">
                <a:solidFill>
                  <a:srgbClr val="ffffff"/>
                </a:solidFill>
                <a:uFillTx/>
                <a:latin typeface="Trebuchet MS"/>
              </a:rPr>
              <a:t>nearly</a:t>
            </a:r>
            <a:r>
              <a:rPr b="0" lang="en-US" sz="2400" spc="-45" strike="noStrike" u="none">
                <a:solidFill>
                  <a:srgbClr val="ffffff"/>
                </a:solidFill>
                <a:uFillTx/>
                <a:latin typeface="Trebuchet MS"/>
              </a:rPr>
              <a:t> </a:t>
            </a:r>
            <a:r>
              <a:rPr b="1" lang="en-US" sz="2400" spc="45" strike="noStrike" u="none">
                <a:solidFill>
                  <a:srgbClr val="ffffff"/>
                </a:solidFill>
                <a:uFillTx/>
                <a:latin typeface="Trebuchet MS"/>
              </a:rPr>
              <a:t>$100 </a:t>
            </a:r>
            <a:r>
              <a:rPr b="1" lang="en-US" sz="2400" spc="71" strike="noStrike" u="none">
                <a:solidFill>
                  <a:srgbClr val="ffffff"/>
                </a:solidFill>
                <a:uFillTx/>
                <a:latin typeface="Trebuchet MS"/>
              </a:rPr>
              <a:t>million</a:t>
            </a:r>
            <a:r>
              <a:rPr b="0" lang="en-US" sz="2400" spc="71" strike="noStrike" u="none">
                <a:solidFill>
                  <a:srgbClr val="ffffff"/>
                </a:solidFill>
                <a:uFillTx/>
                <a:latin typeface="Trebuchet MS"/>
              </a:rPr>
              <a:t>!</a:t>
            </a:r>
            <a:endParaRPr b="0" lang="en-US" sz="2400" strike="noStrike" u="none">
              <a:solidFill>
                <a:srgbClr val="000000"/>
              </a:solidFill>
              <a:uFillTx/>
              <a:latin typeface="Arial"/>
            </a:endParaRPr>
          </a:p>
        </p:txBody>
      </p:sp>
      <p:sp>
        <p:nvSpPr>
          <p:cNvPr id="327" name="PlaceHolder 2"/>
          <p:cNvSpPr>
            <a:spLocks noGrp="1"/>
          </p:cNvSpPr>
          <p:nvPr>
            <p:ph type="ftr" idx="59"/>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28" name="PlaceHolder 3"/>
          <p:cNvSpPr>
            <a:spLocks noGrp="1"/>
          </p:cNvSpPr>
          <p:nvPr>
            <p:ph type="sldNum" idx="60"/>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88EA59BD-7C5A-4B62-B079-239E78F1FEC0}"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130" name="PlaceHolder 2"/>
          <p:cNvSpPr>
            <a:spLocks noGrp="1"/>
          </p:cNvSpPr>
          <p:nvPr>
            <p:ph type="ftr" idx="40"/>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131" name="object 3"/>
          <p:cNvSpPr/>
          <p:nvPr/>
        </p:nvSpPr>
        <p:spPr>
          <a:xfrm>
            <a:off x="577080" y="801360"/>
            <a:ext cx="10843560" cy="5211000"/>
          </a:xfrm>
          <a:prstGeom prst="rect">
            <a:avLst/>
          </a:prstGeom>
          <a:noFill/>
          <a:ln w="0">
            <a:solidFill>
              <a:srgbClr val="4472c4"/>
            </a:solidFill>
          </a:ln>
        </p:spPr>
        <p:style>
          <a:lnRef idx="0"/>
          <a:fillRef idx="0"/>
          <a:effectRef idx="0"/>
          <a:fontRef idx="minor"/>
        </p:style>
        <p:txBody>
          <a:bodyPr lIns="0" rIns="0" tIns="107280" bIns="0" anchor="t">
            <a:spAutoFit/>
          </a:bodyPr>
          <a:p>
            <a:pPr marL="469800" indent="-457200" defTabSz="914400">
              <a:lnSpc>
                <a:spcPct val="100000"/>
              </a:lnSpc>
              <a:spcBef>
                <a:spcPts val="845"/>
              </a:spcBef>
              <a:buClr>
                <a:srgbClr val="404040"/>
              </a:buClr>
              <a:buFont typeface="Arial MT"/>
              <a:buChar char="•"/>
              <a:tabLst>
                <a:tab algn="l" pos="469800"/>
              </a:tabLst>
            </a:pPr>
            <a:r>
              <a:rPr b="0" lang="en-US" sz="2750" spc="65" strike="noStrike" u="none">
                <a:solidFill>
                  <a:srgbClr val="404040"/>
                </a:solidFill>
                <a:uFillTx/>
                <a:latin typeface="Trebuchet MS"/>
              </a:rPr>
              <a:t>Training</a:t>
            </a:r>
            <a:r>
              <a:rPr b="0" lang="en-US" sz="2750" spc="-156" strike="noStrike" u="none">
                <a:solidFill>
                  <a:srgbClr val="404040"/>
                </a:solidFill>
                <a:uFillTx/>
                <a:latin typeface="Trebuchet MS"/>
              </a:rPr>
              <a:t> </a:t>
            </a:r>
            <a:r>
              <a:rPr b="0" lang="en-US" sz="2750" strike="noStrike" u="none">
                <a:solidFill>
                  <a:srgbClr val="404040"/>
                </a:solidFill>
                <a:uFillTx/>
                <a:latin typeface="Trebuchet MS"/>
              </a:rPr>
              <a:t>Cycle</a:t>
            </a:r>
            <a:r>
              <a:rPr b="0" lang="en-US" sz="2750" spc="-159" strike="noStrike" u="none">
                <a:solidFill>
                  <a:srgbClr val="404040"/>
                </a:solidFill>
                <a:uFillTx/>
                <a:latin typeface="Trebuchet MS"/>
              </a:rPr>
              <a:t> </a:t>
            </a:r>
            <a:r>
              <a:rPr b="0" lang="en-US" sz="2750" spc="349" strike="noStrike" u="none">
                <a:solidFill>
                  <a:srgbClr val="404040"/>
                </a:solidFill>
                <a:uFillTx/>
                <a:latin typeface="Trebuchet MS"/>
              </a:rPr>
              <a:t>–</a:t>
            </a:r>
            <a:r>
              <a:rPr b="0" lang="en-US" sz="2750" spc="-156" strike="noStrike" u="none">
                <a:solidFill>
                  <a:srgbClr val="404040"/>
                </a:solidFill>
                <a:uFillTx/>
                <a:latin typeface="Trebuchet MS"/>
              </a:rPr>
              <a:t> </a:t>
            </a:r>
            <a:r>
              <a:rPr b="0" lang="en-US" sz="2750" spc="54" strike="noStrike" u="none">
                <a:solidFill>
                  <a:srgbClr val="404040"/>
                </a:solidFill>
                <a:uFillTx/>
                <a:latin typeface="Trebuchet MS"/>
              </a:rPr>
              <a:t>LLM</a:t>
            </a:r>
            <a:endParaRPr b="0" lang="en-US" sz="2750" strike="noStrike" u="none">
              <a:solidFill>
                <a:srgbClr val="000000"/>
              </a:solidFill>
              <a:uFillTx/>
              <a:latin typeface="Arial"/>
            </a:endParaRPr>
          </a:p>
          <a:p>
            <a:pPr marL="469800" indent="-457200" defTabSz="914400">
              <a:lnSpc>
                <a:spcPct val="100000"/>
              </a:lnSpc>
              <a:spcBef>
                <a:spcPts val="754"/>
              </a:spcBef>
              <a:buClr>
                <a:srgbClr val="464646"/>
              </a:buClr>
              <a:buFont typeface="Arial MT"/>
              <a:buChar char="•"/>
              <a:tabLst>
                <a:tab algn="l" pos="469800"/>
              </a:tabLst>
            </a:pPr>
            <a:r>
              <a:rPr b="0" lang="en-US" sz="2750" spc="96" strike="noStrike" u="none">
                <a:solidFill>
                  <a:srgbClr val="464646"/>
                </a:solidFill>
                <a:uFillTx/>
                <a:latin typeface="Trebuchet MS"/>
              </a:rPr>
              <a:t>Instruction-</a:t>
            </a:r>
            <a:r>
              <a:rPr b="0" lang="en-US" sz="2750" spc="139" strike="noStrike" u="none">
                <a:solidFill>
                  <a:srgbClr val="464646"/>
                </a:solidFill>
                <a:uFillTx/>
                <a:latin typeface="Trebuchet MS"/>
              </a:rPr>
              <a:t>tuning</a:t>
            </a:r>
            <a:endParaRPr b="0" lang="en-US" sz="2750" strike="noStrike" u="none">
              <a:solidFill>
                <a:srgbClr val="000000"/>
              </a:solidFill>
              <a:uFillTx/>
              <a:latin typeface="Arial"/>
            </a:endParaRPr>
          </a:p>
          <a:p>
            <a:pPr lvl="1" marL="1213560" indent="-457200" defTabSz="914400">
              <a:lnSpc>
                <a:spcPct val="100000"/>
              </a:lnSpc>
              <a:spcBef>
                <a:spcPts val="581"/>
              </a:spcBef>
              <a:buClr>
                <a:srgbClr val="464646"/>
              </a:buClr>
              <a:buFont typeface="Arial MT"/>
              <a:buChar char="•"/>
              <a:tabLst>
                <a:tab algn="l" pos="1213560"/>
              </a:tabLst>
            </a:pPr>
            <a:r>
              <a:rPr b="0" lang="en-US" sz="2400" strike="noStrike" u="none">
                <a:solidFill>
                  <a:srgbClr val="464646"/>
                </a:solidFill>
                <a:uFillTx/>
                <a:latin typeface="Trebuchet MS"/>
              </a:rPr>
              <a:t>Full</a:t>
            </a:r>
            <a:r>
              <a:rPr b="0" lang="en-US" sz="2400" spc="-26" strike="noStrike" u="none">
                <a:solidFill>
                  <a:srgbClr val="464646"/>
                </a:solidFill>
                <a:uFillTx/>
                <a:latin typeface="Trebuchet MS"/>
              </a:rPr>
              <a:t> </a:t>
            </a:r>
            <a:r>
              <a:rPr b="0" lang="en-US" sz="2400" spc="-11" strike="noStrike" u="none">
                <a:solidFill>
                  <a:srgbClr val="464646"/>
                </a:solidFill>
                <a:uFillTx/>
                <a:latin typeface="Trebuchet MS"/>
              </a:rPr>
              <a:t>Parameter</a:t>
            </a:r>
            <a:endParaRPr b="0" lang="en-US" sz="2400" strike="noStrike" u="none">
              <a:solidFill>
                <a:srgbClr val="000000"/>
              </a:solidFill>
              <a:uFillTx/>
              <a:latin typeface="Arial"/>
            </a:endParaRPr>
          </a:p>
          <a:p>
            <a:pPr lvl="1" marL="1213560" indent="-457200" defTabSz="914400">
              <a:lnSpc>
                <a:spcPct val="100000"/>
              </a:lnSpc>
              <a:spcBef>
                <a:spcPts val="575"/>
              </a:spcBef>
              <a:buClr>
                <a:srgbClr val="464646"/>
              </a:buClr>
              <a:buFont typeface="Arial MT"/>
              <a:buChar char="•"/>
              <a:tabLst>
                <a:tab algn="l" pos="121356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-Sparse Adapters-IA3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30" name="PlaceHolder 2"/>
          <p:cNvSpPr>
            <a:spLocks noGrp="1"/>
          </p:cNvSpPr>
          <p:nvPr>
            <p:ph type="ftr" idx="61"/>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31" name="PlaceHolder 3"/>
          <p:cNvSpPr>
            <a:spLocks noGrp="1"/>
          </p:cNvSpPr>
          <p:nvPr>
            <p:ph type="sldNum" idx="62"/>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9E8787BD-1AED-4620-80B6-67730D7A6D81}"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332" name="object 3"/>
          <p:cNvSpPr/>
          <p:nvPr/>
        </p:nvSpPr>
        <p:spPr>
          <a:xfrm>
            <a:off x="428400" y="1518840"/>
            <a:ext cx="11092320" cy="35442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6" strike="noStrike" u="none">
                <a:solidFill>
                  <a:srgbClr val="464646"/>
                </a:solidFill>
                <a:uFillTx/>
                <a:latin typeface="Trebuchet MS"/>
              </a:rPr>
              <a:t>Let’s</a:t>
            </a:r>
            <a:r>
              <a:rPr b="0" lang="en-US" sz="2750" spc="-139" strike="noStrike" u="none">
                <a:solidFill>
                  <a:srgbClr val="464646"/>
                </a:solidFill>
                <a:uFillTx/>
                <a:latin typeface="Trebuchet MS"/>
              </a:rPr>
              <a:t> </a:t>
            </a:r>
            <a:r>
              <a:rPr b="0" lang="en-US" sz="2750" spc="65" strike="noStrike" u="none">
                <a:solidFill>
                  <a:srgbClr val="464646"/>
                </a:solidFill>
                <a:uFillTx/>
                <a:latin typeface="Trebuchet MS"/>
              </a:rPr>
              <a:t>take</a:t>
            </a:r>
            <a:r>
              <a:rPr b="0" lang="en-US" sz="2750" spc="-34" strike="noStrike" u="none">
                <a:solidFill>
                  <a:srgbClr val="464646"/>
                </a:solidFill>
                <a:uFillTx/>
                <a:latin typeface="Trebuchet MS"/>
              </a:rPr>
              <a:t> </a:t>
            </a:r>
            <a:r>
              <a:rPr b="0" lang="en-US" sz="2750" spc="113" strike="noStrike" u="none">
                <a:solidFill>
                  <a:srgbClr val="464646"/>
                </a:solidFill>
                <a:uFillTx/>
                <a:latin typeface="Trebuchet MS"/>
              </a:rPr>
              <a:t>a</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fine-</a:t>
            </a:r>
            <a:r>
              <a:rPr b="0" lang="en-US" sz="2750" spc="150" strike="noStrike" u="none">
                <a:solidFill>
                  <a:srgbClr val="464646"/>
                </a:solidFill>
                <a:uFillTx/>
                <a:latin typeface="Trebuchet MS"/>
              </a:rPr>
              <a:t>tuning</a:t>
            </a:r>
            <a:r>
              <a:rPr b="0" lang="en-US" sz="2750" spc="-105" strike="noStrike" u="none">
                <a:solidFill>
                  <a:srgbClr val="464646"/>
                </a:solidFill>
                <a:uFillTx/>
                <a:latin typeface="Trebuchet MS"/>
              </a:rPr>
              <a:t> </a:t>
            </a:r>
            <a:r>
              <a:rPr b="0" lang="en-US" sz="2750" spc="74" strike="noStrike" u="none">
                <a:solidFill>
                  <a:srgbClr val="464646"/>
                </a:solidFill>
                <a:uFillTx/>
                <a:latin typeface="Trebuchet MS"/>
              </a:rPr>
              <a:t>example</a:t>
            </a:r>
            <a:r>
              <a:rPr b="0" lang="en-US" sz="2750" spc="-45" strike="noStrike" u="none">
                <a:solidFill>
                  <a:srgbClr val="464646"/>
                </a:solidFill>
                <a:uFillTx/>
                <a:latin typeface="Trebuchet MS"/>
              </a:rPr>
              <a:t> </a:t>
            </a:r>
            <a:r>
              <a:rPr b="0" lang="en-US" sz="2750" spc="-20" strike="noStrike" u="none">
                <a:solidFill>
                  <a:srgbClr val="464646"/>
                </a:solidFill>
                <a:uFillTx/>
                <a:latin typeface="Trebuchet MS"/>
              </a:rPr>
              <a:t>now.</a:t>
            </a:r>
            <a:endParaRPr b="0" lang="en-US" sz="2750" strike="noStrike" u="none">
              <a:solidFill>
                <a:srgbClr val="000000"/>
              </a:solidFill>
              <a:uFillTx/>
              <a:latin typeface="Arial"/>
            </a:endParaRPr>
          </a:p>
          <a:p>
            <a:pPr defTabSz="914400">
              <a:lnSpc>
                <a:spcPct val="100000"/>
              </a:lnSpc>
              <a:spcBef>
                <a:spcPts val="1621"/>
              </a:spcBef>
            </a:pPr>
            <a:endParaRPr b="0" lang="en-US" sz="2750" strike="noStrike" u="none">
              <a:solidFill>
                <a:srgbClr val="000000"/>
              </a:solidFill>
              <a:uFillTx/>
              <a:latin typeface="Arial"/>
            </a:endParaRPr>
          </a:p>
          <a:p>
            <a:pPr marL="12600" defTabSz="914400">
              <a:lnSpc>
                <a:spcPct val="100000"/>
              </a:lnSpc>
            </a:pPr>
            <a:r>
              <a:rPr b="0" lang="en-US" sz="2750" spc="164" strike="noStrike" u="none">
                <a:solidFill>
                  <a:srgbClr val="404040"/>
                </a:solidFill>
                <a:uFillTx/>
                <a:latin typeface="Trebuchet MS"/>
              </a:rPr>
              <a:t>Say</a:t>
            </a:r>
            <a:r>
              <a:rPr b="0" lang="en-US" sz="2750" spc="-65" strike="noStrike" u="none">
                <a:solidFill>
                  <a:srgbClr val="404040"/>
                </a:solidFill>
                <a:uFillTx/>
                <a:latin typeface="Trebuchet MS"/>
              </a:rPr>
              <a:t> </a:t>
            </a:r>
            <a:r>
              <a:rPr b="0" lang="en-US" sz="2750" strike="noStrike" u="none">
                <a:solidFill>
                  <a:srgbClr val="404040"/>
                </a:solidFill>
                <a:uFillTx/>
                <a:latin typeface="Trebuchet MS"/>
              </a:rPr>
              <a:t>we</a:t>
            </a:r>
            <a:r>
              <a:rPr b="0" lang="en-US" sz="2750" spc="-91" strike="noStrike" u="none">
                <a:solidFill>
                  <a:srgbClr val="404040"/>
                </a:solidFill>
                <a:uFillTx/>
                <a:latin typeface="Trebuchet MS"/>
              </a:rPr>
              <a:t> </a:t>
            </a:r>
            <a:r>
              <a:rPr b="0" lang="en-US" sz="2750" spc="65" strike="noStrike" u="none">
                <a:solidFill>
                  <a:srgbClr val="404040"/>
                </a:solidFill>
                <a:uFillTx/>
                <a:latin typeface="Trebuchet MS"/>
              </a:rPr>
              <a:t>want</a:t>
            </a:r>
            <a:r>
              <a:rPr b="0" lang="en-US" sz="2750" spc="-85" strike="noStrike" u="none">
                <a:solidFill>
                  <a:srgbClr val="404040"/>
                </a:solidFill>
                <a:uFillTx/>
                <a:latin typeface="Trebuchet MS"/>
              </a:rPr>
              <a:t> </a:t>
            </a:r>
            <a:r>
              <a:rPr b="0" lang="en-US" sz="2750" strike="noStrike" u="none">
                <a:solidFill>
                  <a:srgbClr val="404040"/>
                </a:solidFill>
                <a:uFillTx/>
                <a:latin typeface="Trebuchet MS"/>
              </a:rPr>
              <a:t>to</a:t>
            </a:r>
            <a:r>
              <a:rPr b="0" lang="en-US" sz="2750" spc="-111" strike="noStrike" u="none">
                <a:solidFill>
                  <a:srgbClr val="404040"/>
                </a:solidFill>
                <a:uFillTx/>
                <a:latin typeface="Trebuchet MS"/>
              </a:rPr>
              <a:t> </a:t>
            </a:r>
            <a:r>
              <a:rPr b="0" lang="en-US" sz="2750" spc="60" strike="noStrike" u="none">
                <a:solidFill>
                  <a:srgbClr val="404040"/>
                </a:solidFill>
                <a:uFillTx/>
                <a:latin typeface="Trebuchet MS"/>
              </a:rPr>
              <a:t>finetune</a:t>
            </a:r>
            <a:r>
              <a:rPr b="0" lang="en-US" sz="2750" spc="-91" strike="noStrike" u="none">
                <a:solidFill>
                  <a:srgbClr val="404040"/>
                </a:solidFill>
                <a:uFillTx/>
                <a:latin typeface="Trebuchet MS"/>
              </a:rPr>
              <a:t> </a:t>
            </a:r>
            <a:r>
              <a:rPr b="0" lang="en-US" sz="2750" spc="113" strike="noStrike" u="none">
                <a:solidFill>
                  <a:srgbClr val="404040"/>
                </a:solidFill>
                <a:uFillTx/>
                <a:latin typeface="Trebuchet MS"/>
              </a:rPr>
              <a:t>a</a:t>
            </a:r>
            <a:r>
              <a:rPr b="0" lang="en-US" sz="2750" spc="-113" strike="noStrike" u="none">
                <a:solidFill>
                  <a:srgbClr val="404040"/>
                </a:solidFill>
                <a:uFillTx/>
                <a:latin typeface="Trebuchet MS"/>
              </a:rPr>
              <a:t> </a:t>
            </a:r>
            <a:r>
              <a:rPr b="0" lang="en-US" sz="2750" spc="-113" strike="noStrike" u="none">
                <a:solidFill>
                  <a:srgbClr val="4f81bc"/>
                </a:solidFill>
                <a:uFillTx/>
                <a:latin typeface="Trebuchet MS"/>
              </a:rPr>
              <a:t>10 </a:t>
            </a:r>
            <a:r>
              <a:rPr b="0" lang="en-US" sz="2750" spc="71" strike="noStrike" u="none">
                <a:solidFill>
                  <a:srgbClr val="4f81bc"/>
                </a:solidFill>
                <a:uFillTx/>
                <a:latin typeface="Trebuchet MS"/>
              </a:rPr>
              <a:t>billion</a:t>
            </a:r>
            <a:r>
              <a:rPr b="0" lang="en-US" sz="2750" spc="-119" strike="noStrike" u="none">
                <a:solidFill>
                  <a:srgbClr val="4f81bc"/>
                </a:solidFill>
                <a:uFillTx/>
                <a:latin typeface="Trebuchet MS"/>
              </a:rPr>
              <a:t> </a:t>
            </a:r>
            <a:r>
              <a:rPr b="0" lang="en-US" sz="2750" spc="54" strike="noStrike" u="none">
                <a:solidFill>
                  <a:srgbClr val="4f81bc"/>
                </a:solidFill>
                <a:uFillTx/>
                <a:latin typeface="Trebuchet MS"/>
              </a:rPr>
              <a:t>parameter</a:t>
            </a:r>
            <a:r>
              <a:rPr b="0" lang="en-US" sz="2750" spc="-105" strike="noStrike" u="none">
                <a:solidFill>
                  <a:srgbClr val="4f81bc"/>
                </a:solidFill>
                <a:uFillTx/>
                <a:latin typeface="Trebuchet MS"/>
              </a:rPr>
              <a:t> </a:t>
            </a:r>
            <a:r>
              <a:rPr b="0" lang="en-US" sz="2750" strike="noStrike" u="none">
                <a:solidFill>
                  <a:srgbClr val="404040"/>
                </a:solidFill>
                <a:uFillTx/>
                <a:latin typeface="Trebuchet MS"/>
              </a:rPr>
              <a:t>model.</a:t>
            </a:r>
            <a:r>
              <a:rPr b="0" lang="en-US" sz="2750" spc="-156" strike="noStrike" u="none">
                <a:solidFill>
                  <a:srgbClr val="404040"/>
                </a:solidFill>
                <a:uFillTx/>
                <a:latin typeface="Trebuchet MS"/>
              </a:rPr>
              <a:t> </a:t>
            </a:r>
            <a:r>
              <a:rPr b="0" lang="en-US" sz="2750" spc="-26" strike="noStrike" u="none">
                <a:solidFill>
                  <a:srgbClr val="404040"/>
                </a:solidFill>
                <a:uFillTx/>
                <a:latin typeface="Trebuchet MS"/>
              </a:rPr>
              <a:t>Let’s</a:t>
            </a:r>
            <a:r>
              <a:rPr b="0" lang="en-US" sz="2750" spc="-181" strike="noStrike" u="none">
                <a:solidFill>
                  <a:srgbClr val="404040"/>
                </a:solidFill>
                <a:uFillTx/>
                <a:latin typeface="Trebuchet MS"/>
              </a:rPr>
              <a:t> </a:t>
            </a:r>
            <a:r>
              <a:rPr b="0" lang="en-US" sz="2750" spc="99" strike="noStrike" u="none">
                <a:solidFill>
                  <a:srgbClr val="404040"/>
                </a:solidFill>
                <a:uFillTx/>
                <a:latin typeface="Trebuchet MS"/>
              </a:rPr>
              <a:t>see</a:t>
            </a:r>
            <a:r>
              <a:rPr b="0" lang="en-US" sz="2750" spc="-170" strike="noStrike" u="none">
                <a:solidFill>
                  <a:srgbClr val="404040"/>
                </a:solidFill>
                <a:uFillTx/>
                <a:latin typeface="Trebuchet MS"/>
              </a:rPr>
              <a:t> </a:t>
            </a:r>
            <a:r>
              <a:rPr b="0" lang="en-US" sz="2750" spc="71" strike="noStrike" u="none">
                <a:solidFill>
                  <a:srgbClr val="404040"/>
                </a:solidFill>
                <a:uFillTx/>
                <a:latin typeface="Trebuchet MS"/>
              </a:rPr>
              <a:t>how</a:t>
            </a:r>
            <a:endParaRPr b="0" lang="en-US" sz="2750" strike="noStrike" u="none">
              <a:solidFill>
                <a:srgbClr val="000000"/>
              </a:solidFill>
              <a:uFillTx/>
              <a:latin typeface="Arial"/>
            </a:endParaRPr>
          </a:p>
          <a:p>
            <a:pPr marL="12600" defTabSz="914400">
              <a:lnSpc>
                <a:spcPct val="100000"/>
              </a:lnSpc>
              <a:spcBef>
                <a:spcPts val="6"/>
              </a:spcBef>
            </a:pPr>
            <a:r>
              <a:rPr b="0" lang="en-US" sz="2750" spc="60" strike="noStrike" u="none">
                <a:solidFill>
                  <a:srgbClr val="404040"/>
                </a:solidFill>
                <a:uFillTx/>
                <a:latin typeface="Trebuchet MS"/>
              </a:rPr>
              <a:t>that</a:t>
            </a:r>
            <a:r>
              <a:rPr b="0" lang="en-US" sz="2750" spc="-74" strike="noStrike" u="none">
                <a:solidFill>
                  <a:srgbClr val="404040"/>
                </a:solidFill>
                <a:uFillTx/>
                <a:latin typeface="Trebuchet MS"/>
              </a:rPr>
              <a:t> </a:t>
            </a:r>
            <a:r>
              <a:rPr b="0" lang="en-US" sz="2750" spc="139" strike="noStrike" u="none">
                <a:solidFill>
                  <a:srgbClr val="404040"/>
                </a:solidFill>
                <a:uFillTx/>
                <a:latin typeface="Trebuchet MS"/>
              </a:rPr>
              <a:t>looks</a:t>
            </a:r>
            <a:r>
              <a:rPr b="0" lang="en-US" sz="2750" spc="-176" strike="noStrike" u="none">
                <a:solidFill>
                  <a:srgbClr val="404040"/>
                </a:solidFill>
                <a:uFillTx/>
                <a:latin typeface="Trebuchet MS"/>
              </a:rPr>
              <a:t> </a:t>
            </a:r>
            <a:r>
              <a:rPr b="0" lang="en-US" sz="2750" spc="145" strike="noStrike" u="none">
                <a:solidFill>
                  <a:srgbClr val="404040"/>
                </a:solidFill>
                <a:uFillTx/>
                <a:latin typeface="Trebuchet MS"/>
              </a:rPr>
              <a:t>in</a:t>
            </a:r>
            <a:r>
              <a:rPr b="0" lang="en-US" sz="2750" spc="-119" strike="noStrike" u="none">
                <a:solidFill>
                  <a:srgbClr val="404040"/>
                </a:solidFill>
                <a:uFillTx/>
                <a:latin typeface="Trebuchet MS"/>
              </a:rPr>
              <a:t> </a:t>
            </a:r>
            <a:r>
              <a:rPr b="0" lang="en-US" sz="2750" spc="-11" strike="noStrike" u="none">
                <a:solidFill>
                  <a:srgbClr val="404040"/>
                </a:solidFill>
                <a:uFillTx/>
                <a:latin typeface="Trebuchet MS"/>
              </a:rPr>
              <a:t>memory.</a:t>
            </a:r>
            <a:endParaRPr b="0" lang="en-US" sz="2750" strike="noStrike" u="none">
              <a:solidFill>
                <a:srgbClr val="000000"/>
              </a:solidFill>
              <a:uFillTx/>
              <a:latin typeface="Arial"/>
            </a:endParaRPr>
          </a:p>
          <a:p>
            <a:pPr marL="12600" defTabSz="914400">
              <a:lnSpc>
                <a:spcPct val="102000"/>
              </a:lnSpc>
              <a:spcBef>
                <a:spcPts val="2931"/>
              </a:spcBef>
            </a:pPr>
            <a:r>
              <a:rPr b="0" lang="en-US" sz="2750" spc="156" strike="noStrike" u="none">
                <a:solidFill>
                  <a:srgbClr val="464646"/>
                </a:solidFill>
                <a:uFillTx/>
                <a:latin typeface="Trebuchet MS"/>
              </a:rPr>
              <a:t>Assuming,</a:t>
            </a:r>
            <a:r>
              <a:rPr b="0" lang="en-US" sz="2750" spc="-176" strike="noStrike" u="none">
                <a:solidFill>
                  <a:srgbClr val="464646"/>
                </a:solidFill>
                <a:uFillTx/>
                <a:latin typeface="Trebuchet MS"/>
              </a:rPr>
              <a:t> </a:t>
            </a:r>
            <a:r>
              <a:rPr b="0" lang="en-US" sz="2750" spc="-99" strike="noStrike" u="none">
                <a:solidFill>
                  <a:srgbClr val="464646"/>
                </a:solidFill>
                <a:uFillTx/>
                <a:latin typeface="Trebuchet MS"/>
              </a:rPr>
              <a:t>we’re</a:t>
            </a:r>
            <a:r>
              <a:rPr b="0" lang="en-US" sz="2750" spc="-85" strike="noStrike" u="none">
                <a:solidFill>
                  <a:srgbClr val="464646"/>
                </a:solidFill>
                <a:uFillTx/>
                <a:latin typeface="Trebuchet MS"/>
              </a:rPr>
              <a:t> </a:t>
            </a:r>
            <a:r>
              <a:rPr b="0" lang="en-US" sz="2750" spc="99" strike="noStrike" u="none">
                <a:solidFill>
                  <a:srgbClr val="464646"/>
                </a:solidFill>
                <a:uFillTx/>
                <a:latin typeface="Trebuchet MS"/>
              </a:rPr>
              <a:t>working</a:t>
            </a:r>
            <a:r>
              <a:rPr b="0" lang="en-US" sz="2750" spc="-79"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85" strike="noStrike" u="none">
                <a:solidFill>
                  <a:srgbClr val="464646"/>
                </a:solidFill>
                <a:uFillTx/>
                <a:latin typeface="Trebuchet MS"/>
              </a:rPr>
              <a:t> </a:t>
            </a:r>
            <a:r>
              <a:rPr b="0" lang="en-US" sz="2750" spc="-51" strike="noStrike" u="none">
                <a:solidFill>
                  <a:srgbClr val="4f81bc"/>
                </a:solidFill>
                <a:uFillTx/>
                <a:latin typeface="Trebuchet MS"/>
              </a:rPr>
              <a:t>FP16</a:t>
            </a:r>
            <a:r>
              <a:rPr b="0" lang="en-US" sz="2750" spc="-119" strike="noStrike" u="none">
                <a:solidFill>
                  <a:srgbClr val="4f81bc"/>
                </a:solidFill>
                <a:uFillTx/>
                <a:latin typeface="Trebuchet MS"/>
              </a:rPr>
              <a:t> </a:t>
            </a:r>
            <a:r>
              <a:rPr b="0" lang="en-US" sz="2750" spc="65" strike="noStrike" u="none">
                <a:solidFill>
                  <a:srgbClr val="4f81bc"/>
                </a:solidFill>
                <a:uFillTx/>
                <a:latin typeface="Trebuchet MS"/>
              </a:rPr>
              <a:t>(half</a:t>
            </a:r>
            <a:r>
              <a:rPr b="0" lang="en-US" sz="2750" spc="-136" strike="noStrike" u="none">
                <a:solidFill>
                  <a:srgbClr val="4f81bc"/>
                </a:solidFill>
                <a:uFillTx/>
                <a:latin typeface="Trebuchet MS"/>
              </a:rPr>
              <a:t> </a:t>
            </a:r>
            <a:r>
              <a:rPr b="0" lang="en-US" sz="2750" spc="51" strike="noStrike" u="none">
                <a:solidFill>
                  <a:srgbClr val="4f81bc"/>
                </a:solidFill>
                <a:uFillTx/>
                <a:latin typeface="Trebuchet MS"/>
              </a:rPr>
              <a:t>precision),</a:t>
            </a:r>
            <a:r>
              <a:rPr b="0" lang="en-US" sz="2750" spc="-145" strike="noStrike" u="none">
                <a:solidFill>
                  <a:srgbClr val="4f81bc"/>
                </a:solidFill>
                <a:uFillTx/>
                <a:latin typeface="Trebuchet MS"/>
              </a:rPr>
              <a:t> </a:t>
            </a:r>
            <a:r>
              <a:rPr b="0" lang="en-US" sz="2750" spc="119" strike="noStrike" u="none">
                <a:solidFill>
                  <a:srgbClr val="464646"/>
                </a:solidFill>
                <a:uFillTx/>
                <a:latin typeface="Trebuchet MS"/>
              </a:rPr>
              <a:t>which</a:t>
            </a:r>
            <a:r>
              <a:rPr b="0" lang="en-US" sz="2750" spc="-119" strike="noStrike" u="none">
                <a:solidFill>
                  <a:srgbClr val="464646"/>
                </a:solidFill>
                <a:uFillTx/>
                <a:latin typeface="Trebuchet MS"/>
              </a:rPr>
              <a:t> </a:t>
            </a:r>
            <a:r>
              <a:rPr b="0" lang="en-US" sz="2750" spc="105" strike="noStrike" u="none">
                <a:solidFill>
                  <a:srgbClr val="464646"/>
                </a:solidFill>
                <a:uFillTx/>
                <a:latin typeface="Trebuchet MS"/>
              </a:rPr>
              <a:t>takes </a:t>
            </a:r>
            <a:r>
              <a:rPr b="0" lang="en-US" sz="2750" spc="74" strike="noStrike" u="none">
                <a:solidFill>
                  <a:srgbClr val="464646"/>
                </a:solidFill>
                <a:uFillTx/>
                <a:latin typeface="Trebuchet MS"/>
              </a:rPr>
              <a:t>approximately</a:t>
            </a:r>
            <a:r>
              <a:rPr b="0" lang="en-US" sz="2750" spc="-119" strike="noStrike" u="none">
                <a:solidFill>
                  <a:srgbClr val="464646"/>
                </a:solidFill>
                <a:uFillTx/>
                <a:latin typeface="Trebuchet MS"/>
              </a:rPr>
              <a:t> </a:t>
            </a:r>
            <a:r>
              <a:rPr b="0" lang="en-US" sz="2750" spc="201" strike="noStrike" u="none">
                <a:solidFill>
                  <a:srgbClr val="464646"/>
                </a:solidFill>
                <a:uFillTx/>
                <a:latin typeface="Trebuchet MS"/>
              </a:rPr>
              <a:t>2</a:t>
            </a:r>
            <a:r>
              <a:rPr b="0" lang="en-US" sz="2750" spc="-130" strike="noStrike" u="none">
                <a:solidFill>
                  <a:srgbClr val="464646"/>
                </a:solidFill>
                <a:uFillTx/>
                <a:latin typeface="Trebuchet MS"/>
              </a:rPr>
              <a:t> </a:t>
            </a:r>
            <a:r>
              <a:rPr b="0" lang="en-US" sz="2750" spc="79" strike="noStrike" u="none">
                <a:solidFill>
                  <a:srgbClr val="464646"/>
                </a:solidFill>
                <a:uFillTx/>
                <a:latin typeface="Trebuchet MS"/>
              </a:rPr>
              <a:t>bytes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per</a:t>
            </a:r>
            <a:r>
              <a:rPr b="0" lang="en-US" sz="2750" spc="-125" strike="noStrike" u="none">
                <a:solidFill>
                  <a:srgbClr val="464646"/>
                </a:solidFill>
                <a:uFillTx/>
                <a:latin typeface="Trebuchet MS"/>
              </a:rPr>
              <a:t> </a:t>
            </a:r>
            <a:r>
              <a:rPr b="0" lang="en-US" sz="2750" spc="-11" strike="noStrike" u="none">
                <a:solidFill>
                  <a:srgbClr val="464646"/>
                </a:solidFill>
                <a:uFillTx/>
                <a:latin typeface="Trebuchet MS"/>
              </a:rPr>
              <a:t>parameter.</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34" name="object 3"/>
          <p:cNvSpPr/>
          <p:nvPr/>
        </p:nvSpPr>
        <p:spPr>
          <a:xfrm>
            <a:off x="428400" y="1125000"/>
            <a:ext cx="10554120" cy="86004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156" strike="noStrike" u="none">
                <a:solidFill>
                  <a:srgbClr val="464646"/>
                </a:solidFill>
                <a:uFillTx/>
                <a:latin typeface="Trebuchet MS"/>
              </a:rPr>
              <a:t>Assuming,</a:t>
            </a:r>
            <a:r>
              <a:rPr b="0" lang="en-US" sz="2750" spc="-176" strike="noStrike" u="none">
                <a:solidFill>
                  <a:srgbClr val="464646"/>
                </a:solidFill>
                <a:uFillTx/>
                <a:latin typeface="Trebuchet MS"/>
              </a:rPr>
              <a:t> </a:t>
            </a:r>
            <a:r>
              <a:rPr b="0" lang="en-US" sz="2750" spc="-96" strike="noStrike" u="none">
                <a:solidFill>
                  <a:srgbClr val="464646"/>
                </a:solidFill>
                <a:uFillTx/>
                <a:latin typeface="Trebuchet MS"/>
              </a:rPr>
              <a:t>we’re</a:t>
            </a:r>
            <a:r>
              <a:rPr b="0" lang="en-US" sz="2750" spc="-85" strike="noStrike" u="none">
                <a:solidFill>
                  <a:srgbClr val="464646"/>
                </a:solidFill>
                <a:uFillTx/>
                <a:latin typeface="Trebuchet MS"/>
              </a:rPr>
              <a:t> </a:t>
            </a:r>
            <a:r>
              <a:rPr b="0" lang="en-US" sz="2750" spc="105" strike="noStrike" u="none">
                <a:solidFill>
                  <a:srgbClr val="464646"/>
                </a:solidFill>
                <a:uFillTx/>
                <a:latin typeface="Trebuchet MS"/>
              </a:rPr>
              <a:t>working</a:t>
            </a:r>
            <a:r>
              <a:rPr b="0" lang="en-US" sz="2750" spc="-79"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91" strike="noStrike" u="none">
                <a:solidFill>
                  <a:srgbClr val="464646"/>
                </a:solidFill>
                <a:uFillTx/>
                <a:latin typeface="Trebuchet MS"/>
              </a:rPr>
              <a:t> </a:t>
            </a:r>
            <a:r>
              <a:rPr b="0" lang="en-US" sz="2750" spc="-51" strike="noStrike" u="none">
                <a:solidFill>
                  <a:srgbClr val="4f81bc"/>
                </a:solidFill>
                <a:uFillTx/>
                <a:latin typeface="Trebuchet MS"/>
              </a:rPr>
              <a:t>FP16</a:t>
            </a:r>
            <a:r>
              <a:rPr b="0" lang="en-US" sz="2750" spc="-119" strike="noStrike" u="none">
                <a:solidFill>
                  <a:srgbClr val="4f81bc"/>
                </a:solidFill>
                <a:uFillTx/>
                <a:latin typeface="Trebuchet MS"/>
              </a:rPr>
              <a:t> </a:t>
            </a:r>
            <a:r>
              <a:rPr b="0" lang="en-US" sz="2750" spc="65" strike="noStrike" u="none">
                <a:solidFill>
                  <a:srgbClr val="4f81bc"/>
                </a:solidFill>
                <a:uFillTx/>
                <a:latin typeface="Trebuchet MS"/>
              </a:rPr>
              <a:t>(half</a:t>
            </a:r>
            <a:r>
              <a:rPr b="0" lang="en-US" sz="2750" spc="-136" strike="noStrike" u="none">
                <a:solidFill>
                  <a:srgbClr val="4f81bc"/>
                </a:solidFill>
                <a:uFillTx/>
                <a:latin typeface="Trebuchet MS"/>
              </a:rPr>
              <a:t> </a:t>
            </a:r>
            <a:r>
              <a:rPr b="0" lang="en-US" sz="2750" spc="51" strike="noStrike" u="none">
                <a:solidFill>
                  <a:srgbClr val="4f81bc"/>
                </a:solidFill>
                <a:uFillTx/>
                <a:latin typeface="Trebuchet MS"/>
              </a:rPr>
              <a:t>precision),</a:t>
            </a:r>
            <a:r>
              <a:rPr b="0" lang="en-US" sz="2750" spc="-150" strike="noStrike" u="none">
                <a:solidFill>
                  <a:srgbClr val="4f81bc"/>
                </a:solidFill>
                <a:uFillTx/>
                <a:latin typeface="Trebuchet MS"/>
              </a:rPr>
              <a:t> </a:t>
            </a:r>
            <a:r>
              <a:rPr b="0" lang="en-US" sz="2750" spc="119" strike="noStrike" u="none">
                <a:solidFill>
                  <a:srgbClr val="464646"/>
                </a:solidFill>
                <a:uFillTx/>
                <a:latin typeface="Trebuchet MS"/>
              </a:rPr>
              <a:t>which</a:t>
            </a:r>
            <a:r>
              <a:rPr b="0" lang="en-US" sz="2750" spc="-119" strike="noStrike" u="none">
                <a:solidFill>
                  <a:srgbClr val="464646"/>
                </a:solidFill>
                <a:uFillTx/>
                <a:latin typeface="Trebuchet MS"/>
              </a:rPr>
              <a:t> </a:t>
            </a:r>
            <a:r>
              <a:rPr b="0" lang="en-US" sz="2750" spc="105" strike="noStrike" u="none">
                <a:solidFill>
                  <a:srgbClr val="464646"/>
                </a:solidFill>
                <a:uFillTx/>
                <a:latin typeface="Trebuchet MS"/>
              </a:rPr>
              <a:t>takes </a:t>
            </a:r>
            <a:r>
              <a:rPr b="0" lang="en-US" sz="2750" spc="74" strike="noStrike" u="none">
                <a:solidFill>
                  <a:srgbClr val="464646"/>
                </a:solidFill>
                <a:uFillTx/>
                <a:latin typeface="Trebuchet MS"/>
              </a:rPr>
              <a:t>approximately</a:t>
            </a:r>
            <a:r>
              <a:rPr b="0" lang="en-US" sz="2750" spc="-119" strike="noStrike" u="none">
                <a:solidFill>
                  <a:srgbClr val="464646"/>
                </a:solidFill>
                <a:uFillTx/>
                <a:latin typeface="Trebuchet MS"/>
              </a:rPr>
              <a:t> </a:t>
            </a:r>
            <a:r>
              <a:rPr b="0" lang="en-US" sz="2750" spc="201" strike="noStrike" u="none">
                <a:solidFill>
                  <a:srgbClr val="464646"/>
                </a:solidFill>
                <a:uFillTx/>
                <a:latin typeface="Trebuchet MS"/>
              </a:rPr>
              <a:t>2</a:t>
            </a:r>
            <a:r>
              <a:rPr b="0" lang="en-US" sz="2750" spc="-125" strike="noStrike" u="none">
                <a:solidFill>
                  <a:srgbClr val="464646"/>
                </a:solidFill>
                <a:uFillTx/>
                <a:latin typeface="Trebuchet MS"/>
              </a:rPr>
              <a:t> </a:t>
            </a:r>
            <a:r>
              <a:rPr b="0" lang="en-US" sz="2750" spc="74" strike="noStrike" u="none">
                <a:solidFill>
                  <a:srgbClr val="464646"/>
                </a:solidFill>
                <a:uFillTx/>
                <a:latin typeface="Trebuchet MS"/>
              </a:rPr>
              <a:t>bytes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per</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parameter.</a:t>
            </a:r>
            <a:endParaRPr b="0" lang="en-US" sz="2750" strike="noStrike" u="none">
              <a:solidFill>
                <a:srgbClr val="000000"/>
              </a:solidFill>
              <a:uFillTx/>
              <a:latin typeface="Arial"/>
            </a:endParaRPr>
          </a:p>
        </p:txBody>
      </p:sp>
      <p:sp>
        <p:nvSpPr>
          <p:cNvPr id="335" name="object 4"/>
          <p:cNvSpPr/>
          <p:nvPr/>
        </p:nvSpPr>
        <p:spPr>
          <a:xfrm>
            <a:off x="4469040" y="2609640"/>
            <a:ext cx="22730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10B </a:t>
            </a:r>
            <a:r>
              <a:rPr b="0" lang="en-US" sz="1800" strike="noStrike" u="none">
                <a:solidFill>
                  <a:schemeClr val="dk1"/>
                </a:solidFill>
                <a:uFillTx/>
                <a:latin typeface="Trebuchet MS"/>
              </a:rPr>
              <a:t>parameter</a:t>
            </a:r>
            <a:r>
              <a:rPr b="0" lang="en-US" sz="1800" spc="-11" strike="noStrike" u="none">
                <a:solidFill>
                  <a:schemeClr val="dk1"/>
                </a:solidFill>
                <a:uFillTx/>
                <a:latin typeface="Trebuchet MS"/>
              </a:rPr>
              <a:t> </a:t>
            </a:r>
            <a:r>
              <a:rPr b="0" lang="en-US" sz="1800" spc="-20" strike="noStrike" u="none">
                <a:solidFill>
                  <a:schemeClr val="dk1"/>
                </a:solidFill>
                <a:uFillTx/>
                <a:latin typeface="Trebuchet MS"/>
              </a:rPr>
              <a:t>model</a:t>
            </a:r>
            <a:endParaRPr b="0" lang="en-US" sz="1800" strike="noStrike" u="none">
              <a:solidFill>
                <a:srgbClr val="000000"/>
              </a:solidFill>
              <a:uFillTx/>
              <a:latin typeface="Arial"/>
            </a:endParaRPr>
          </a:p>
        </p:txBody>
      </p:sp>
      <p:grpSp>
        <p:nvGrpSpPr>
          <p:cNvPr id="336" name="object 5"/>
          <p:cNvGrpSpPr/>
          <p:nvPr/>
        </p:nvGrpSpPr>
        <p:grpSpPr>
          <a:xfrm>
            <a:off x="4581360" y="3019320"/>
            <a:ext cx="2023920" cy="632880"/>
            <a:chOff x="4581360" y="3019320"/>
            <a:chExt cx="2023920" cy="632880"/>
          </a:xfrm>
        </p:grpSpPr>
        <p:pic>
          <p:nvPicPr>
            <p:cNvPr id="337" name="object 6" descr=""/>
            <p:cNvPicPr/>
            <p:nvPr/>
          </p:nvPicPr>
          <p:blipFill>
            <a:blip r:embed="rId1"/>
            <a:stretch/>
          </p:blipFill>
          <p:spPr>
            <a:xfrm>
              <a:off x="4581360" y="3019320"/>
              <a:ext cx="2023920" cy="632880"/>
            </a:xfrm>
            <a:prstGeom prst="rect">
              <a:avLst/>
            </a:prstGeom>
            <a:noFill/>
            <a:ln w="0">
              <a:noFill/>
            </a:ln>
          </p:spPr>
        </p:pic>
        <p:pic>
          <p:nvPicPr>
            <p:cNvPr id="338" name="object 7" descr=""/>
            <p:cNvPicPr/>
            <p:nvPr/>
          </p:nvPicPr>
          <p:blipFill>
            <a:blip r:embed="rId2"/>
            <a:stretch/>
          </p:blipFill>
          <p:spPr>
            <a:xfrm>
              <a:off x="4581360" y="3095640"/>
              <a:ext cx="2004840" cy="547200"/>
            </a:xfrm>
            <a:prstGeom prst="rect">
              <a:avLst/>
            </a:prstGeom>
            <a:noFill/>
            <a:ln w="0">
              <a:noFill/>
            </a:ln>
          </p:spPr>
        </p:pic>
        <p:sp>
          <p:nvSpPr>
            <p:cNvPr id="339" name="object 8"/>
            <p:cNvSpPr/>
            <p:nvPr/>
          </p:nvSpPr>
          <p:spPr>
            <a:xfrm>
              <a:off x="4653000" y="3071880"/>
              <a:ext cx="1885680" cy="495000"/>
            </a:xfrm>
            <a:custGeom>
              <a:avLst/>
              <a:gdLst>
                <a:gd name="textAreaLeft" fmla="*/ 0 w 1885680"/>
                <a:gd name="textAreaRight" fmla="*/ 1886040 w 1885680"/>
                <a:gd name="textAreaTop" fmla="*/ 0 h 495000"/>
                <a:gd name="textAreaBottom" fmla="*/ 495360 h 495000"/>
              </a:gdLst>
              <a:ahLst/>
              <a:rect l="textAreaLeft" t="textAreaTop" r="textAreaRight" b="textAreaBottom"/>
              <a:pathLst>
                <a:path w="1885950" h="495300">
                  <a:moveTo>
                    <a:pt x="1803273"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273" y="495300"/>
                  </a:lnTo>
                  <a:lnTo>
                    <a:pt x="1835425" y="488793"/>
                  </a:lnTo>
                  <a:lnTo>
                    <a:pt x="1861708" y="471058"/>
                  </a:lnTo>
                  <a:lnTo>
                    <a:pt x="1879443" y="444775"/>
                  </a:lnTo>
                  <a:lnTo>
                    <a:pt x="1885950" y="412623"/>
                  </a:lnTo>
                  <a:lnTo>
                    <a:pt x="1885950" y="82550"/>
                  </a:lnTo>
                  <a:lnTo>
                    <a:pt x="1879443" y="50417"/>
                  </a:lnTo>
                  <a:lnTo>
                    <a:pt x="1861708" y="24177"/>
                  </a:lnTo>
                  <a:lnTo>
                    <a:pt x="1835425" y="6486"/>
                  </a:lnTo>
                  <a:lnTo>
                    <a:pt x="1803273"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40" name="object 9"/>
            <p:cNvSpPr/>
            <p:nvPr/>
          </p:nvSpPr>
          <p:spPr>
            <a:xfrm>
              <a:off x="4653000" y="3071880"/>
              <a:ext cx="1885680" cy="495000"/>
            </a:xfrm>
            <a:custGeom>
              <a:avLst/>
              <a:gdLst>
                <a:gd name="textAreaLeft" fmla="*/ 0 w 1885680"/>
                <a:gd name="textAreaRight" fmla="*/ 1886040 w 1885680"/>
                <a:gd name="textAreaTop" fmla="*/ 0 h 495000"/>
                <a:gd name="textAreaBottom" fmla="*/ 495360 h 495000"/>
              </a:gdLst>
              <a:ahLst/>
              <a:rect l="textAreaLeft" t="textAreaTop" r="textAreaRight" b="textAreaBottom"/>
              <a:pathLst>
                <a:path w="1885950" h="495300">
                  <a:moveTo>
                    <a:pt x="0" y="82550"/>
                  </a:moveTo>
                  <a:lnTo>
                    <a:pt x="6486" y="50417"/>
                  </a:lnTo>
                  <a:lnTo>
                    <a:pt x="24177" y="24177"/>
                  </a:lnTo>
                  <a:lnTo>
                    <a:pt x="50417" y="6486"/>
                  </a:lnTo>
                  <a:lnTo>
                    <a:pt x="82550" y="0"/>
                  </a:lnTo>
                  <a:lnTo>
                    <a:pt x="1803273" y="0"/>
                  </a:lnTo>
                  <a:lnTo>
                    <a:pt x="1835425" y="6486"/>
                  </a:lnTo>
                  <a:lnTo>
                    <a:pt x="1861708" y="24177"/>
                  </a:lnTo>
                  <a:lnTo>
                    <a:pt x="1879443" y="50417"/>
                  </a:lnTo>
                  <a:lnTo>
                    <a:pt x="1885950" y="82550"/>
                  </a:lnTo>
                  <a:lnTo>
                    <a:pt x="1885950" y="412623"/>
                  </a:lnTo>
                  <a:lnTo>
                    <a:pt x="1879443" y="444775"/>
                  </a:lnTo>
                  <a:lnTo>
                    <a:pt x="1861708" y="471058"/>
                  </a:lnTo>
                  <a:lnTo>
                    <a:pt x="1835425" y="488793"/>
                  </a:lnTo>
                  <a:lnTo>
                    <a:pt x="1803273" y="495300"/>
                  </a:lnTo>
                  <a:lnTo>
                    <a:pt x="82550" y="495300"/>
                  </a:lnTo>
                  <a:lnTo>
                    <a:pt x="50417" y="488793"/>
                  </a:lnTo>
                  <a:lnTo>
                    <a:pt x="24177" y="471058"/>
                  </a:lnTo>
                  <a:lnTo>
                    <a:pt x="6486" y="444775"/>
                  </a:lnTo>
                  <a:lnTo>
                    <a:pt x="0" y="412623"/>
                  </a:lnTo>
                  <a:lnTo>
                    <a:pt x="0" y="825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41" name="object 10"/>
          <p:cNvSpPr/>
          <p:nvPr/>
        </p:nvSpPr>
        <p:spPr>
          <a:xfrm>
            <a:off x="4758120" y="3175200"/>
            <a:ext cx="167040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11" strike="noStrike" u="none">
                <a:solidFill>
                  <a:srgbClr val="ffffff"/>
                </a:solidFill>
                <a:uFillTx/>
                <a:latin typeface="Trebuchet MS"/>
              </a:rPr>
              <a:t>Parameters(FP16)</a:t>
            </a:r>
            <a:endParaRPr b="0" lang="en-US" sz="1550" strike="noStrike" u="none">
              <a:solidFill>
                <a:srgbClr val="000000"/>
              </a:solidFill>
              <a:uFillTx/>
              <a:latin typeface="Arial"/>
            </a:endParaRPr>
          </a:p>
        </p:txBody>
      </p:sp>
      <p:sp>
        <p:nvSpPr>
          <p:cNvPr id="342" name="object 11"/>
          <p:cNvSpPr/>
          <p:nvPr/>
        </p:nvSpPr>
        <p:spPr>
          <a:xfrm>
            <a:off x="6770880" y="3158640"/>
            <a:ext cx="598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20GB</a:t>
            </a:r>
            <a:endParaRPr b="0" lang="en-US" sz="1800" strike="noStrike" u="none">
              <a:solidFill>
                <a:srgbClr val="000000"/>
              </a:solidFill>
              <a:uFillTx/>
              <a:latin typeface="Arial"/>
            </a:endParaRPr>
          </a:p>
        </p:txBody>
      </p:sp>
      <p:grpSp>
        <p:nvGrpSpPr>
          <p:cNvPr id="343" name="object 12"/>
          <p:cNvGrpSpPr/>
          <p:nvPr/>
        </p:nvGrpSpPr>
        <p:grpSpPr>
          <a:xfrm>
            <a:off x="4581360" y="3638520"/>
            <a:ext cx="2023920" cy="652320"/>
            <a:chOff x="4581360" y="3638520"/>
            <a:chExt cx="2023920" cy="652320"/>
          </a:xfrm>
        </p:grpSpPr>
        <p:pic>
          <p:nvPicPr>
            <p:cNvPr id="344" name="object 13" descr=""/>
            <p:cNvPicPr/>
            <p:nvPr/>
          </p:nvPicPr>
          <p:blipFill>
            <a:blip r:embed="rId3"/>
            <a:stretch/>
          </p:blipFill>
          <p:spPr>
            <a:xfrm>
              <a:off x="4581360" y="3638520"/>
              <a:ext cx="2023920" cy="632880"/>
            </a:xfrm>
            <a:prstGeom prst="rect">
              <a:avLst/>
            </a:prstGeom>
            <a:noFill/>
            <a:ln w="0">
              <a:noFill/>
            </a:ln>
          </p:spPr>
        </p:pic>
        <p:pic>
          <p:nvPicPr>
            <p:cNvPr id="345" name="object 14" descr=""/>
            <p:cNvPicPr/>
            <p:nvPr/>
          </p:nvPicPr>
          <p:blipFill>
            <a:blip r:embed="rId4"/>
            <a:stretch/>
          </p:blipFill>
          <p:spPr>
            <a:xfrm>
              <a:off x="4619520" y="3695760"/>
              <a:ext cx="1937880" cy="595080"/>
            </a:xfrm>
            <a:prstGeom prst="rect">
              <a:avLst/>
            </a:prstGeom>
            <a:noFill/>
            <a:ln w="0">
              <a:noFill/>
            </a:ln>
          </p:spPr>
        </p:pic>
        <p:sp>
          <p:nvSpPr>
            <p:cNvPr id="346" name="object 15"/>
            <p:cNvSpPr/>
            <p:nvPr/>
          </p:nvSpPr>
          <p:spPr>
            <a:xfrm>
              <a:off x="4653000" y="3691080"/>
              <a:ext cx="1885680" cy="495000"/>
            </a:xfrm>
            <a:custGeom>
              <a:avLst/>
              <a:gdLst>
                <a:gd name="textAreaLeft" fmla="*/ 0 w 1885680"/>
                <a:gd name="textAreaRight" fmla="*/ 1886040 w 1885680"/>
                <a:gd name="textAreaTop" fmla="*/ 0 h 495000"/>
                <a:gd name="textAreaBottom" fmla="*/ 495360 h 495000"/>
              </a:gdLst>
              <a:ahLst/>
              <a:rect l="textAreaLeft" t="textAreaTop" r="textAreaRight" b="textAreaBottom"/>
              <a:pathLst>
                <a:path w="1885950" h="495300">
                  <a:moveTo>
                    <a:pt x="1803273"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273" y="495300"/>
                  </a:lnTo>
                  <a:lnTo>
                    <a:pt x="1835425" y="488793"/>
                  </a:lnTo>
                  <a:lnTo>
                    <a:pt x="1861708" y="471058"/>
                  </a:lnTo>
                  <a:lnTo>
                    <a:pt x="1879443" y="444775"/>
                  </a:lnTo>
                  <a:lnTo>
                    <a:pt x="1885950" y="412623"/>
                  </a:lnTo>
                  <a:lnTo>
                    <a:pt x="1885950" y="82550"/>
                  </a:lnTo>
                  <a:lnTo>
                    <a:pt x="1879443" y="50417"/>
                  </a:lnTo>
                  <a:lnTo>
                    <a:pt x="1861708" y="24177"/>
                  </a:lnTo>
                  <a:lnTo>
                    <a:pt x="1835425" y="6486"/>
                  </a:lnTo>
                  <a:lnTo>
                    <a:pt x="1803273"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47" name="object 16"/>
            <p:cNvSpPr/>
            <p:nvPr/>
          </p:nvSpPr>
          <p:spPr>
            <a:xfrm>
              <a:off x="4653000" y="3691080"/>
              <a:ext cx="1885680" cy="495000"/>
            </a:xfrm>
            <a:custGeom>
              <a:avLst/>
              <a:gdLst>
                <a:gd name="textAreaLeft" fmla="*/ 0 w 1885680"/>
                <a:gd name="textAreaRight" fmla="*/ 1886040 w 1885680"/>
                <a:gd name="textAreaTop" fmla="*/ 0 h 495000"/>
                <a:gd name="textAreaBottom" fmla="*/ 495360 h 495000"/>
              </a:gdLst>
              <a:ahLst/>
              <a:rect l="textAreaLeft" t="textAreaTop" r="textAreaRight" b="textAreaBottom"/>
              <a:pathLst>
                <a:path w="1885950" h="495300">
                  <a:moveTo>
                    <a:pt x="0" y="82550"/>
                  </a:moveTo>
                  <a:lnTo>
                    <a:pt x="6486" y="50417"/>
                  </a:lnTo>
                  <a:lnTo>
                    <a:pt x="24177" y="24177"/>
                  </a:lnTo>
                  <a:lnTo>
                    <a:pt x="50417" y="6486"/>
                  </a:lnTo>
                  <a:lnTo>
                    <a:pt x="82550" y="0"/>
                  </a:lnTo>
                  <a:lnTo>
                    <a:pt x="1803273" y="0"/>
                  </a:lnTo>
                  <a:lnTo>
                    <a:pt x="1835425" y="6486"/>
                  </a:lnTo>
                  <a:lnTo>
                    <a:pt x="1861708" y="24177"/>
                  </a:lnTo>
                  <a:lnTo>
                    <a:pt x="1879443" y="50417"/>
                  </a:lnTo>
                  <a:lnTo>
                    <a:pt x="1885950" y="82550"/>
                  </a:lnTo>
                  <a:lnTo>
                    <a:pt x="1885950" y="412623"/>
                  </a:lnTo>
                  <a:lnTo>
                    <a:pt x="1879443" y="444775"/>
                  </a:lnTo>
                  <a:lnTo>
                    <a:pt x="1861708" y="471058"/>
                  </a:lnTo>
                  <a:lnTo>
                    <a:pt x="1835425" y="488793"/>
                  </a:lnTo>
                  <a:lnTo>
                    <a:pt x="1803273" y="495300"/>
                  </a:lnTo>
                  <a:lnTo>
                    <a:pt x="82550" y="495300"/>
                  </a:lnTo>
                  <a:lnTo>
                    <a:pt x="50417" y="488793"/>
                  </a:lnTo>
                  <a:lnTo>
                    <a:pt x="24177" y="471058"/>
                  </a:lnTo>
                  <a:lnTo>
                    <a:pt x="6486" y="444775"/>
                  </a:lnTo>
                  <a:lnTo>
                    <a:pt x="0" y="412623"/>
                  </a:lnTo>
                  <a:lnTo>
                    <a:pt x="0" y="825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48" name="object 17"/>
          <p:cNvSpPr/>
          <p:nvPr/>
        </p:nvSpPr>
        <p:spPr>
          <a:xfrm>
            <a:off x="4803480" y="3782520"/>
            <a:ext cx="1576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rgbClr val="ffffff"/>
                </a:solidFill>
                <a:uFillTx/>
                <a:latin typeface="Trebuchet MS"/>
              </a:rPr>
              <a:t>Gradient(FP16)</a:t>
            </a:r>
            <a:endParaRPr b="0" lang="en-US" sz="1800" strike="noStrike" u="none">
              <a:solidFill>
                <a:srgbClr val="000000"/>
              </a:solidFill>
              <a:uFillTx/>
              <a:latin typeface="Arial"/>
            </a:endParaRPr>
          </a:p>
        </p:txBody>
      </p:sp>
      <p:sp>
        <p:nvSpPr>
          <p:cNvPr id="349" name="object 18"/>
          <p:cNvSpPr/>
          <p:nvPr/>
        </p:nvSpPr>
        <p:spPr>
          <a:xfrm>
            <a:off x="6779160" y="3756600"/>
            <a:ext cx="598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20GB</a:t>
            </a:r>
            <a:endParaRPr b="0" lang="en-US" sz="1800" strike="noStrike" u="none">
              <a:solidFill>
                <a:srgbClr val="000000"/>
              </a:solidFill>
              <a:uFillTx/>
              <a:latin typeface="Arial"/>
            </a:endParaRPr>
          </a:p>
        </p:txBody>
      </p:sp>
      <p:grpSp>
        <p:nvGrpSpPr>
          <p:cNvPr id="350" name="object 19"/>
          <p:cNvGrpSpPr/>
          <p:nvPr/>
        </p:nvGrpSpPr>
        <p:grpSpPr>
          <a:xfrm>
            <a:off x="4581360" y="4267080"/>
            <a:ext cx="2023920" cy="1909440"/>
            <a:chOff x="4581360" y="4267080"/>
            <a:chExt cx="2023920" cy="1909440"/>
          </a:xfrm>
        </p:grpSpPr>
        <p:pic>
          <p:nvPicPr>
            <p:cNvPr id="351" name="object 20" descr=""/>
            <p:cNvPicPr/>
            <p:nvPr/>
          </p:nvPicPr>
          <p:blipFill>
            <a:blip r:embed="rId5"/>
            <a:stretch/>
          </p:blipFill>
          <p:spPr>
            <a:xfrm>
              <a:off x="4581360" y="4267080"/>
              <a:ext cx="2023920" cy="1909440"/>
            </a:xfrm>
            <a:prstGeom prst="rect">
              <a:avLst/>
            </a:prstGeom>
            <a:noFill/>
            <a:ln w="0">
              <a:noFill/>
            </a:ln>
          </p:spPr>
        </p:pic>
        <p:pic>
          <p:nvPicPr>
            <p:cNvPr id="352" name="object 21" descr=""/>
            <p:cNvPicPr/>
            <p:nvPr/>
          </p:nvPicPr>
          <p:blipFill>
            <a:blip r:embed="rId6"/>
            <a:stretch/>
          </p:blipFill>
          <p:spPr>
            <a:xfrm>
              <a:off x="4705200" y="4410000"/>
              <a:ext cx="1766520" cy="1690560"/>
            </a:xfrm>
            <a:prstGeom prst="rect">
              <a:avLst/>
            </a:prstGeom>
            <a:noFill/>
            <a:ln w="0">
              <a:noFill/>
            </a:ln>
          </p:spPr>
        </p:pic>
        <p:sp>
          <p:nvSpPr>
            <p:cNvPr id="353" name="object 22"/>
            <p:cNvSpPr/>
            <p:nvPr/>
          </p:nvSpPr>
          <p:spPr>
            <a:xfrm>
              <a:off x="4653000" y="4319640"/>
              <a:ext cx="1885680" cy="1771200"/>
            </a:xfrm>
            <a:custGeom>
              <a:avLst/>
              <a:gdLst>
                <a:gd name="textAreaLeft" fmla="*/ 0 w 1885680"/>
                <a:gd name="textAreaRight" fmla="*/ 1886040 w 1885680"/>
                <a:gd name="textAreaTop" fmla="*/ 0 h 1771200"/>
                <a:gd name="textAreaBottom" fmla="*/ 1771560 h 1771200"/>
              </a:gdLst>
              <a:ahLst/>
              <a:rect l="textAreaLeft" t="textAreaTop" r="textAreaRight" b="textAreaBottom"/>
              <a:pathLst>
                <a:path w="1885950" h="1771650">
                  <a:moveTo>
                    <a:pt x="1590548" y="0"/>
                  </a:moveTo>
                  <a:lnTo>
                    <a:pt x="295275" y="0"/>
                  </a:lnTo>
                  <a:lnTo>
                    <a:pt x="247350" y="3861"/>
                  </a:lnTo>
                  <a:lnTo>
                    <a:pt x="201899" y="15041"/>
                  </a:lnTo>
                  <a:lnTo>
                    <a:pt x="159526" y="32935"/>
                  </a:lnTo>
                  <a:lnTo>
                    <a:pt x="120837" y="56936"/>
                  </a:lnTo>
                  <a:lnTo>
                    <a:pt x="86439" y="86439"/>
                  </a:lnTo>
                  <a:lnTo>
                    <a:pt x="56936" y="120837"/>
                  </a:lnTo>
                  <a:lnTo>
                    <a:pt x="32935" y="159526"/>
                  </a:lnTo>
                  <a:lnTo>
                    <a:pt x="15041" y="201899"/>
                  </a:lnTo>
                  <a:lnTo>
                    <a:pt x="3861" y="247350"/>
                  </a:lnTo>
                  <a:lnTo>
                    <a:pt x="0" y="295275"/>
                  </a:lnTo>
                  <a:lnTo>
                    <a:pt x="0" y="1476311"/>
                  </a:lnTo>
                  <a:lnTo>
                    <a:pt x="3861" y="1524204"/>
                  </a:lnTo>
                  <a:lnTo>
                    <a:pt x="15041" y="1569638"/>
                  </a:lnTo>
                  <a:lnTo>
                    <a:pt x="32935" y="1612003"/>
                  </a:lnTo>
                  <a:lnTo>
                    <a:pt x="56936" y="1650693"/>
                  </a:lnTo>
                  <a:lnTo>
                    <a:pt x="86439" y="1685099"/>
                  </a:lnTo>
                  <a:lnTo>
                    <a:pt x="120837" y="1714613"/>
                  </a:lnTo>
                  <a:lnTo>
                    <a:pt x="159526" y="1738626"/>
                  </a:lnTo>
                  <a:lnTo>
                    <a:pt x="201899" y="1756532"/>
                  </a:lnTo>
                  <a:lnTo>
                    <a:pt x="247350" y="1767721"/>
                  </a:lnTo>
                  <a:lnTo>
                    <a:pt x="295275" y="1771586"/>
                  </a:lnTo>
                  <a:lnTo>
                    <a:pt x="1590548" y="1771586"/>
                  </a:lnTo>
                  <a:lnTo>
                    <a:pt x="1638475" y="1767721"/>
                  </a:lnTo>
                  <a:lnTo>
                    <a:pt x="1683936" y="1756532"/>
                  </a:lnTo>
                  <a:lnTo>
                    <a:pt x="1726323" y="1738626"/>
                  </a:lnTo>
                  <a:lnTo>
                    <a:pt x="1765029" y="1714613"/>
                  </a:lnTo>
                  <a:lnTo>
                    <a:pt x="1799447" y="1685099"/>
                  </a:lnTo>
                  <a:lnTo>
                    <a:pt x="1828968" y="1650693"/>
                  </a:lnTo>
                  <a:lnTo>
                    <a:pt x="1852987" y="1612003"/>
                  </a:lnTo>
                  <a:lnTo>
                    <a:pt x="1870894" y="1569638"/>
                  </a:lnTo>
                  <a:lnTo>
                    <a:pt x="1882085" y="1524204"/>
                  </a:lnTo>
                  <a:lnTo>
                    <a:pt x="1885950" y="1476311"/>
                  </a:lnTo>
                  <a:lnTo>
                    <a:pt x="1885950" y="295275"/>
                  </a:lnTo>
                  <a:lnTo>
                    <a:pt x="1882085" y="247350"/>
                  </a:lnTo>
                  <a:lnTo>
                    <a:pt x="1870894" y="201899"/>
                  </a:lnTo>
                  <a:lnTo>
                    <a:pt x="1852987" y="159526"/>
                  </a:lnTo>
                  <a:lnTo>
                    <a:pt x="1828968" y="120837"/>
                  </a:lnTo>
                  <a:lnTo>
                    <a:pt x="1799447" y="86439"/>
                  </a:lnTo>
                  <a:lnTo>
                    <a:pt x="1765029" y="56936"/>
                  </a:lnTo>
                  <a:lnTo>
                    <a:pt x="1726323" y="32935"/>
                  </a:lnTo>
                  <a:lnTo>
                    <a:pt x="1683936" y="15041"/>
                  </a:lnTo>
                  <a:lnTo>
                    <a:pt x="1638475" y="3861"/>
                  </a:lnTo>
                  <a:lnTo>
                    <a:pt x="159054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54" name="object 23"/>
            <p:cNvSpPr/>
            <p:nvPr/>
          </p:nvSpPr>
          <p:spPr>
            <a:xfrm>
              <a:off x="4653000" y="4319640"/>
              <a:ext cx="1885680" cy="1771200"/>
            </a:xfrm>
            <a:custGeom>
              <a:avLst/>
              <a:gdLst>
                <a:gd name="textAreaLeft" fmla="*/ 0 w 1885680"/>
                <a:gd name="textAreaRight" fmla="*/ 1886040 w 1885680"/>
                <a:gd name="textAreaTop" fmla="*/ 0 h 1771200"/>
                <a:gd name="textAreaBottom" fmla="*/ 1771560 h 1771200"/>
              </a:gdLst>
              <a:ahLst/>
              <a:rect l="textAreaLeft" t="textAreaTop" r="textAreaRight" b="textAreaBottom"/>
              <a:pathLst>
                <a:path w="1885950" h="1771650">
                  <a:moveTo>
                    <a:pt x="0" y="295275"/>
                  </a:moveTo>
                  <a:lnTo>
                    <a:pt x="3861" y="247350"/>
                  </a:lnTo>
                  <a:lnTo>
                    <a:pt x="15041" y="201899"/>
                  </a:lnTo>
                  <a:lnTo>
                    <a:pt x="32935" y="159526"/>
                  </a:lnTo>
                  <a:lnTo>
                    <a:pt x="56936" y="120837"/>
                  </a:lnTo>
                  <a:lnTo>
                    <a:pt x="86439" y="86439"/>
                  </a:lnTo>
                  <a:lnTo>
                    <a:pt x="120837" y="56936"/>
                  </a:lnTo>
                  <a:lnTo>
                    <a:pt x="159526" y="32935"/>
                  </a:lnTo>
                  <a:lnTo>
                    <a:pt x="201899" y="15041"/>
                  </a:lnTo>
                  <a:lnTo>
                    <a:pt x="247350" y="3861"/>
                  </a:lnTo>
                  <a:lnTo>
                    <a:pt x="295275" y="0"/>
                  </a:lnTo>
                  <a:lnTo>
                    <a:pt x="1590548" y="0"/>
                  </a:lnTo>
                  <a:lnTo>
                    <a:pt x="1638475" y="3861"/>
                  </a:lnTo>
                  <a:lnTo>
                    <a:pt x="1683936" y="15041"/>
                  </a:lnTo>
                  <a:lnTo>
                    <a:pt x="1726323" y="32935"/>
                  </a:lnTo>
                  <a:lnTo>
                    <a:pt x="1765029" y="56936"/>
                  </a:lnTo>
                  <a:lnTo>
                    <a:pt x="1799447" y="86439"/>
                  </a:lnTo>
                  <a:lnTo>
                    <a:pt x="1828968" y="120837"/>
                  </a:lnTo>
                  <a:lnTo>
                    <a:pt x="1852987" y="159526"/>
                  </a:lnTo>
                  <a:lnTo>
                    <a:pt x="1870894" y="201899"/>
                  </a:lnTo>
                  <a:lnTo>
                    <a:pt x="1882085" y="247350"/>
                  </a:lnTo>
                  <a:lnTo>
                    <a:pt x="1885950" y="295275"/>
                  </a:lnTo>
                  <a:lnTo>
                    <a:pt x="1885950" y="1476311"/>
                  </a:lnTo>
                  <a:lnTo>
                    <a:pt x="1882085" y="1524204"/>
                  </a:lnTo>
                  <a:lnTo>
                    <a:pt x="1870894" y="1569638"/>
                  </a:lnTo>
                  <a:lnTo>
                    <a:pt x="1852987" y="1612003"/>
                  </a:lnTo>
                  <a:lnTo>
                    <a:pt x="1828968" y="1650693"/>
                  </a:lnTo>
                  <a:lnTo>
                    <a:pt x="1799447" y="1685099"/>
                  </a:lnTo>
                  <a:lnTo>
                    <a:pt x="1765029" y="1714613"/>
                  </a:lnTo>
                  <a:lnTo>
                    <a:pt x="1726323" y="1738626"/>
                  </a:lnTo>
                  <a:lnTo>
                    <a:pt x="1683936" y="1756532"/>
                  </a:lnTo>
                  <a:lnTo>
                    <a:pt x="1638475" y="1767721"/>
                  </a:lnTo>
                  <a:lnTo>
                    <a:pt x="1590548" y="1771586"/>
                  </a:lnTo>
                  <a:lnTo>
                    <a:pt x="295275" y="1771586"/>
                  </a:lnTo>
                  <a:lnTo>
                    <a:pt x="247350" y="1767721"/>
                  </a:lnTo>
                  <a:lnTo>
                    <a:pt x="201899" y="1756532"/>
                  </a:lnTo>
                  <a:lnTo>
                    <a:pt x="159526" y="1738626"/>
                  </a:lnTo>
                  <a:lnTo>
                    <a:pt x="120837" y="1714613"/>
                  </a:lnTo>
                  <a:lnTo>
                    <a:pt x="86439" y="1685099"/>
                  </a:lnTo>
                  <a:lnTo>
                    <a:pt x="56936" y="1650693"/>
                  </a:lnTo>
                  <a:lnTo>
                    <a:pt x="32935" y="1612003"/>
                  </a:lnTo>
                  <a:lnTo>
                    <a:pt x="15041" y="1569638"/>
                  </a:lnTo>
                  <a:lnTo>
                    <a:pt x="3861" y="1524204"/>
                  </a:lnTo>
                  <a:lnTo>
                    <a:pt x="0" y="1476311"/>
                  </a:lnTo>
                  <a:lnTo>
                    <a:pt x="0" y="29527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55" name="object 24"/>
          <p:cNvSpPr/>
          <p:nvPr/>
        </p:nvSpPr>
        <p:spPr>
          <a:xfrm>
            <a:off x="4891320" y="4498200"/>
            <a:ext cx="1409400" cy="561240"/>
          </a:xfrm>
          <a:prstGeom prst="rect">
            <a:avLst/>
          </a:prstGeom>
          <a:noFill/>
          <a:ln w="0">
            <a:noFill/>
          </a:ln>
        </p:spPr>
        <p:style>
          <a:lnRef idx="0"/>
          <a:fillRef idx="0"/>
          <a:effectRef idx="0"/>
          <a:fontRef idx="minor"/>
        </p:style>
        <p:txBody>
          <a:bodyPr lIns="0" rIns="0" tIns="28080" bIns="0" anchor="t">
            <a:spAutoFit/>
          </a:bodyPr>
          <a:p>
            <a:pPr marL="12600" indent="165240" defTabSz="914400">
              <a:lnSpc>
                <a:spcPts val="2100"/>
              </a:lnSpc>
              <a:spcBef>
                <a:spcPts val="221"/>
              </a:spcBef>
              <a:tabLst>
                <a:tab algn="l" pos="0"/>
              </a:tabLst>
            </a:pPr>
            <a:r>
              <a:rPr b="0" lang="en-US" sz="1800" spc="-11" strike="noStrike" u="none">
                <a:solidFill>
                  <a:srgbClr val="ffffff"/>
                </a:solidFill>
                <a:uFillTx/>
                <a:latin typeface="Trebuchet MS"/>
              </a:rPr>
              <a:t>Optimizer </a:t>
            </a:r>
            <a:r>
              <a:rPr b="0" lang="en-US" sz="1800" spc="45" strike="noStrike" u="none">
                <a:solidFill>
                  <a:srgbClr val="ffffff"/>
                </a:solidFill>
                <a:uFillTx/>
                <a:latin typeface="Trebuchet MS"/>
              </a:rPr>
              <a:t>States(FP32)</a:t>
            </a:r>
            <a:endParaRPr b="0" lang="en-US" sz="1800" strike="noStrike" u="none">
              <a:solidFill>
                <a:srgbClr val="000000"/>
              </a:solidFill>
              <a:uFillTx/>
              <a:latin typeface="Arial"/>
            </a:endParaRPr>
          </a:p>
        </p:txBody>
      </p:sp>
      <p:sp>
        <p:nvSpPr>
          <p:cNvPr id="356" name="object 25"/>
          <p:cNvSpPr/>
          <p:nvPr/>
        </p:nvSpPr>
        <p:spPr>
          <a:xfrm>
            <a:off x="4960800" y="5045400"/>
            <a:ext cx="2493360" cy="1122840"/>
          </a:xfrm>
          <a:prstGeom prst="rect">
            <a:avLst/>
          </a:prstGeom>
          <a:noFill/>
          <a:ln w="0">
            <a:noFill/>
          </a:ln>
        </p:spPr>
        <p:style>
          <a:lnRef idx="0"/>
          <a:fillRef idx="0"/>
          <a:effectRef idx="0"/>
          <a:fontRef idx="minor"/>
        </p:style>
        <p:txBody>
          <a:bodyPr lIns="0" rIns="0" tIns="12600" bIns="0" anchor="t">
            <a:spAutoFit/>
          </a:bodyPr>
          <a:p>
            <a:pPr algn="r" defTabSz="914400">
              <a:lnSpc>
                <a:spcPts val="2154"/>
              </a:lnSpc>
              <a:spcBef>
                <a:spcPts val="99"/>
              </a:spcBef>
            </a:pPr>
            <a:r>
              <a:rPr b="0" lang="en-US" sz="1800" spc="-11" strike="noStrike" u="none">
                <a:solidFill>
                  <a:schemeClr val="dk1"/>
                </a:solidFill>
                <a:uFillTx/>
                <a:latin typeface="Trebuchet MS"/>
              </a:rPr>
              <a:t>120GB</a:t>
            </a:r>
            <a:endParaRPr b="0" lang="en-US" sz="1800" strike="noStrike" u="none">
              <a:solidFill>
                <a:srgbClr val="000000"/>
              </a:solidFill>
              <a:uFillTx/>
              <a:latin typeface="Arial"/>
            </a:endParaRPr>
          </a:p>
          <a:p>
            <a:pPr marL="171360" indent="-158760" defTabSz="914400">
              <a:lnSpc>
                <a:spcPts val="2180"/>
              </a:lnSpc>
              <a:spcBef>
                <a:spcPts val="51"/>
              </a:spcBef>
              <a:tabLst>
                <a:tab algn="l" pos="0"/>
              </a:tabLst>
            </a:pPr>
            <a:r>
              <a:rPr b="0" lang="en-US" sz="1800" spc="91" strike="noStrike" u="none">
                <a:solidFill>
                  <a:srgbClr val="ffffff"/>
                </a:solidFill>
                <a:uFillTx/>
                <a:latin typeface="Trebuchet MS"/>
              </a:rPr>
              <a:t>Momentum </a:t>
            </a:r>
            <a:r>
              <a:rPr b="0" lang="en-US" sz="1800" spc="-11" strike="noStrike" u="none">
                <a:solidFill>
                  <a:srgbClr val="ffffff"/>
                </a:solidFill>
                <a:uFillTx/>
                <a:latin typeface="Trebuchet MS"/>
              </a:rPr>
              <a:t>Variance</a:t>
            </a:r>
            <a:endParaRPr b="0" lang="en-US" sz="1800" strike="noStrike" u="none">
              <a:solidFill>
                <a:srgbClr val="000000"/>
              </a:solidFill>
              <a:uFillTx/>
              <a:latin typeface="Arial"/>
            </a:endParaRPr>
          </a:p>
        </p:txBody>
      </p:sp>
      <p:grpSp>
        <p:nvGrpSpPr>
          <p:cNvPr id="357" name="object 26"/>
          <p:cNvGrpSpPr/>
          <p:nvPr/>
        </p:nvGrpSpPr>
        <p:grpSpPr>
          <a:xfrm>
            <a:off x="6676920" y="3648240"/>
            <a:ext cx="3881160" cy="1423440"/>
            <a:chOff x="6676920" y="3648240"/>
            <a:chExt cx="3881160" cy="1423440"/>
          </a:xfrm>
        </p:grpSpPr>
        <p:pic>
          <p:nvPicPr>
            <p:cNvPr id="358" name="object 27" descr=""/>
            <p:cNvPicPr/>
            <p:nvPr/>
          </p:nvPicPr>
          <p:blipFill>
            <a:blip r:embed="rId7"/>
            <a:stretch/>
          </p:blipFill>
          <p:spPr>
            <a:xfrm>
              <a:off x="6676920" y="3648240"/>
              <a:ext cx="3881160" cy="1375920"/>
            </a:xfrm>
            <a:prstGeom prst="rect">
              <a:avLst/>
            </a:prstGeom>
            <a:noFill/>
            <a:ln w="0">
              <a:noFill/>
            </a:ln>
          </p:spPr>
        </p:pic>
        <p:pic>
          <p:nvPicPr>
            <p:cNvPr id="359" name="object 28" descr=""/>
            <p:cNvPicPr/>
            <p:nvPr/>
          </p:nvPicPr>
          <p:blipFill>
            <a:blip r:embed="rId8"/>
            <a:stretch/>
          </p:blipFill>
          <p:spPr>
            <a:xfrm>
              <a:off x="8734320" y="3657600"/>
              <a:ext cx="1747440" cy="1414080"/>
            </a:xfrm>
            <a:prstGeom prst="rect">
              <a:avLst/>
            </a:prstGeom>
            <a:noFill/>
            <a:ln w="0">
              <a:noFill/>
            </a:ln>
          </p:spPr>
        </p:pic>
        <p:sp>
          <p:nvSpPr>
            <p:cNvPr id="360" name="object 29"/>
            <p:cNvSpPr/>
            <p:nvPr/>
          </p:nvSpPr>
          <p:spPr>
            <a:xfrm>
              <a:off x="6748920" y="3700440"/>
              <a:ext cx="3742920" cy="1238040"/>
            </a:xfrm>
            <a:custGeom>
              <a:avLst/>
              <a:gdLst>
                <a:gd name="textAreaLeft" fmla="*/ 0 w 3742920"/>
                <a:gd name="textAreaRight" fmla="*/ 3743280 w 3742920"/>
                <a:gd name="textAreaTop" fmla="*/ 0 h 1238040"/>
                <a:gd name="textAreaBottom" fmla="*/ 1238400 h 1238040"/>
              </a:gdLst>
              <a:ahLst/>
              <a:rect l="textAreaLeft" t="textAreaTop" r="textAreaRight" b="textAreaBottom"/>
              <a:pathLst>
                <a:path w="3743325" h="1238250">
                  <a:moveTo>
                    <a:pt x="3742817" y="1031748"/>
                  </a:moveTo>
                  <a:lnTo>
                    <a:pt x="1933067" y="1031748"/>
                  </a:lnTo>
                  <a:lnTo>
                    <a:pt x="1938513" y="1079096"/>
                  </a:lnTo>
                  <a:lnTo>
                    <a:pt x="1954031" y="1122561"/>
                  </a:lnTo>
                  <a:lnTo>
                    <a:pt x="1978383" y="1160903"/>
                  </a:lnTo>
                  <a:lnTo>
                    <a:pt x="2010336" y="1192883"/>
                  </a:lnTo>
                  <a:lnTo>
                    <a:pt x="2048653" y="1217260"/>
                  </a:lnTo>
                  <a:lnTo>
                    <a:pt x="2092100" y="1232796"/>
                  </a:lnTo>
                  <a:lnTo>
                    <a:pt x="2139442" y="1238250"/>
                  </a:lnTo>
                  <a:lnTo>
                    <a:pt x="3536315" y="1238250"/>
                  </a:lnTo>
                  <a:lnTo>
                    <a:pt x="3583663" y="1232796"/>
                  </a:lnTo>
                  <a:lnTo>
                    <a:pt x="3627128" y="1217260"/>
                  </a:lnTo>
                  <a:lnTo>
                    <a:pt x="3665470" y="1192883"/>
                  </a:lnTo>
                  <a:lnTo>
                    <a:pt x="3697450" y="1160903"/>
                  </a:lnTo>
                  <a:lnTo>
                    <a:pt x="3721827" y="1122561"/>
                  </a:lnTo>
                  <a:lnTo>
                    <a:pt x="3737363" y="1079096"/>
                  </a:lnTo>
                  <a:lnTo>
                    <a:pt x="3742817" y="1031748"/>
                  </a:lnTo>
                  <a:close/>
                </a:path>
                <a:path w="3743325" h="1238250">
                  <a:moveTo>
                    <a:pt x="3536315" y="0"/>
                  </a:moveTo>
                  <a:lnTo>
                    <a:pt x="2139442" y="0"/>
                  </a:lnTo>
                  <a:lnTo>
                    <a:pt x="2092100" y="5446"/>
                  </a:lnTo>
                  <a:lnTo>
                    <a:pt x="2048653" y="20964"/>
                  </a:lnTo>
                  <a:lnTo>
                    <a:pt x="2010336" y="45316"/>
                  </a:lnTo>
                  <a:lnTo>
                    <a:pt x="1978383" y="77269"/>
                  </a:lnTo>
                  <a:lnTo>
                    <a:pt x="1954031" y="115586"/>
                  </a:lnTo>
                  <a:lnTo>
                    <a:pt x="1938513" y="159033"/>
                  </a:lnTo>
                  <a:lnTo>
                    <a:pt x="1933067" y="206375"/>
                  </a:lnTo>
                  <a:lnTo>
                    <a:pt x="1933067" y="722249"/>
                  </a:lnTo>
                  <a:lnTo>
                    <a:pt x="0" y="1130554"/>
                  </a:lnTo>
                  <a:lnTo>
                    <a:pt x="1933067" y="1031748"/>
                  </a:lnTo>
                  <a:lnTo>
                    <a:pt x="3742817" y="1031748"/>
                  </a:lnTo>
                  <a:lnTo>
                    <a:pt x="3742817" y="206375"/>
                  </a:lnTo>
                  <a:lnTo>
                    <a:pt x="3737363" y="159033"/>
                  </a:lnTo>
                  <a:lnTo>
                    <a:pt x="3721827" y="115586"/>
                  </a:lnTo>
                  <a:lnTo>
                    <a:pt x="3697450" y="77269"/>
                  </a:lnTo>
                  <a:lnTo>
                    <a:pt x="3665470" y="45316"/>
                  </a:lnTo>
                  <a:lnTo>
                    <a:pt x="3627128" y="20964"/>
                  </a:lnTo>
                  <a:lnTo>
                    <a:pt x="3583663" y="5446"/>
                  </a:lnTo>
                  <a:lnTo>
                    <a:pt x="353631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61" name="object 30"/>
            <p:cNvSpPr/>
            <p:nvPr/>
          </p:nvSpPr>
          <p:spPr>
            <a:xfrm>
              <a:off x="6748920" y="3700440"/>
              <a:ext cx="3742920" cy="1238040"/>
            </a:xfrm>
            <a:custGeom>
              <a:avLst/>
              <a:gdLst>
                <a:gd name="textAreaLeft" fmla="*/ 0 w 3742920"/>
                <a:gd name="textAreaRight" fmla="*/ 3743280 w 3742920"/>
                <a:gd name="textAreaTop" fmla="*/ 0 h 1238040"/>
                <a:gd name="textAreaBottom" fmla="*/ 1238400 h 1238040"/>
              </a:gdLst>
              <a:ahLst/>
              <a:rect l="textAreaLeft" t="textAreaTop" r="textAreaRight" b="textAreaBottom"/>
              <a:pathLst>
                <a:path w="3743325" h="1238250">
                  <a:moveTo>
                    <a:pt x="1933067" y="206375"/>
                  </a:moveTo>
                  <a:lnTo>
                    <a:pt x="1938513" y="159033"/>
                  </a:lnTo>
                  <a:lnTo>
                    <a:pt x="1954031" y="115586"/>
                  </a:lnTo>
                  <a:lnTo>
                    <a:pt x="1978383" y="77269"/>
                  </a:lnTo>
                  <a:lnTo>
                    <a:pt x="2010336" y="45316"/>
                  </a:lnTo>
                  <a:lnTo>
                    <a:pt x="2048653" y="20964"/>
                  </a:lnTo>
                  <a:lnTo>
                    <a:pt x="2092100" y="5446"/>
                  </a:lnTo>
                  <a:lnTo>
                    <a:pt x="2139442" y="0"/>
                  </a:lnTo>
                  <a:lnTo>
                    <a:pt x="2234692" y="0"/>
                  </a:lnTo>
                  <a:lnTo>
                    <a:pt x="2687066" y="0"/>
                  </a:lnTo>
                  <a:lnTo>
                    <a:pt x="3536315" y="0"/>
                  </a:lnTo>
                  <a:lnTo>
                    <a:pt x="3583663" y="5446"/>
                  </a:lnTo>
                  <a:lnTo>
                    <a:pt x="3627128" y="20964"/>
                  </a:lnTo>
                  <a:lnTo>
                    <a:pt x="3665470" y="45316"/>
                  </a:lnTo>
                  <a:lnTo>
                    <a:pt x="3697450" y="77269"/>
                  </a:lnTo>
                  <a:lnTo>
                    <a:pt x="3721827" y="115586"/>
                  </a:lnTo>
                  <a:lnTo>
                    <a:pt x="3737363" y="159033"/>
                  </a:lnTo>
                  <a:lnTo>
                    <a:pt x="3742817" y="206375"/>
                  </a:lnTo>
                  <a:lnTo>
                    <a:pt x="3742817" y="722249"/>
                  </a:lnTo>
                  <a:lnTo>
                    <a:pt x="3742817" y="1031748"/>
                  </a:lnTo>
                  <a:lnTo>
                    <a:pt x="3737363" y="1079096"/>
                  </a:lnTo>
                  <a:lnTo>
                    <a:pt x="3721827" y="1122561"/>
                  </a:lnTo>
                  <a:lnTo>
                    <a:pt x="3697450" y="1160903"/>
                  </a:lnTo>
                  <a:lnTo>
                    <a:pt x="3665470" y="1192883"/>
                  </a:lnTo>
                  <a:lnTo>
                    <a:pt x="3627128" y="1217260"/>
                  </a:lnTo>
                  <a:lnTo>
                    <a:pt x="3583663" y="1232796"/>
                  </a:lnTo>
                  <a:lnTo>
                    <a:pt x="3536315" y="1238250"/>
                  </a:lnTo>
                  <a:lnTo>
                    <a:pt x="2687066" y="1238250"/>
                  </a:lnTo>
                  <a:lnTo>
                    <a:pt x="2234692" y="1238250"/>
                  </a:lnTo>
                  <a:lnTo>
                    <a:pt x="2139442" y="1238250"/>
                  </a:lnTo>
                  <a:lnTo>
                    <a:pt x="2092100" y="1232796"/>
                  </a:lnTo>
                  <a:lnTo>
                    <a:pt x="2048653" y="1217260"/>
                  </a:lnTo>
                  <a:lnTo>
                    <a:pt x="2010336" y="1192883"/>
                  </a:lnTo>
                  <a:lnTo>
                    <a:pt x="1978383" y="1160903"/>
                  </a:lnTo>
                  <a:lnTo>
                    <a:pt x="1954031" y="1122561"/>
                  </a:lnTo>
                  <a:lnTo>
                    <a:pt x="1938513" y="1079096"/>
                  </a:lnTo>
                  <a:lnTo>
                    <a:pt x="1933067" y="1031748"/>
                  </a:lnTo>
                  <a:lnTo>
                    <a:pt x="0" y="1130554"/>
                  </a:lnTo>
                  <a:lnTo>
                    <a:pt x="1933067" y="722249"/>
                  </a:lnTo>
                  <a:lnTo>
                    <a:pt x="1933067" y="20637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62" name="object 31"/>
          <p:cNvSpPr/>
          <p:nvPr/>
        </p:nvSpPr>
        <p:spPr>
          <a:xfrm>
            <a:off x="8922960" y="3750840"/>
            <a:ext cx="1325520" cy="1370160"/>
          </a:xfrm>
          <a:prstGeom prst="rect">
            <a:avLst/>
          </a:prstGeom>
          <a:noFill/>
          <a:ln w="0">
            <a:noFill/>
          </a:ln>
        </p:spPr>
        <p:style>
          <a:lnRef idx="0"/>
          <a:fillRef idx="0"/>
          <a:effectRef idx="0"/>
          <a:fontRef idx="minor"/>
        </p:style>
        <p:txBody>
          <a:bodyPr lIns="0" rIns="0" tIns="13320" bIns="0" anchor="t">
            <a:spAutoFit/>
          </a:bodyPr>
          <a:p>
            <a:pPr marL="12600" indent="2520" algn="ctr" defTabSz="914400">
              <a:lnSpc>
                <a:spcPct val="99000"/>
              </a:lnSpc>
              <a:spcBef>
                <a:spcPts val="105"/>
              </a:spcBef>
              <a:tabLst>
                <a:tab algn="l" pos="0"/>
              </a:tabLst>
            </a:pPr>
            <a:r>
              <a:rPr b="0" lang="en-US" sz="1800" spc="65" strike="noStrike" u="none">
                <a:solidFill>
                  <a:srgbClr val="ffffff"/>
                </a:solidFill>
                <a:uFillTx/>
                <a:latin typeface="Trebuchet MS"/>
              </a:rPr>
              <a:t>In</a:t>
            </a:r>
            <a:r>
              <a:rPr b="0" lang="en-US" sz="1800" spc="-71" strike="noStrike" u="none">
                <a:solidFill>
                  <a:srgbClr val="ffffff"/>
                </a:solidFill>
                <a:uFillTx/>
                <a:latin typeface="Trebuchet MS"/>
              </a:rPr>
              <a:t> </a:t>
            </a:r>
            <a:r>
              <a:rPr b="0" lang="en-US" sz="1800" spc="-11" strike="noStrike" u="none">
                <a:solidFill>
                  <a:srgbClr val="ffffff"/>
                </a:solidFill>
                <a:uFillTx/>
                <a:latin typeface="Trebuchet MS"/>
              </a:rPr>
              <a:t>general, </a:t>
            </a:r>
            <a:r>
              <a:rPr b="0" lang="en-US" sz="1800" strike="noStrike" u="none">
                <a:solidFill>
                  <a:srgbClr val="ffffff"/>
                </a:solidFill>
                <a:uFillTx/>
                <a:latin typeface="Trebuchet MS"/>
              </a:rPr>
              <a:t>these</a:t>
            </a:r>
            <a:r>
              <a:rPr b="0" lang="en-US" sz="1800" spc="45" strike="noStrike" u="none">
                <a:solidFill>
                  <a:srgbClr val="ffffff"/>
                </a:solidFill>
                <a:uFillTx/>
                <a:latin typeface="Trebuchet MS"/>
              </a:rPr>
              <a:t> </a:t>
            </a:r>
            <a:r>
              <a:rPr b="0" lang="en-US" sz="1800" spc="51" strike="noStrike" u="none">
                <a:solidFill>
                  <a:srgbClr val="ffffff"/>
                </a:solidFill>
                <a:uFillTx/>
                <a:latin typeface="Trebuchet MS"/>
              </a:rPr>
              <a:t>states </a:t>
            </a:r>
            <a:r>
              <a:rPr b="0" lang="en-US" sz="1800" strike="noStrike" u="none">
                <a:solidFill>
                  <a:srgbClr val="ffffff"/>
                </a:solidFill>
                <a:uFillTx/>
                <a:latin typeface="Trebuchet MS"/>
              </a:rPr>
              <a:t>need</a:t>
            </a:r>
            <a:r>
              <a:rPr b="0" lang="en-US" sz="1800" spc="-26" strike="noStrike" u="none">
                <a:solidFill>
                  <a:srgbClr val="ffffff"/>
                </a:solidFill>
                <a:uFillTx/>
                <a:latin typeface="Trebuchet MS"/>
              </a:rPr>
              <a:t> </a:t>
            </a:r>
            <a:r>
              <a:rPr b="0" lang="en-US" sz="1800" spc="-20" strike="noStrike" u="none">
                <a:solidFill>
                  <a:srgbClr val="ffffff"/>
                </a:solidFill>
                <a:uFillTx/>
                <a:latin typeface="Trebuchet MS"/>
              </a:rPr>
              <a:t>more </a:t>
            </a:r>
            <a:r>
              <a:rPr b="0" lang="en-US" sz="1800" spc="-11" strike="noStrike" u="none">
                <a:solidFill>
                  <a:srgbClr val="ffffff"/>
                </a:solidFill>
                <a:uFillTx/>
                <a:latin typeface="Trebuchet MS"/>
              </a:rPr>
              <a:t>precision.</a:t>
            </a:r>
            <a:endParaRPr b="0" lang="en-US" sz="1800" strike="noStrike" u="none">
              <a:solidFill>
                <a:srgbClr val="000000"/>
              </a:solidFill>
              <a:uFillTx/>
              <a:latin typeface="Arial"/>
            </a:endParaRPr>
          </a:p>
        </p:txBody>
      </p:sp>
      <p:grpSp>
        <p:nvGrpSpPr>
          <p:cNvPr id="363" name="object 32"/>
          <p:cNvGrpSpPr/>
          <p:nvPr/>
        </p:nvGrpSpPr>
        <p:grpSpPr>
          <a:xfrm>
            <a:off x="1085760" y="3724200"/>
            <a:ext cx="3509640" cy="1213920"/>
            <a:chOff x="1085760" y="3724200"/>
            <a:chExt cx="3509640" cy="1213920"/>
          </a:xfrm>
        </p:grpSpPr>
        <p:pic>
          <p:nvPicPr>
            <p:cNvPr id="364" name="object 33" descr=""/>
            <p:cNvPicPr/>
            <p:nvPr/>
          </p:nvPicPr>
          <p:blipFill>
            <a:blip r:embed="rId9"/>
            <a:stretch/>
          </p:blipFill>
          <p:spPr>
            <a:xfrm>
              <a:off x="1085760" y="3724200"/>
              <a:ext cx="3509640" cy="1213920"/>
            </a:xfrm>
            <a:prstGeom prst="rect">
              <a:avLst/>
            </a:prstGeom>
            <a:noFill/>
            <a:ln w="0">
              <a:noFill/>
            </a:ln>
          </p:spPr>
        </p:pic>
        <p:pic>
          <p:nvPicPr>
            <p:cNvPr id="365" name="object 34" descr=""/>
            <p:cNvPicPr/>
            <p:nvPr/>
          </p:nvPicPr>
          <p:blipFill>
            <a:blip r:embed="rId10"/>
            <a:stretch/>
          </p:blipFill>
          <p:spPr>
            <a:xfrm>
              <a:off x="1276200" y="3790800"/>
              <a:ext cx="1604520" cy="1137960"/>
            </a:xfrm>
            <a:prstGeom prst="rect">
              <a:avLst/>
            </a:prstGeom>
            <a:noFill/>
            <a:ln w="0">
              <a:noFill/>
            </a:ln>
          </p:spPr>
        </p:pic>
        <p:sp>
          <p:nvSpPr>
            <p:cNvPr id="366" name="object 35"/>
            <p:cNvSpPr/>
            <p:nvPr/>
          </p:nvSpPr>
          <p:spPr>
            <a:xfrm>
              <a:off x="1157400" y="3776760"/>
              <a:ext cx="3369600" cy="1076040"/>
            </a:xfrm>
            <a:custGeom>
              <a:avLst/>
              <a:gdLst>
                <a:gd name="textAreaLeft" fmla="*/ 0 w 3369600"/>
                <a:gd name="textAreaRight" fmla="*/ 3369960 w 3369600"/>
                <a:gd name="textAreaTop" fmla="*/ 0 h 1076040"/>
                <a:gd name="textAreaBottom" fmla="*/ 1076400 h 1076040"/>
              </a:gdLst>
              <a:ahLst/>
              <a:rect l="textAreaLeft" t="textAreaTop" r="textAreaRight" b="textAreaBottom"/>
              <a:pathLst>
                <a:path w="3369945" h="1076325">
                  <a:moveTo>
                    <a:pt x="1620837" y="0"/>
                  </a:moveTo>
                  <a:lnTo>
                    <a:pt x="179387" y="0"/>
                  </a:lnTo>
                  <a:lnTo>
                    <a:pt x="131699" y="6404"/>
                  </a:lnTo>
                  <a:lnTo>
                    <a:pt x="88847" y="24478"/>
                  </a:lnTo>
                  <a:lnTo>
                    <a:pt x="52541" y="52514"/>
                  </a:lnTo>
                  <a:lnTo>
                    <a:pt x="24491" y="88805"/>
                  </a:lnTo>
                  <a:lnTo>
                    <a:pt x="6407" y="131644"/>
                  </a:lnTo>
                  <a:lnTo>
                    <a:pt x="0" y="179324"/>
                  </a:lnTo>
                  <a:lnTo>
                    <a:pt x="0" y="896874"/>
                  </a:lnTo>
                  <a:lnTo>
                    <a:pt x="6407" y="944562"/>
                  </a:lnTo>
                  <a:lnTo>
                    <a:pt x="24491" y="987425"/>
                  </a:lnTo>
                  <a:lnTo>
                    <a:pt x="52541" y="1023746"/>
                  </a:lnTo>
                  <a:lnTo>
                    <a:pt x="88847" y="1051814"/>
                  </a:lnTo>
                  <a:lnTo>
                    <a:pt x="131699" y="1069911"/>
                  </a:lnTo>
                  <a:lnTo>
                    <a:pt x="179387" y="1076325"/>
                  </a:lnTo>
                  <a:lnTo>
                    <a:pt x="1620837" y="1076325"/>
                  </a:lnTo>
                  <a:lnTo>
                    <a:pt x="1668526" y="1069911"/>
                  </a:lnTo>
                  <a:lnTo>
                    <a:pt x="1711388" y="1051814"/>
                  </a:lnTo>
                  <a:lnTo>
                    <a:pt x="1747710" y="1023746"/>
                  </a:lnTo>
                  <a:lnTo>
                    <a:pt x="1775777" y="987425"/>
                  </a:lnTo>
                  <a:lnTo>
                    <a:pt x="1793875" y="944562"/>
                  </a:lnTo>
                  <a:lnTo>
                    <a:pt x="1800288" y="896874"/>
                  </a:lnTo>
                  <a:lnTo>
                    <a:pt x="2792657" y="896874"/>
                  </a:lnTo>
                  <a:lnTo>
                    <a:pt x="1800288" y="627761"/>
                  </a:lnTo>
                  <a:lnTo>
                    <a:pt x="1800288" y="179324"/>
                  </a:lnTo>
                  <a:lnTo>
                    <a:pt x="1793875" y="131644"/>
                  </a:lnTo>
                  <a:lnTo>
                    <a:pt x="1775777" y="88805"/>
                  </a:lnTo>
                  <a:lnTo>
                    <a:pt x="1747710" y="52514"/>
                  </a:lnTo>
                  <a:lnTo>
                    <a:pt x="1711388" y="24478"/>
                  </a:lnTo>
                  <a:lnTo>
                    <a:pt x="1668526" y="6404"/>
                  </a:lnTo>
                  <a:lnTo>
                    <a:pt x="1620837" y="0"/>
                  </a:lnTo>
                  <a:close/>
                </a:path>
                <a:path w="3369945" h="1076325">
                  <a:moveTo>
                    <a:pt x="2792657" y="896874"/>
                  </a:moveTo>
                  <a:lnTo>
                    <a:pt x="1800288" y="896874"/>
                  </a:lnTo>
                  <a:lnTo>
                    <a:pt x="3369627" y="1053338"/>
                  </a:lnTo>
                  <a:lnTo>
                    <a:pt x="2792657" y="896874"/>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67" name="object 36"/>
            <p:cNvSpPr/>
            <p:nvPr/>
          </p:nvSpPr>
          <p:spPr>
            <a:xfrm>
              <a:off x="1157400" y="3776760"/>
              <a:ext cx="3369600" cy="1076040"/>
            </a:xfrm>
            <a:custGeom>
              <a:avLst/>
              <a:gdLst>
                <a:gd name="textAreaLeft" fmla="*/ 0 w 3369600"/>
                <a:gd name="textAreaRight" fmla="*/ 3369960 w 3369600"/>
                <a:gd name="textAreaTop" fmla="*/ 0 h 1076040"/>
                <a:gd name="textAreaBottom" fmla="*/ 1076400 h 1076040"/>
              </a:gdLst>
              <a:ahLst/>
              <a:rect l="textAreaLeft" t="textAreaTop" r="textAreaRight" b="textAreaBottom"/>
              <a:pathLst>
                <a:path w="3369945" h="1076325">
                  <a:moveTo>
                    <a:pt x="0" y="179324"/>
                  </a:moveTo>
                  <a:lnTo>
                    <a:pt x="6407" y="131644"/>
                  </a:lnTo>
                  <a:lnTo>
                    <a:pt x="24491" y="88805"/>
                  </a:lnTo>
                  <a:lnTo>
                    <a:pt x="52541" y="52514"/>
                  </a:lnTo>
                  <a:lnTo>
                    <a:pt x="88847" y="24478"/>
                  </a:lnTo>
                  <a:lnTo>
                    <a:pt x="131699" y="6404"/>
                  </a:lnTo>
                  <a:lnTo>
                    <a:pt x="179387" y="0"/>
                  </a:lnTo>
                  <a:lnTo>
                    <a:pt x="1050099" y="0"/>
                  </a:lnTo>
                  <a:lnTo>
                    <a:pt x="1500187" y="0"/>
                  </a:lnTo>
                  <a:lnTo>
                    <a:pt x="1620837" y="0"/>
                  </a:lnTo>
                  <a:lnTo>
                    <a:pt x="1668526" y="6404"/>
                  </a:lnTo>
                  <a:lnTo>
                    <a:pt x="1711388" y="24478"/>
                  </a:lnTo>
                  <a:lnTo>
                    <a:pt x="1747710" y="52514"/>
                  </a:lnTo>
                  <a:lnTo>
                    <a:pt x="1775777" y="88805"/>
                  </a:lnTo>
                  <a:lnTo>
                    <a:pt x="1793875" y="131644"/>
                  </a:lnTo>
                  <a:lnTo>
                    <a:pt x="1800288" y="179324"/>
                  </a:lnTo>
                  <a:lnTo>
                    <a:pt x="1800288" y="627761"/>
                  </a:lnTo>
                  <a:lnTo>
                    <a:pt x="3369627" y="1053338"/>
                  </a:lnTo>
                  <a:lnTo>
                    <a:pt x="1800288" y="896874"/>
                  </a:lnTo>
                  <a:lnTo>
                    <a:pt x="1793875" y="944562"/>
                  </a:lnTo>
                  <a:lnTo>
                    <a:pt x="1775777" y="987425"/>
                  </a:lnTo>
                  <a:lnTo>
                    <a:pt x="1747710" y="1023746"/>
                  </a:lnTo>
                  <a:lnTo>
                    <a:pt x="1711388" y="1051814"/>
                  </a:lnTo>
                  <a:lnTo>
                    <a:pt x="1668526" y="1069911"/>
                  </a:lnTo>
                  <a:lnTo>
                    <a:pt x="1620837" y="1076325"/>
                  </a:lnTo>
                  <a:lnTo>
                    <a:pt x="1500187" y="1076325"/>
                  </a:lnTo>
                  <a:lnTo>
                    <a:pt x="1050099" y="1076325"/>
                  </a:lnTo>
                  <a:lnTo>
                    <a:pt x="179387" y="1076325"/>
                  </a:lnTo>
                  <a:lnTo>
                    <a:pt x="131699" y="1069911"/>
                  </a:lnTo>
                  <a:lnTo>
                    <a:pt x="88847" y="1051814"/>
                  </a:lnTo>
                  <a:lnTo>
                    <a:pt x="52541" y="1023746"/>
                  </a:lnTo>
                  <a:lnTo>
                    <a:pt x="24491" y="987425"/>
                  </a:lnTo>
                  <a:lnTo>
                    <a:pt x="6407" y="944562"/>
                  </a:lnTo>
                  <a:lnTo>
                    <a:pt x="0" y="896874"/>
                  </a:lnTo>
                  <a:lnTo>
                    <a:pt x="0" y="627761"/>
                  </a:lnTo>
                  <a:lnTo>
                    <a:pt x="0" y="179324"/>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68" name="object 37"/>
          <p:cNvSpPr/>
          <p:nvPr/>
        </p:nvSpPr>
        <p:spPr>
          <a:xfrm>
            <a:off x="1461240" y="3882600"/>
            <a:ext cx="1192320" cy="829080"/>
          </a:xfrm>
          <a:prstGeom prst="rect">
            <a:avLst/>
          </a:prstGeom>
          <a:noFill/>
          <a:ln w="0">
            <a:noFill/>
          </a:ln>
        </p:spPr>
        <p:style>
          <a:lnRef idx="0"/>
          <a:fillRef idx="0"/>
          <a:effectRef idx="0"/>
          <a:fontRef idx="minor"/>
        </p:style>
        <p:txBody>
          <a:bodyPr lIns="0" rIns="0" tIns="15120" bIns="0" anchor="t">
            <a:spAutoFit/>
          </a:bodyPr>
          <a:p>
            <a:pPr marL="12600" algn="ctr" defTabSz="914400">
              <a:lnSpc>
                <a:spcPct val="99000"/>
              </a:lnSpc>
              <a:spcBef>
                <a:spcPts val="119"/>
              </a:spcBef>
            </a:pPr>
            <a:r>
              <a:rPr b="0" lang="en-US" sz="1800" strike="noStrike" u="none">
                <a:solidFill>
                  <a:srgbClr val="ffffff"/>
                </a:solidFill>
                <a:uFillTx/>
                <a:latin typeface="Trebuchet MS"/>
              </a:rPr>
              <a:t>We</a:t>
            </a:r>
            <a:r>
              <a:rPr b="0" lang="en-US" sz="1800" spc="-111" strike="noStrike" u="none">
                <a:solidFill>
                  <a:srgbClr val="ffffff"/>
                </a:solidFill>
                <a:uFillTx/>
                <a:latin typeface="Trebuchet MS"/>
              </a:rPr>
              <a:t> </a:t>
            </a:r>
            <a:r>
              <a:rPr b="0" lang="en-US" sz="1800" spc="105" strike="noStrike" u="none">
                <a:solidFill>
                  <a:srgbClr val="ffffff"/>
                </a:solidFill>
                <a:uFillTx/>
                <a:latin typeface="Trebuchet MS"/>
              </a:rPr>
              <a:t>use</a:t>
            </a:r>
            <a:r>
              <a:rPr b="0" lang="en-US" sz="1800" spc="-105" strike="noStrike" u="none">
                <a:solidFill>
                  <a:srgbClr val="ffffff"/>
                </a:solidFill>
                <a:uFillTx/>
                <a:latin typeface="Trebuchet MS"/>
              </a:rPr>
              <a:t> </a:t>
            </a:r>
            <a:r>
              <a:rPr b="0" lang="en-US" sz="1800" spc="-26" strike="noStrike" u="none">
                <a:solidFill>
                  <a:srgbClr val="ffffff"/>
                </a:solidFill>
                <a:uFillTx/>
                <a:latin typeface="Trebuchet MS"/>
              </a:rPr>
              <a:t>the </a:t>
            </a:r>
            <a:r>
              <a:rPr b="0" lang="en-US" sz="1800" spc="54" strike="noStrike" u="none">
                <a:solidFill>
                  <a:srgbClr val="ffffff"/>
                </a:solidFill>
                <a:uFillTx/>
                <a:latin typeface="Trebuchet MS"/>
              </a:rPr>
              <a:t>Adam </a:t>
            </a:r>
            <a:r>
              <a:rPr b="0" lang="en-US" sz="1800" spc="-11" strike="noStrike" u="none">
                <a:solidFill>
                  <a:srgbClr val="ffffff"/>
                </a:solidFill>
                <a:uFillTx/>
                <a:latin typeface="Trebuchet MS"/>
              </a:rPr>
              <a:t>Optimizer.</a:t>
            </a:r>
            <a:endParaRPr b="0" lang="en-US" sz="1800" strike="noStrike" u="none">
              <a:solidFill>
                <a:srgbClr val="000000"/>
              </a:solidFill>
              <a:uFillTx/>
              <a:latin typeface="Arial"/>
            </a:endParaRPr>
          </a:p>
        </p:txBody>
      </p:sp>
      <p:sp>
        <p:nvSpPr>
          <p:cNvPr id="369" name="PlaceHolder 2"/>
          <p:cNvSpPr>
            <a:spLocks noGrp="1"/>
          </p:cNvSpPr>
          <p:nvPr>
            <p:ph type="ftr" idx="63"/>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370" name="PlaceHolder 3"/>
          <p:cNvSpPr>
            <a:spLocks noGrp="1"/>
          </p:cNvSpPr>
          <p:nvPr>
            <p:ph type="sldNum" idx="64"/>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D333E5FA-5F95-4AC4-A7BA-CA15F1F0A88C}"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37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373" name="object 4"/>
          <p:cNvSpPr/>
          <p:nvPr/>
        </p:nvSpPr>
        <p:spPr>
          <a:xfrm>
            <a:off x="428400" y="1125000"/>
            <a:ext cx="10554120" cy="86004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156" strike="noStrike" u="none">
                <a:solidFill>
                  <a:srgbClr val="464646"/>
                </a:solidFill>
                <a:uFillTx/>
                <a:latin typeface="Trebuchet MS"/>
              </a:rPr>
              <a:t>Assuming,</a:t>
            </a:r>
            <a:r>
              <a:rPr b="0" lang="en-US" sz="2750" spc="-176" strike="noStrike" u="none">
                <a:solidFill>
                  <a:srgbClr val="464646"/>
                </a:solidFill>
                <a:uFillTx/>
                <a:latin typeface="Trebuchet MS"/>
              </a:rPr>
              <a:t> </a:t>
            </a:r>
            <a:r>
              <a:rPr b="0" lang="en-US" sz="2750" spc="-96" strike="noStrike" u="none">
                <a:solidFill>
                  <a:srgbClr val="464646"/>
                </a:solidFill>
                <a:uFillTx/>
                <a:latin typeface="Trebuchet MS"/>
              </a:rPr>
              <a:t>we’re</a:t>
            </a:r>
            <a:r>
              <a:rPr b="0" lang="en-US" sz="2750" spc="-85" strike="noStrike" u="none">
                <a:solidFill>
                  <a:srgbClr val="464646"/>
                </a:solidFill>
                <a:uFillTx/>
                <a:latin typeface="Trebuchet MS"/>
              </a:rPr>
              <a:t> </a:t>
            </a:r>
            <a:r>
              <a:rPr b="0" lang="en-US" sz="2750" spc="105" strike="noStrike" u="none">
                <a:solidFill>
                  <a:srgbClr val="464646"/>
                </a:solidFill>
                <a:uFillTx/>
                <a:latin typeface="Trebuchet MS"/>
              </a:rPr>
              <a:t>working</a:t>
            </a:r>
            <a:r>
              <a:rPr b="0" lang="en-US" sz="2750" spc="-79" strike="noStrike" u="none">
                <a:solidFill>
                  <a:srgbClr val="464646"/>
                </a:solidFill>
                <a:uFillTx/>
                <a:latin typeface="Trebuchet MS"/>
              </a:rPr>
              <a:t> </a:t>
            </a:r>
            <a:r>
              <a:rPr b="0" lang="en-US" sz="2750" spc="54" strike="noStrike" u="none">
                <a:solidFill>
                  <a:srgbClr val="464646"/>
                </a:solidFill>
                <a:uFillTx/>
                <a:latin typeface="Trebuchet MS"/>
              </a:rPr>
              <a:t>with</a:t>
            </a:r>
            <a:r>
              <a:rPr b="0" lang="en-US" sz="2750" spc="-91" strike="noStrike" u="none">
                <a:solidFill>
                  <a:srgbClr val="464646"/>
                </a:solidFill>
                <a:uFillTx/>
                <a:latin typeface="Trebuchet MS"/>
              </a:rPr>
              <a:t> </a:t>
            </a:r>
            <a:r>
              <a:rPr b="0" lang="en-US" sz="2750" spc="-51" strike="noStrike" u="none">
                <a:solidFill>
                  <a:srgbClr val="4f81bc"/>
                </a:solidFill>
                <a:uFillTx/>
                <a:latin typeface="Trebuchet MS"/>
              </a:rPr>
              <a:t>FP16</a:t>
            </a:r>
            <a:r>
              <a:rPr b="0" lang="en-US" sz="2750" spc="-119" strike="noStrike" u="none">
                <a:solidFill>
                  <a:srgbClr val="4f81bc"/>
                </a:solidFill>
                <a:uFillTx/>
                <a:latin typeface="Trebuchet MS"/>
              </a:rPr>
              <a:t> </a:t>
            </a:r>
            <a:r>
              <a:rPr b="0" lang="en-US" sz="2750" spc="65" strike="noStrike" u="none">
                <a:solidFill>
                  <a:srgbClr val="4f81bc"/>
                </a:solidFill>
                <a:uFillTx/>
                <a:latin typeface="Trebuchet MS"/>
              </a:rPr>
              <a:t>(half</a:t>
            </a:r>
            <a:r>
              <a:rPr b="0" lang="en-US" sz="2750" spc="-136" strike="noStrike" u="none">
                <a:solidFill>
                  <a:srgbClr val="4f81bc"/>
                </a:solidFill>
                <a:uFillTx/>
                <a:latin typeface="Trebuchet MS"/>
              </a:rPr>
              <a:t> </a:t>
            </a:r>
            <a:r>
              <a:rPr b="0" lang="en-US" sz="2750" spc="51" strike="noStrike" u="none">
                <a:solidFill>
                  <a:srgbClr val="4f81bc"/>
                </a:solidFill>
                <a:uFillTx/>
                <a:latin typeface="Trebuchet MS"/>
              </a:rPr>
              <a:t>precision),</a:t>
            </a:r>
            <a:r>
              <a:rPr b="0" lang="en-US" sz="2750" spc="-150" strike="noStrike" u="none">
                <a:solidFill>
                  <a:srgbClr val="4f81bc"/>
                </a:solidFill>
                <a:uFillTx/>
                <a:latin typeface="Trebuchet MS"/>
              </a:rPr>
              <a:t> </a:t>
            </a:r>
            <a:r>
              <a:rPr b="0" lang="en-US" sz="2750" spc="119" strike="noStrike" u="none">
                <a:solidFill>
                  <a:srgbClr val="464646"/>
                </a:solidFill>
                <a:uFillTx/>
                <a:latin typeface="Trebuchet MS"/>
              </a:rPr>
              <a:t>which</a:t>
            </a:r>
            <a:r>
              <a:rPr b="0" lang="en-US" sz="2750" spc="-119" strike="noStrike" u="none">
                <a:solidFill>
                  <a:srgbClr val="464646"/>
                </a:solidFill>
                <a:uFillTx/>
                <a:latin typeface="Trebuchet MS"/>
              </a:rPr>
              <a:t> </a:t>
            </a:r>
            <a:r>
              <a:rPr b="0" lang="en-US" sz="2750" spc="105" strike="noStrike" u="none">
                <a:solidFill>
                  <a:srgbClr val="464646"/>
                </a:solidFill>
                <a:uFillTx/>
                <a:latin typeface="Trebuchet MS"/>
              </a:rPr>
              <a:t>takes </a:t>
            </a:r>
            <a:r>
              <a:rPr b="0" lang="en-US" sz="2750" spc="74" strike="noStrike" u="none">
                <a:solidFill>
                  <a:srgbClr val="464646"/>
                </a:solidFill>
                <a:uFillTx/>
                <a:latin typeface="Trebuchet MS"/>
              </a:rPr>
              <a:t>approximately</a:t>
            </a:r>
            <a:r>
              <a:rPr b="0" lang="en-US" sz="2750" spc="-119" strike="noStrike" u="none">
                <a:solidFill>
                  <a:srgbClr val="464646"/>
                </a:solidFill>
                <a:uFillTx/>
                <a:latin typeface="Trebuchet MS"/>
              </a:rPr>
              <a:t> </a:t>
            </a:r>
            <a:r>
              <a:rPr b="0" lang="en-US" sz="2750" spc="201" strike="noStrike" u="none">
                <a:solidFill>
                  <a:srgbClr val="464646"/>
                </a:solidFill>
                <a:uFillTx/>
                <a:latin typeface="Trebuchet MS"/>
              </a:rPr>
              <a:t>2</a:t>
            </a:r>
            <a:r>
              <a:rPr b="0" lang="en-US" sz="2750" spc="-125" strike="noStrike" u="none">
                <a:solidFill>
                  <a:srgbClr val="464646"/>
                </a:solidFill>
                <a:uFillTx/>
                <a:latin typeface="Trebuchet MS"/>
              </a:rPr>
              <a:t> </a:t>
            </a:r>
            <a:r>
              <a:rPr b="0" lang="en-US" sz="2750" spc="74" strike="noStrike" u="none">
                <a:solidFill>
                  <a:srgbClr val="464646"/>
                </a:solidFill>
                <a:uFillTx/>
                <a:latin typeface="Trebuchet MS"/>
              </a:rPr>
              <a:t>bytes</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per</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parameter.</a:t>
            </a:r>
            <a:endParaRPr b="0" lang="en-US" sz="2750" strike="noStrike" u="none">
              <a:solidFill>
                <a:srgbClr val="000000"/>
              </a:solidFill>
              <a:uFillTx/>
              <a:latin typeface="Arial"/>
            </a:endParaRPr>
          </a:p>
        </p:txBody>
      </p:sp>
      <p:grpSp>
        <p:nvGrpSpPr>
          <p:cNvPr id="374" name="object 5"/>
          <p:cNvGrpSpPr/>
          <p:nvPr/>
        </p:nvGrpSpPr>
        <p:grpSpPr>
          <a:xfrm>
            <a:off x="5734080" y="2133360"/>
            <a:ext cx="1328400" cy="1185480"/>
            <a:chOff x="5734080" y="2133360"/>
            <a:chExt cx="1328400" cy="1185480"/>
          </a:xfrm>
        </p:grpSpPr>
        <p:pic>
          <p:nvPicPr>
            <p:cNvPr id="375" name="object 6" descr=""/>
            <p:cNvPicPr/>
            <p:nvPr/>
          </p:nvPicPr>
          <p:blipFill>
            <a:blip r:embed="rId1"/>
            <a:stretch/>
          </p:blipFill>
          <p:spPr>
            <a:xfrm>
              <a:off x="5734080" y="2133360"/>
              <a:ext cx="1328400" cy="1185480"/>
            </a:xfrm>
            <a:prstGeom prst="rect">
              <a:avLst/>
            </a:prstGeom>
            <a:noFill/>
            <a:ln w="0">
              <a:noFill/>
            </a:ln>
          </p:spPr>
        </p:pic>
        <p:sp>
          <p:nvSpPr>
            <p:cNvPr id="376" name="object 7"/>
            <p:cNvSpPr/>
            <p:nvPr/>
          </p:nvSpPr>
          <p:spPr>
            <a:xfrm>
              <a:off x="580572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77" name="object 8"/>
            <p:cNvSpPr/>
            <p:nvPr/>
          </p:nvSpPr>
          <p:spPr>
            <a:xfrm>
              <a:off x="580572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78" name="object 9"/>
          <p:cNvSpPr/>
          <p:nvPr/>
        </p:nvSpPr>
        <p:spPr>
          <a:xfrm>
            <a:off x="6113160" y="2411640"/>
            <a:ext cx="57492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379" name="object 10"/>
          <p:cNvSpPr/>
          <p:nvPr/>
        </p:nvSpPr>
        <p:spPr>
          <a:xfrm>
            <a:off x="6132960" y="3316320"/>
            <a:ext cx="589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380" name="object 11"/>
          <p:cNvGrpSpPr/>
          <p:nvPr/>
        </p:nvGrpSpPr>
        <p:grpSpPr>
          <a:xfrm>
            <a:off x="7172280" y="2133360"/>
            <a:ext cx="1337760" cy="1185480"/>
            <a:chOff x="7172280" y="2133360"/>
            <a:chExt cx="1337760" cy="1185480"/>
          </a:xfrm>
        </p:grpSpPr>
        <p:pic>
          <p:nvPicPr>
            <p:cNvPr id="381" name="object 12" descr=""/>
            <p:cNvPicPr/>
            <p:nvPr/>
          </p:nvPicPr>
          <p:blipFill>
            <a:blip r:embed="rId2"/>
            <a:stretch/>
          </p:blipFill>
          <p:spPr>
            <a:xfrm>
              <a:off x="7172280" y="2133360"/>
              <a:ext cx="1337760" cy="1185480"/>
            </a:xfrm>
            <a:prstGeom prst="rect">
              <a:avLst/>
            </a:prstGeom>
            <a:noFill/>
            <a:ln w="0">
              <a:noFill/>
            </a:ln>
          </p:spPr>
        </p:pic>
        <p:sp>
          <p:nvSpPr>
            <p:cNvPr id="382" name="object 13"/>
            <p:cNvSpPr/>
            <p:nvPr/>
          </p:nvSpPr>
          <p:spPr>
            <a:xfrm>
              <a:off x="7243920" y="2185920"/>
              <a:ext cx="1199880" cy="1047240"/>
            </a:xfrm>
            <a:custGeom>
              <a:avLst/>
              <a:gdLst>
                <a:gd name="textAreaLeft" fmla="*/ 0 w 1199880"/>
                <a:gd name="textAreaRight" fmla="*/ 1200240 w 1199880"/>
                <a:gd name="textAreaTop" fmla="*/ 0 h 1047240"/>
                <a:gd name="textAreaBottom" fmla="*/ 1047600 h 1047240"/>
              </a:gdLst>
              <a:ahLst/>
              <a:rect l="textAreaLeft" t="textAreaTop" r="textAreaRight" b="textAreaBottom"/>
              <a:pathLst>
                <a:path w="1200150" h="1047750">
                  <a:moveTo>
                    <a:pt x="1025398"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25398" y="1047750"/>
                  </a:lnTo>
                  <a:lnTo>
                    <a:pt x="1071856" y="1041508"/>
                  </a:lnTo>
                  <a:lnTo>
                    <a:pt x="1113601" y="1023892"/>
                  </a:lnTo>
                  <a:lnTo>
                    <a:pt x="1148969" y="996568"/>
                  </a:lnTo>
                  <a:lnTo>
                    <a:pt x="1176292" y="961201"/>
                  </a:lnTo>
                  <a:lnTo>
                    <a:pt x="1193908" y="919456"/>
                  </a:lnTo>
                  <a:lnTo>
                    <a:pt x="1200150" y="872998"/>
                  </a:lnTo>
                  <a:lnTo>
                    <a:pt x="1200150" y="174625"/>
                  </a:lnTo>
                  <a:lnTo>
                    <a:pt x="1193908" y="128175"/>
                  </a:lnTo>
                  <a:lnTo>
                    <a:pt x="1176292" y="86454"/>
                  </a:lnTo>
                  <a:lnTo>
                    <a:pt x="1148969" y="51117"/>
                  </a:lnTo>
                  <a:lnTo>
                    <a:pt x="1113601" y="23824"/>
                  </a:lnTo>
                  <a:lnTo>
                    <a:pt x="1071856" y="6232"/>
                  </a:lnTo>
                  <a:lnTo>
                    <a:pt x="1025398"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83" name="object 14"/>
            <p:cNvSpPr/>
            <p:nvPr/>
          </p:nvSpPr>
          <p:spPr>
            <a:xfrm>
              <a:off x="7243920" y="2185920"/>
              <a:ext cx="1199880" cy="1047240"/>
            </a:xfrm>
            <a:custGeom>
              <a:avLst/>
              <a:gdLst>
                <a:gd name="textAreaLeft" fmla="*/ 0 w 1199880"/>
                <a:gd name="textAreaRight" fmla="*/ 1200240 w 1199880"/>
                <a:gd name="textAreaTop" fmla="*/ 0 h 1047240"/>
                <a:gd name="textAreaBottom" fmla="*/ 1047600 h 1047240"/>
              </a:gdLst>
              <a:ahLst/>
              <a:rect l="textAreaLeft" t="textAreaTop" r="textAreaRight" b="textAreaBottom"/>
              <a:pathLst>
                <a:path w="1200150" h="1047750">
                  <a:moveTo>
                    <a:pt x="0" y="174625"/>
                  </a:moveTo>
                  <a:lnTo>
                    <a:pt x="6232" y="128175"/>
                  </a:lnTo>
                  <a:lnTo>
                    <a:pt x="23824" y="86454"/>
                  </a:lnTo>
                  <a:lnTo>
                    <a:pt x="51117" y="51117"/>
                  </a:lnTo>
                  <a:lnTo>
                    <a:pt x="86454" y="23824"/>
                  </a:lnTo>
                  <a:lnTo>
                    <a:pt x="128175" y="6232"/>
                  </a:lnTo>
                  <a:lnTo>
                    <a:pt x="174625" y="0"/>
                  </a:lnTo>
                  <a:lnTo>
                    <a:pt x="1025398" y="0"/>
                  </a:lnTo>
                  <a:lnTo>
                    <a:pt x="1071856" y="6232"/>
                  </a:lnTo>
                  <a:lnTo>
                    <a:pt x="1113601" y="23824"/>
                  </a:lnTo>
                  <a:lnTo>
                    <a:pt x="1148969" y="51117"/>
                  </a:lnTo>
                  <a:lnTo>
                    <a:pt x="1176292" y="86454"/>
                  </a:lnTo>
                  <a:lnTo>
                    <a:pt x="1193908" y="128175"/>
                  </a:lnTo>
                  <a:lnTo>
                    <a:pt x="1200150" y="174625"/>
                  </a:lnTo>
                  <a:lnTo>
                    <a:pt x="1200150" y="872998"/>
                  </a:lnTo>
                  <a:lnTo>
                    <a:pt x="1193908" y="919456"/>
                  </a:lnTo>
                  <a:lnTo>
                    <a:pt x="1176292" y="961201"/>
                  </a:lnTo>
                  <a:lnTo>
                    <a:pt x="1148969" y="996568"/>
                  </a:lnTo>
                  <a:lnTo>
                    <a:pt x="1113601" y="1023892"/>
                  </a:lnTo>
                  <a:lnTo>
                    <a:pt x="1071856" y="1041508"/>
                  </a:lnTo>
                  <a:lnTo>
                    <a:pt x="1025398"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84" name="object 15"/>
          <p:cNvSpPr/>
          <p:nvPr/>
        </p:nvSpPr>
        <p:spPr>
          <a:xfrm>
            <a:off x="7560000" y="2411640"/>
            <a:ext cx="57420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385" name="object 16"/>
          <p:cNvSpPr/>
          <p:nvPr/>
        </p:nvSpPr>
        <p:spPr>
          <a:xfrm>
            <a:off x="7579800" y="3316320"/>
            <a:ext cx="5889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386" name="object 17"/>
          <p:cNvGrpSpPr/>
          <p:nvPr/>
        </p:nvGrpSpPr>
        <p:grpSpPr>
          <a:xfrm>
            <a:off x="8620200" y="2133360"/>
            <a:ext cx="1328400" cy="1185480"/>
            <a:chOff x="8620200" y="2133360"/>
            <a:chExt cx="1328400" cy="1185480"/>
          </a:xfrm>
        </p:grpSpPr>
        <p:pic>
          <p:nvPicPr>
            <p:cNvPr id="387" name="object 18" descr=""/>
            <p:cNvPicPr/>
            <p:nvPr/>
          </p:nvPicPr>
          <p:blipFill>
            <a:blip r:embed="rId3"/>
            <a:stretch/>
          </p:blipFill>
          <p:spPr>
            <a:xfrm>
              <a:off x="8620200" y="2133360"/>
              <a:ext cx="1328400" cy="1185480"/>
            </a:xfrm>
            <a:prstGeom prst="rect">
              <a:avLst/>
            </a:prstGeom>
            <a:noFill/>
            <a:ln w="0">
              <a:noFill/>
            </a:ln>
          </p:spPr>
        </p:pic>
        <p:sp>
          <p:nvSpPr>
            <p:cNvPr id="388" name="object 19"/>
            <p:cNvSpPr/>
            <p:nvPr/>
          </p:nvSpPr>
          <p:spPr>
            <a:xfrm>
              <a:off x="869148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89" name="object 20"/>
            <p:cNvSpPr/>
            <p:nvPr/>
          </p:nvSpPr>
          <p:spPr>
            <a:xfrm>
              <a:off x="869148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90" name="object 21"/>
          <p:cNvSpPr/>
          <p:nvPr/>
        </p:nvSpPr>
        <p:spPr>
          <a:xfrm>
            <a:off x="9005040" y="2411640"/>
            <a:ext cx="57420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391" name="object 22"/>
          <p:cNvSpPr/>
          <p:nvPr/>
        </p:nvSpPr>
        <p:spPr>
          <a:xfrm>
            <a:off x="9024480" y="3316320"/>
            <a:ext cx="5889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392" name="object 23"/>
          <p:cNvGrpSpPr/>
          <p:nvPr/>
        </p:nvGrpSpPr>
        <p:grpSpPr>
          <a:xfrm>
            <a:off x="5734080" y="3676680"/>
            <a:ext cx="1328400" cy="1176120"/>
            <a:chOff x="5734080" y="3676680"/>
            <a:chExt cx="1328400" cy="1176120"/>
          </a:xfrm>
        </p:grpSpPr>
        <p:pic>
          <p:nvPicPr>
            <p:cNvPr id="393" name="object 24" descr=""/>
            <p:cNvPicPr/>
            <p:nvPr/>
          </p:nvPicPr>
          <p:blipFill>
            <a:blip r:embed="rId4"/>
            <a:stretch/>
          </p:blipFill>
          <p:spPr>
            <a:xfrm>
              <a:off x="5734080" y="3676680"/>
              <a:ext cx="1328400" cy="1176120"/>
            </a:xfrm>
            <a:prstGeom prst="rect">
              <a:avLst/>
            </a:prstGeom>
            <a:noFill/>
            <a:ln w="0">
              <a:noFill/>
            </a:ln>
          </p:spPr>
        </p:pic>
        <p:sp>
          <p:nvSpPr>
            <p:cNvPr id="394" name="object 25"/>
            <p:cNvSpPr/>
            <p:nvPr/>
          </p:nvSpPr>
          <p:spPr>
            <a:xfrm>
              <a:off x="580572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395" name="object 26"/>
            <p:cNvSpPr/>
            <p:nvPr/>
          </p:nvSpPr>
          <p:spPr>
            <a:xfrm>
              <a:off x="580572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396" name="object 27"/>
          <p:cNvSpPr/>
          <p:nvPr/>
        </p:nvSpPr>
        <p:spPr>
          <a:xfrm>
            <a:off x="6113160" y="3949920"/>
            <a:ext cx="57492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397" name="object 28"/>
          <p:cNvSpPr/>
          <p:nvPr/>
        </p:nvSpPr>
        <p:spPr>
          <a:xfrm>
            <a:off x="6132960" y="4854600"/>
            <a:ext cx="589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398" name="object 29"/>
          <p:cNvGrpSpPr/>
          <p:nvPr/>
        </p:nvGrpSpPr>
        <p:grpSpPr>
          <a:xfrm>
            <a:off x="10067760" y="2133360"/>
            <a:ext cx="1328400" cy="1185480"/>
            <a:chOff x="10067760" y="2133360"/>
            <a:chExt cx="1328400" cy="1185480"/>
          </a:xfrm>
        </p:grpSpPr>
        <p:pic>
          <p:nvPicPr>
            <p:cNvPr id="399" name="object 30" descr=""/>
            <p:cNvPicPr/>
            <p:nvPr/>
          </p:nvPicPr>
          <p:blipFill>
            <a:blip r:embed="rId5"/>
            <a:stretch/>
          </p:blipFill>
          <p:spPr>
            <a:xfrm>
              <a:off x="10067760" y="2133360"/>
              <a:ext cx="1328400" cy="1185480"/>
            </a:xfrm>
            <a:prstGeom prst="rect">
              <a:avLst/>
            </a:prstGeom>
            <a:noFill/>
            <a:ln w="0">
              <a:noFill/>
            </a:ln>
          </p:spPr>
        </p:pic>
        <p:sp>
          <p:nvSpPr>
            <p:cNvPr id="400" name="object 31"/>
            <p:cNvSpPr/>
            <p:nvPr/>
          </p:nvSpPr>
          <p:spPr>
            <a:xfrm>
              <a:off x="1013940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01" name="object 32"/>
            <p:cNvSpPr/>
            <p:nvPr/>
          </p:nvSpPr>
          <p:spPr>
            <a:xfrm>
              <a:off x="10139400" y="2185920"/>
              <a:ext cx="1190160" cy="1047240"/>
            </a:xfrm>
            <a:custGeom>
              <a:avLst/>
              <a:gdLst>
                <a:gd name="textAreaLeft" fmla="*/ 0 w 1190160"/>
                <a:gd name="textAreaRight" fmla="*/ 1190520 w 1190160"/>
                <a:gd name="textAreaTop" fmla="*/ 0 h 1047240"/>
                <a:gd name="textAreaBottom" fmla="*/ 1047600 h 1047240"/>
              </a:gdLst>
              <a:ahLst/>
              <a:rect l="textAreaLeft" t="textAreaTop" r="textAreaRight" b="textAreaBottom"/>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02" name="object 33"/>
          <p:cNvSpPr/>
          <p:nvPr/>
        </p:nvSpPr>
        <p:spPr>
          <a:xfrm>
            <a:off x="10454760" y="2411640"/>
            <a:ext cx="57420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403" name="object 34"/>
          <p:cNvSpPr/>
          <p:nvPr/>
        </p:nvSpPr>
        <p:spPr>
          <a:xfrm>
            <a:off x="10474200" y="3316320"/>
            <a:ext cx="5889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404" name="object 35"/>
          <p:cNvGrpSpPr/>
          <p:nvPr/>
        </p:nvGrpSpPr>
        <p:grpSpPr>
          <a:xfrm>
            <a:off x="7248600" y="3676680"/>
            <a:ext cx="1328400" cy="1176120"/>
            <a:chOff x="7248600" y="3676680"/>
            <a:chExt cx="1328400" cy="1176120"/>
          </a:xfrm>
        </p:grpSpPr>
        <p:pic>
          <p:nvPicPr>
            <p:cNvPr id="405" name="object 36" descr=""/>
            <p:cNvPicPr/>
            <p:nvPr/>
          </p:nvPicPr>
          <p:blipFill>
            <a:blip r:embed="rId6"/>
            <a:stretch/>
          </p:blipFill>
          <p:spPr>
            <a:xfrm>
              <a:off x="7248600" y="3676680"/>
              <a:ext cx="1328400" cy="1176120"/>
            </a:xfrm>
            <a:prstGeom prst="rect">
              <a:avLst/>
            </a:prstGeom>
            <a:noFill/>
            <a:ln w="0">
              <a:noFill/>
            </a:ln>
          </p:spPr>
        </p:pic>
        <p:sp>
          <p:nvSpPr>
            <p:cNvPr id="406" name="object 37"/>
            <p:cNvSpPr/>
            <p:nvPr/>
          </p:nvSpPr>
          <p:spPr>
            <a:xfrm>
              <a:off x="731988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07" name="object 38"/>
            <p:cNvSpPr/>
            <p:nvPr/>
          </p:nvSpPr>
          <p:spPr>
            <a:xfrm>
              <a:off x="731988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08" name="object 39"/>
          <p:cNvSpPr/>
          <p:nvPr/>
        </p:nvSpPr>
        <p:spPr>
          <a:xfrm>
            <a:off x="7631640" y="3949920"/>
            <a:ext cx="57492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409" name="object 40"/>
          <p:cNvSpPr/>
          <p:nvPr/>
        </p:nvSpPr>
        <p:spPr>
          <a:xfrm>
            <a:off x="7651440" y="4854600"/>
            <a:ext cx="589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410" name="object 41"/>
          <p:cNvGrpSpPr/>
          <p:nvPr/>
        </p:nvGrpSpPr>
        <p:grpSpPr>
          <a:xfrm>
            <a:off x="8677440" y="3676680"/>
            <a:ext cx="1328400" cy="1176120"/>
            <a:chOff x="8677440" y="3676680"/>
            <a:chExt cx="1328400" cy="1176120"/>
          </a:xfrm>
        </p:grpSpPr>
        <p:pic>
          <p:nvPicPr>
            <p:cNvPr id="411" name="object 42" descr=""/>
            <p:cNvPicPr/>
            <p:nvPr/>
          </p:nvPicPr>
          <p:blipFill>
            <a:blip r:embed="rId7"/>
            <a:stretch/>
          </p:blipFill>
          <p:spPr>
            <a:xfrm>
              <a:off x="8677440" y="3676680"/>
              <a:ext cx="1328400" cy="1176120"/>
            </a:xfrm>
            <a:prstGeom prst="rect">
              <a:avLst/>
            </a:prstGeom>
            <a:noFill/>
            <a:ln w="0">
              <a:noFill/>
            </a:ln>
          </p:spPr>
        </p:pic>
        <p:sp>
          <p:nvSpPr>
            <p:cNvPr id="412" name="object 43"/>
            <p:cNvSpPr/>
            <p:nvPr/>
          </p:nvSpPr>
          <p:spPr>
            <a:xfrm>
              <a:off x="874872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13" name="object 44"/>
            <p:cNvSpPr/>
            <p:nvPr/>
          </p:nvSpPr>
          <p:spPr>
            <a:xfrm>
              <a:off x="8748720" y="3729240"/>
              <a:ext cx="1190160" cy="1037880"/>
            </a:xfrm>
            <a:custGeom>
              <a:avLst/>
              <a:gdLst>
                <a:gd name="textAreaLeft" fmla="*/ 0 w 1190160"/>
                <a:gd name="textAreaRight" fmla="*/ 1190520 w 1190160"/>
                <a:gd name="textAreaTop" fmla="*/ 0 h 1037880"/>
                <a:gd name="textAreaBottom" fmla="*/ 1038240 h 1037880"/>
              </a:gdLst>
              <a:ahLst/>
              <a:rect l="textAreaLeft" t="textAreaTop" r="textAreaRight" b="textAreaBottom"/>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noFill/>
            <a:ln w="28575">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14" name="object 45"/>
          <p:cNvSpPr/>
          <p:nvPr/>
        </p:nvSpPr>
        <p:spPr>
          <a:xfrm>
            <a:off x="9057240" y="3949920"/>
            <a:ext cx="574200" cy="55296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99" strike="noStrike" u="none">
                <a:solidFill>
                  <a:srgbClr val="ffffff"/>
                </a:solidFill>
                <a:uFillTx/>
                <a:latin typeface="Trebuchet MS"/>
              </a:rPr>
              <a:t>4090</a:t>
            </a:r>
            <a:endParaRPr b="0" lang="en-US" sz="1800" strike="noStrike" u="none">
              <a:solidFill>
                <a:srgbClr val="000000"/>
              </a:solidFill>
              <a:uFillTx/>
              <a:latin typeface="Arial"/>
            </a:endParaRPr>
          </a:p>
          <a:p>
            <a:pPr marL="69840" defTabSz="914400">
              <a:lnSpc>
                <a:spcPts val="2129"/>
              </a:lnSpc>
            </a:pPr>
            <a:r>
              <a:rPr b="0" lang="en-US" sz="1800" spc="-26" strike="noStrike" u="none">
                <a:solidFill>
                  <a:srgbClr val="ffffff"/>
                </a:solidFill>
                <a:uFillTx/>
                <a:latin typeface="Trebuchet MS"/>
              </a:rPr>
              <a:t>GPU</a:t>
            </a:r>
            <a:endParaRPr b="0" lang="en-US" sz="1800" strike="noStrike" u="none">
              <a:solidFill>
                <a:srgbClr val="000000"/>
              </a:solidFill>
              <a:uFillTx/>
              <a:latin typeface="Arial"/>
            </a:endParaRPr>
          </a:p>
        </p:txBody>
      </p:sp>
      <p:sp>
        <p:nvSpPr>
          <p:cNvPr id="415" name="object 46"/>
          <p:cNvSpPr/>
          <p:nvPr/>
        </p:nvSpPr>
        <p:spPr>
          <a:xfrm>
            <a:off x="9077040" y="4854600"/>
            <a:ext cx="589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Trebuchet MS"/>
              </a:rPr>
              <a:t>24GB</a:t>
            </a:r>
            <a:endParaRPr b="0" lang="en-US" sz="1800" strike="noStrike" u="none">
              <a:solidFill>
                <a:srgbClr val="000000"/>
              </a:solidFill>
              <a:uFillTx/>
              <a:latin typeface="Arial"/>
            </a:endParaRPr>
          </a:p>
        </p:txBody>
      </p:sp>
      <p:grpSp>
        <p:nvGrpSpPr>
          <p:cNvPr id="416" name="object 47"/>
          <p:cNvGrpSpPr/>
          <p:nvPr/>
        </p:nvGrpSpPr>
        <p:grpSpPr>
          <a:xfrm>
            <a:off x="8134200" y="5038560"/>
            <a:ext cx="3966840" cy="1819080"/>
            <a:chOff x="8134200" y="5038560"/>
            <a:chExt cx="3966840" cy="1819080"/>
          </a:xfrm>
        </p:grpSpPr>
        <p:pic>
          <p:nvPicPr>
            <p:cNvPr id="417" name="object 48" descr=""/>
            <p:cNvPicPr/>
            <p:nvPr/>
          </p:nvPicPr>
          <p:blipFill>
            <a:blip r:embed="rId8"/>
            <a:stretch/>
          </p:blipFill>
          <p:spPr>
            <a:xfrm>
              <a:off x="8134200" y="5038560"/>
              <a:ext cx="3966840" cy="1819080"/>
            </a:xfrm>
            <a:prstGeom prst="rect">
              <a:avLst/>
            </a:prstGeom>
            <a:noFill/>
            <a:ln w="0">
              <a:noFill/>
            </a:ln>
          </p:spPr>
        </p:pic>
        <p:pic>
          <p:nvPicPr>
            <p:cNvPr id="418" name="object 49" descr=""/>
            <p:cNvPicPr/>
            <p:nvPr/>
          </p:nvPicPr>
          <p:blipFill>
            <a:blip r:embed="rId9"/>
            <a:stretch/>
          </p:blipFill>
          <p:spPr>
            <a:xfrm>
              <a:off x="8696160" y="5276880"/>
              <a:ext cx="2642760" cy="1414080"/>
            </a:xfrm>
            <a:prstGeom prst="rect">
              <a:avLst/>
            </a:prstGeom>
            <a:noFill/>
            <a:ln w="0">
              <a:noFill/>
            </a:ln>
          </p:spPr>
        </p:pic>
        <p:sp>
          <p:nvSpPr>
            <p:cNvPr id="419" name="object 50"/>
            <p:cNvSpPr/>
            <p:nvPr/>
          </p:nvSpPr>
          <p:spPr>
            <a:xfrm>
              <a:off x="8231760" y="5097240"/>
              <a:ext cx="3804480" cy="1760400"/>
            </a:xfrm>
            <a:custGeom>
              <a:avLst/>
              <a:gdLst>
                <a:gd name="textAreaLeft" fmla="*/ 0 w 3804480"/>
                <a:gd name="textAreaRight" fmla="*/ 3804840 w 3804480"/>
                <a:gd name="textAreaTop" fmla="*/ 0 h 1760400"/>
                <a:gd name="textAreaBottom" fmla="*/ 1760760 h 1760400"/>
              </a:gdLst>
              <a:ahLst/>
              <a:rect l="textAreaLeft" t="textAreaTop" r="textAreaRight" b="textAreaBottom"/>
              <a:pathLst>
                <a:path w="3804920" h="1760854">
                  <a:moveTo>
                    <a:pt x="2943284" y="9"/>
                  </a:moveTo>
                  <a:lnTo>
                    <a:pt x="2893001" y="2631"/>
                  </a:lnTo>
                  <a:lnTo>
                    <a:pt x="2843487" y="8976"/>
                  </a:lnTo>
                  <a:lnTo>
                    <a:pt x="2795309" y="19017"/>
                  </a:lnTo>
                  <a:lnTo>
                    <a:pt x="2749031" y="32725"/>
                  </a:lnTo>
                  <a:lnTo>
                    <a:pt x="2705218" y="50070"/>
                  </a:lnTo>
                  <a:lnTo>
                    <a:pt x="2664437" y="71026"/>
                  </a:lnTo>
                  <a:lnTo>
                    <a:pt x="2627251" y="95563"/>
                  </a:lnTo>
                  <a:lnTo>
                    <a:pt x="2598708" y="74372"/>
                  </a:lnTo>
                  <a:lnTo>
                    <a:pt x="2531382" y="39038"/>
                  </a:lnTo>
                  <a:lnTo>
                    <a:pt x="2493266" y="25205"/>
                  </a:lnTo>
                  <a:lnTo>
                    <a:pt x="2445082" y="12436"/>
                  </a:lnTo>
                  <a:lnTo>
                    <a:pt x="2395809" y="4077"/>
                  </a:lnTo>
                  <a:lnTo>
                    <a:pt x="2346060" y="0"/>
                  </a:lnTo>
                  <a:lnTo>
                    <a:pt x="2296449" y="73"/>
                  </a:lnTo>
                  <a:lnTo>
                    <a:pt x="2247592" y="4168"/>
                  </a:lnTo>
                  <a:lnTo>
                    <a:pt x="2200103" y="12156"/>
                  </a:lnTo>
                  <a:lnTo>
                    <a:pt x="2154595" y="23905"/>
                  </a:lnTo>
                  <a:lnTo>
                    <a:pt x="2111683" y="39288"/>
                  </a:lnTo>
                  <a:lnTo>
                    <a:pt x="2071982" y="58173"/>
                  </a:lnTo>
                  <a:lnTo>
                    <a:pt x="2036105" y="80432"/>
                  </a:lnTo>
                  <a:lnTo>
                    <a:pt x="2004666" y="105935"/>
                  </a:lnTo>
                  <a:lnTo>
                    <a:pt x="1978281" y="134552"/>
                  </a:lnTo>
                  <a:lnTo>
                    <a:pt x="1953270" y="119989"/>
                  </a:lnTo>
                  <a:lnTo>
                    <a:pt x="1898629" y="94529"/>
                  </a:lnTo>
                  <a:lnTo>
                    <a:pt x="1819407" y="69218"/>
                  </a:lnTo>
                  <a:lnTo>
                    <a:pt x="1768408" y="58646"/>
                  </a:lnTo>
                  <a:lnTo>
                    <a:pt x="1716666" y="51943"/>
                  </a:lnTo>
                  <a:lnTo>
                    <a:pt x="1664659" y="49017"/>
                  </a:lnTo>
                  <a:lnTo>
                    <a:pt x="1612863" y="49775"/>
                  </a:lnTo>
                  <a:lnTo>
                    <a:pt x="1561755" y="54124"/>
                  </a:lnTo>
                  <a:lnTo>
                    <a:pt x="1511810" y="61972"/>
                  </a:lnTo>
                  <a:lnTo>
                    <a:pt x="1463507" y="73225"/>
                  </a:lnTo>
                  <a:lnTo>
                    <a:pt x="1417320" y="87791"/>
                  </a:lnTo>
                  <a:lnTo>
                    <a:pt x="1373727" y="105577"/>
                  </a:lnTo>
                  <a:lnTo>
                    <a:pt x="1333205" y="126491"/>
                  </a:lnTo>
                  <a:lnTo>
                    <a:pt x="1296229" y="150439"/>
                  </a:lnTo>
                  <a:lnTo>
                    <a:pt x="1263276" y="177330"/>
                  </a:lnTo>
                  <a:lnTo>
                    <a:pt x="1234823" y="207069"/>
                  </a:lnTo>
                  <a:lnTo>
                    <a:pt x="1190955" y="192317"/>
                  </a:lnTo>
                  <a:lnTo>
                    <a:pt x="1145531" y="179990"/>
                  </a:lnTo>
                  <a:lnTo>
                    <a:pt x="1098802" y="170122"/>
                  </a:lnTo>
                  <a:lnTo>
                    <a:pt x="1051023" y="162746"/>
                  </a:lnTo>
                  <a:lnTo>
                    <a:pt x="1002446" y="157894"/>
                  </a:lnTo>
                  <a:lnTo>
                    <a:pt x="953324" y="155598"/>
                  </a:lnTo>
                  <a:lnTo>
                    <a:pt x="903911" y="155892"/>
                  </a:lnTo>
                  <a:lnTo>
                    <a:pt x="854458" y="158809"/>
                  </a:lnTo>
                  <a:lnTo>
                    <a:pt x="794683" y="165934"/>
                  </a:lnTo>
                  <a:lnTo>
                    <a:pt x="737445" y="176640"/>
                  </a:lnTo>
                  <a:lnTo>
                    <a:pt x="683002" y="190714"/>
                  </a:lnTo>
                  <a:lnTo>
                    <a:pt x="631609" y="207944"/>
                  </a:lnTo>
                  <a:lnTo>
                    <a:pt x="583521" y="228115"/>
                  </a:lnTo>
                  <a:lnTo>
                    <a:pt x="538995" y="251013"/>
                  </a:lnTo>
                  <a:lnTo>
                    <a:pt x="498285" y="276427"/>
                  </a:lnTo>
                  <a:lnTo>
                    <a:pt x="461647" y="304141"/>
                  </a:lnTo>
                  <a:lnTo>
                    <a:pt x="429338" y="333944"/>
                  </a:lnTo>
                  <a:lnTo>
                    <a:pt x="401612" y="365621"/>
                  </a:lnTo>
                  <a:lnTo>
                    <a:pt x="378725" y="398958"/>
                  </a:lnTo>
                  <a:lnTo>
                    <a:pt x="360932" y="433743"/>
                  </a:lnTo>
                  <a:lnTo>
                    <a:pt x="348491" y="469763"/>
                  </a:lnTo>
                  <a:lnTo>
                    <a:pt x="340680" y="544650"/>
                  </a:lnTo>
                  <a:lnTo>
                    <a:pt x="345823" y="583091"/>
                  </a:lnTo>
                  <a:lnTo>
                    <a:pt x="342648" y="588615"/>
                  </a:lnTo>
                  <a:lnTo>
                    <a:pt x="283324" y="595562"/>
                  </a:lnTo>
                  <a:lnTo>
                    <a:pt x="227121" y="608189"/>
                  </a:lnTo>
                  <a:lnTo>
                    <a:pt x="174961" y="626117"/>
                  </a:lnTo>
                  <a:lnTo>
                    <a:pt x="127764" y="648966"/>
                  </a:lnTo>
                  <a:lnTo>
                    <a:pt x="86452" y="676360"/>
                  </a:lnTo>
                  <a:lnTo>
                    <a:pt x="51945" y="707919"/>
                  </a:lnTo>
                  <a:lnTo>
                    <a:pt x="24931" y="743657"/>
                  </a:lnTo>
                  <a:lnTo>
                    <a:pt x="7710" y="780699"/>
                  </a:lnTo>
                  <a:lnTo>
                    <a:pt x="0" y="818357"/>
                  </a:lnTo>
                  <a:lnTo>
                    <a:pt x="1519" y="855945"/>
                  </a:lnTo>
                  <a:lnTo>
                    <a:pt x="11988" y="892775"/>
                  </a:lnTo>
                  <a:lnTo>
                    <a:pt x="31125" y="928161"/>
                  </a:lnTo>
                  <a:lnTo>
                    <a:pt x="58648" y="961416"/>
                  </a:lnTo>
                  <a:lnTo>
                    <a:pt x="94276" y="991852"/>
                  </a:lnTo>
                  <a:lnTo>
                    <a:pt x="137729" y="1018783"/>
                  </a:lnTo>
                  <a:lnTo>
                    <a:pt x="188724" y="1041523"/>
                  </a:lnTo>
                  <a:lnTo>
                    <a:pt x="147305" y="1074930"/>
                  </a:lnTo>
                  <a:lnTo>
                    <a:pt x="116024" y="1111955"/>
                  </a:lnTo>
                  <a:lnTo>
                    <a:pt x="95355" y="1151689"/>
                  </a:lnTo>
                  <a:lnTo>
                    <a:pt x="85775" y="1193226"/>
                  </a:lnTo>
                  <a:lnTo>
                    <a:pt x="87759" y="1235655"/>
                  </a:lnTo>
                  <a:lnTo>
                    <a:pt x="116781" y="1304078"/>
                  </a:lnTo>
                  <a:lnTo>
                    <a:pt x="141991" y="1334649"/>
                  </a:lnTo>
                  <a:lnTo>
                    <a:pt x="173455" y="1362354"/>
                  </a:lnTo>
                  <a:lnTo>
                    <a:pt x="210514" y="1386865"/>
                  </a:lnTo>
                  <a:lnTo>
                    <a:pt x="252509" y="1407852"/>
                  </a:lnTo>
                  <a:lnTo>
                    <a:pt x="298782" y="1424987"/>
                  </a:lnTo>
                  <a:lnTo>
                    <a:pt x="348672" y="1437939"/>
                  </a:lnTo>
                  <a:lnTo>
                    <a:pt x="401522" y="1446382"/>
                  </a:lnTo>
                  <a:lnTo>
                    <a:pt x="456672" y="1449984"/>
                  </a:lnTo>
                  <a:lnTo>
                    <a:pt x="513463" y="1448418"/>
                  </a:lnTo>
                  <a:lnTo>
                    <a:pt x="520575" y="1456203"/>
                  </a:lnTo>
                  <a:lnTo>
                    <a:pt x="549677" y="1484492"/>
                  </a:lnTo>
                  <a:lnTo>
                    <a:pt x="581619" y="1510865"/>
                  </a:lnTo>
                  <a:lnTo>
                    <a:pt x="616192" y="1535287"/>
                  </a:lnTo>
                  <a:lnTo>
                    <a:pt x="653191" y="1557727"/>
                  </a:lnTo>
                  <a:lnTo>
                    <a:pt x="692408" y="1578152"/>
                  </a:lnTo>
                  <a:lnTo>
                    <a:pt x="733636" y="1596528"/>
                  </a:lnTo>
                  <a:lnTo>
                    <a:pt x="776669" y="1612823"/>
                  </a:lnTo>
                  <a:lnTo>
                    <a:pt x="821298" y="1627003"/>
                  </a:lnTo>
                  <a:lnTo>
                    <a:pt x="867318" y="1639037"/>
                  </a:lnTo>
                  <a:lnTo>
                    <a:pt x="914520" y="1648891"/>
                  </a:lnTo>
                  <a:lnTo>
                    <a:pt x="962699" y="1656532"/>
                  </a:lnTo>
                  <a:lnTo>
                    <a:pt x="1011647" y="1661928"/>
                  </a:lnTo>
                  <a:lnTo>
                    <a:pt x="1061157" y="1665045"/>
                  </a:lnTo>
                  <a:lnTo>
                    <a:pt x="1111022" y="1665851"/>
                  </a:lnTo>
                  <a:lnTo>
                    <a:pt x="1161035" y="1664313"/>
                  </a:lnTo>
                  <a:lnTo>
                    <a:pt x="1210989" y="1660398"/>
                  </a:lnTo>
                  <a:lnTo>
                    <a:pt x="1260677" y="1654073"/>
                  </a:lnTo>
                  <a:lnTo>
                    <a:pt x="1309892" y="1645306"/>
                  </a:lnTo>
                  <a:lnTo>
                    <a:pt x="1358427" y="1634063"/>
                  </a:lnTo>
                  <a:lnTo>
                    <a:pt x="1406075" y="1620311"/>
                  </a:lnTo>
                  <a:lnTo>
                    <a:pt x="1452628" y="1604018"/>
                  </a:lnTo>
                  <a:lnTo>
                    <a:pt x="1487576" y="1633985"/>
                  </a:lnTo>
                  <a:lnTo>
                    <a:pt x="1526768" y="1661451"/>
                  </a:lnTo>
                  <a:lnTo>
                    <a:pt x="1569858" y="1686257"/>
                  </a:lnTo>
                  <a:lnTo>
                    <a:pt x="1616502" y="1708244"/>
                  </a:lnTo>
                  <a:lnTo>
                    <a:pt x="1666357" y="1727250"/>
                  </a:lnTo>
                  <a:lnTo>
                    <a:pt x="1719077" y="1743117"/>
                  </a:lnTo>
                  <a:lnTo>
                    <a:pt x="1774319" y="1755684"/>
                  </a:lnTo>
                  <a:lnTo>
                    <a:pt x="1805061" y="1760660"/>
                  </a:lnTo>
                  <a:lnTo>
                    <a:pt x="2089753" y="1760660"/>
                  </a:lnTo>
                  <a:lnTo>
                    <a:pt x="2133643" y="1752668"/>
                  </a:lnTo>
                  <a:lnTo>
                    <a:pt x="2181051" y="1741175"/>
                  </a:lnTo>
                  <a:lnTo>
                    <a:pt x="2226693" y="1727182"/>
                  </a:lnTo>
                  <a:lnTo>
                    <a:pt x="2270308" y="1710780"/>
                  </a:lnTo>
                  <a:lnTo>
                    <a:pt x="2311635" y="1692057"/>
                  </a:lnTo>
                  <a:lnTo>
                    <a:pt x="2350410" y="1671103"/>
                  </a:lnTo>
                  <a:lnTo>
                    <a:pt x="2386374" y="1648006"/>
                  </a:lnTo>
                  <a:lnTo>
                    <a:pt x="2419264" y="1622855"/>
                  </a:lnTo>
                  <a:lnTo>
                    <a:pt x="2448819" y="1595740"/>
                  </a:lnTo>
                  <a:lnTo>
                    <a:pt x="2474777" y="1566749"/>
                  </a:lnTo>
                  <a:lnTo>
                    <a:pt x="2514856" y="1503498"/>
                  </a:lnTo>
                  <a:lnTo>
                    <a:pt x="2564078" y="1520651"/>
                  </a:lnTo>
                  <a:lnTo>
                    <a:pt x="2615713" y="1534210"/>
                  </a:lnTo>
                  <a:lnTo>
                    <a:pt x="2669280" y="1544088"/>
                  </a:lnTo>
                  <a:lnTo>
                    <a:pt x="2724299" y="1550195"/>
                  </a:lnTo>
                  <a:lnTo>
                    <a:pt x="2780286" y="1552444"/>
                  </a:lnTo>
                  <a:lnTo>
                    <a:pt x="2839686" y="1550576"/>
                  </a:lnTo>
                  <a:lnTo>
                    <a:pt x="2897122" y="1544518"/>
                  </a:lnTo>
                  <a:lnTo>
                    <a:pt x="2952211" y="1534510"/>
                  </a:lnTo>
                  <a:lnTo>
                    <a:pt x="3004569" y="1520792"/>
                  </a:lnTo>
                  <a:lnTo>
                    <a:pt x="3053811" y="1503604"/>
                  </a:lnTo>
                  <a:lnTo>
                    <a:pt x="3099553" y="1483187"/>
                  </a:lnTo>
                  <a:lnTo>
                    <a:pt x="3141411" y="1459781"/>
                  </a:lnTo>
                  <a:lnTo>
                    <a:pt x="3179000" y="1433626"/>
                  </a:lnTo>
                  <a:lnTo>
                    <a:pt x="3211936" y="1404962"/>
                  </a:lnTo>
                  <a:lnTo>
                    <a:pt x="3239834" y="1374029"/>
                  </a:lnTo>
                  <a:lnTo>
                    <a:pt x="3262310" y="1341068"/>
                  </a:lnTo>
                  <a:lnTo>
                    <a:pt x="3278981" y="1306319"/>
                  </a:lnTo>
                  <a:lnTo>
                    <a:pt x="3293366" y="1232416"/>
                  </a:lnTo>
                  <a:lnTo>
                    <a:pt x="3343596" y="1226455"/>
                  </a:lnTo>
                  <a:lnTo>
                    <a:pt x="3392643" y="1217826"/>
                  </a:lnTo>
                  <a:lnTo>
                    <a:pt x="3440258" y="1206596"/>
                  </a:lnTo>
                  <a:lnTo>
                    <a:pt x="3486190" y="1192833"/>
                  </a:lnTo>
                  <a:lnTo>
                    <a:pt x="3530189" y="1176605"/>
                  </a:lnTo>
                  <a:lnTo>
                    <a:pt x="3572004" y="1157982"/>
                  </a:lnTo>
                  <a:lnTo>
                    <a:pt x="3618468" y="1132884"/>
                  </a:lnTo>
                  <a:lnTo>
                    <a:pt x="3659907" y="1105471"/>
                  </a:lnTo>
                  <a:lnTo>
                    <a:pt x="3696264" y="1076009"/>
                  </a:lnTo>
                  <a:lnTo>
                    <a:pt x="3727486" y="1044764"/>
                  </a:lnTo>
                  <a:lnTo>
                    <a:pt x="3753518" y="1012003"/>
                  </a:lnTo>
                  <a:lnTo>
                    <a:pt x="3774304" y="977993"/>
                  </a:lnTo>
                  <a:lnTo>
                    <a:pt x="3789791" y="942999"/>
                  </a:lnTo>
                  <a:lnTo>
                    <a:pt x="3804643" y="871128"/>
                  </a:lnTo>
                  <a:lnTo>
                    <a:pt x="3803900" y="834783"/>
                  </a:lnTo>
                  <a:lnTo>
                    <a:pt x="3785799" y="762609"/>
                  </a:lnTo>
                  <a:lnTo>
                    <a:pt x="3768332" y="727312"/>
                  </a:lnTo>
                  <a:lnTo>
                    <a:pt x="3745181" y="692898"/>
                  </a:lnTo>
                  <a:lnTo>
                    <a:pt x="3716290" y="659632"/>
                  </a:lnTo>
                  <a:lnTo>
                    <a:pt x="3681605" y="627782"/>
                  </a:lnTo>
                  <a:lnTo>
                    <a:pt x="3687818" y="618170"/>
                  </a:lnTo>
                  <a:lnTo>
                    <a:pt x="3715128" y="551900"/>
                  </a:lnTo>
                  <a:lnTo>
                    <a:pt x="3719714" y="515362"/>
                  </a:lnTo>
                  <a:lnTo>
                    <a:pt x="3717262" y="479330"/>
                  </a:lnTo>
                  <a:lnTo>
                    <a:pt x="3692485" y="410162"/>
                  </a:lnTo>
                  <a:lnTo>
                    <a:pt x="3670777" y="377712"/>
                  </a:lnTo>
                  <a:lnTo>
                    <a:pt x="3643270" y="347143"/>
                  </a:lnTo>
                  <a:lnTo>
                    <a:pt x="3610273" y="318796"/>
                  </a:lnTo>
                  <a:lnTo>
                    <a:pt x="3572094" y="293017"/>
                  </a:lnTo>
                  <a:lnTo>
                    <a:pt x="3529044" y="270148"/>
                  </a:lnTo>
                  <a:lnTo>
                    <a:pt x="3481432" y="250533"/>
                  </a:lnTo>
                  <a:lnTo>
                    <a:pt x="3429566" y="234514"/>
                  </a:lnTo>
                  <a:lnTo>
                    <a:pt x="3373757" y="222436"/>
                  </a:lnTo>
                  <a:lnTo>
                    <a:pt x="3354412" y="177367"/>
                  </a:lnTo>
                  <a:lnTo>
                    <a:pt x="3323386" y="135346"/>
                  </a:lnTo>
                  <a:lnTo>
                    <a:pt x="3281478" y="97278"/>
                  </a:lnTo>
                  <a:lnTo>
                    <a:pt x="3229485" y="64067"/>
                  </a:lnTo>
                  <a:lnTo>
                    <a:pt x="3186457" y="43750"/>
                  </a:lnTo>
                  <a:lnTo>
                    <a:pt x="3140806" y="27327"/>
                  </a:lnTo>
                  <a:lnTo>
                    <a:pt x="3093097" y="14770"/>
                  </a:lnTo>
                  <a:lnTo>
                    <a:pt x="3043898" y="6050"/>
                  </a:lnTo>
                  <a:lnTo>
                    <a:pt x="2993771" y="1139"/>
                  </a:lnTo>
                  <a:lnTo>
                    <a:pt x="2943284" y="9"/>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420" name="object 51" descr=""/>
            <p:cNvPicPr/>
            <p:nvPr/>
          </p:nvPicPr>
          <p:blipFill>
            <a:blip r:embed="rId10"/>
            <a:stretch/>
          </p:blipFill>
          <p:spPr>
            <a:xfrm>
              <a:off x="8206200" y="5089680"/>
              <a:ext cx="286200" cy="209160"/>
            </a:xfrm>
            <a:prstGeom prst="rect">
              <a:avLst/>
            </a:prstGeom>
            <a:noFill/>
            <a:ln w="0">
              <a:noFill/>
            </a:ln>
          </p:spPr>
        </p:pic>
        <p:sp>
          <p:nvSpPr>
            <p:cNvPr id="421" name="object 52"/>
            <p:cNvSpPr/>
            <p:nvPr/>
          </p:nvSpPr>
          <p:spPr>
            <a:xfrm>
              <a:off x="8475120" y="5155200"/>
              <a:ext cx="294840" cy="294840"/>
            </a:xfrm>
            <a:custGeom>
              <a:avLst/>
              <a:gdLst>
                <a:gd name="textAreaLeft" fmla="*/ 0 w 294840"/>
                <a:gd name="textAreaRight" fmla="*/ 295200 w 294840"/>
                <a:gd name="textAreaTop" fmla="*/ 0 h 294840"/>
                <a:gd name="textAreaBottom" fmla="*/ 295200 h 294840"/>
              </a:gdLst>
              <a:ahLst/>
              <a:rect l="textAreaLeft" t="textAreaTop" r="textAreaRight" b="textAreaBottom"/>
              <a:pathLst>
                <a:path w="295275" h="295275">
                  <a:moveTo>
                    <a:pt x="147700" y="0"/>
                  </a:moveTo>
                  <a:lnTo>
                    <a:pt x="101031" y="7520"/>
                  </a:lnTo>
                  <a:lnTo>
                    <a:pt x="60487" y="28464"/>
                  </a:lnTo>
                  <a:lnTo>
                    <a:pt x="28508" y="60405"/>
                  </a:lnTo>
                  <a:lnTo>
                    <a:pt x="7533" y="100917"/>
                  </a:lnTo>
                  <a:lnTo>
                    <a:pt x="0" y="147574"/>
                  </a:lnTo>
                  <a:lnTo>
                    <a:pt x="7533" y="194243"/>
                  </a:lnTo>
                  <a:lnTo>
                    <a:pt x="28508" y="234787"/>
                  </a:lnTo>
                  <a:lnTo>
                    <a:pt x="60487" y="266766"/>
                  </a:lnTo>
                  <a:lnTo>
                    <a:pt x="101031" y="287741"/>
                  </a:lnTo>
                  <a:lnTo>
                    <a:pt x="147700" y="295275"/>
                  </a:lnTo>
                  <a:lnTo>
                    <a:pt x="194357" y="287741"/>
                  </a:lnTo>
                  <a:lnTo>
                    <a:pt x="234869" y="266766"/>
                  </a:lnTo>
                  <a:lnTo>
                    <a:pt x="266810" y="234787"/>
                  </a:lnTo>
                  <a:lnTo>
                    <a:pt x="287754" y="194243"/>
                  </a:lnTo>
                  <a:lnTo>
                    <a:pt x="295275" y="147574"/>
                  </a:lnTo>
                  <a:lnTo>
                    <a:pt x="287754" y="100917"/>
                  </a:lnTo>
                  <a:lnTo>
                    <a:pt x="266810" y="60405"/>
                  </a:lnTo>
                  <a:lnTo>
                    <a:pt x="234869" y="28464"/>
                  </a:lnTo>
                  <a:lnTo>
                    <a:pt x="194357" y="7520"/>
                  </a:lnTo>
                  <a:lnTo>
                    <a:pt x="1477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22" name="object 53"/>
            <p:cNvSpPr/>
            <p:nvPr/>
          </p:nvSpPr>
          <p:spPr>
            <a:xfrm>
              <a:off x="8231760" y="5097240"/>
              <a:ext cx="3804480" cy="1760400"/>
            </a:xfrm>
            <a:custGeom>
              <a:avLst/>
              <a:gdLst>
                <a:gd name="textAreaLeft" fmla="*/ 0 w 3804480"/>
                <a:gd name="textAreaRight" fmla="*/ 3804840 w 3804480"/>
                <a:gd name="textAreaTop" fmla="*/ 0 h 1760400"/>
                <a:gd name="textAreaBottom" fmla="*/ 1760760 h 1760400"/>
              </a:gdLst>
              <a:ahLst/>
              <a:rect l="textAreaLeft" t="textAreaTop" r="textAreaRight" b="textAreaBottom"/>
              <a:pathLst>
                <a:path w="3804920" h="1760854">
                  <a:moveTo>
                    <a:pt x="1805061" y="1760660"/>
                  </a:moveTo>
                  <a:lnTo>
                    <a:pt x="1719077" y="1743117"/>
                  </a:lnTo>
                  <a:lnTo>
                    <a:pt x="1666357" y="1727250"/>
                  </a:lnTo>
                  <a:lnTo>
                    <a:pt x="1616502" y="1708244"/>
                  </a:lnTo>
                  <a:lnTo>
                    <a:pt x="1569858" y="1686257"/>
                  </a:lnTo>
                  <a:lnTo>
                    <a:pt x="1526768" y="1661451"/>
                  </a:lnTo>
                  <a:lnTo>
                    <a:pt x="1487576" y="1633985"/>
                  </a:lnTo>
                  <a:lnTo>
                    <a:pt x="1452628" y="1604018"/>
                  </a:lnTo>
                  <a:lnTo>
                    <a:pt x="1406075" y="1620311"/>
                  </a:lnTo>
                  <a:lnTo>
                    <a:pt x="1358427" y="1634063"/>
                  </a:lnTo>
                  <a:lnTo>
                    <a:pt x="1309892" y="1645306"/>
                  </a:lnTo>
                  <a:lnTo>
                    <a:pt x="1260677" y="1654073"/>
                  </a:lnTo>
                  <a:lnTo>
                    <a:pt x="1210989" y="1660398"/>
                  </a:lnTo>
                  <a:lnTo>
                    <a:pt x="1161035" y="1664313"/>
                  </a:lnTo>
                  <a:lnTo>
                    <a:pt x="1111022" y="1665851"/>
                  </a:lnTo>
                  <a:lnTo>
                    <a:pt x="1061157" y="1665045"/>
                  </a:lnTo>
                  <a:lnTo>
                    <a:pt x="1011647" y="1661928"/>
                  </a:lnTo>
                  <a:lnTo>
                    <a:pt x="962699" y="1656532"/>
                  </a:lnTo>
                  <a:lnTo>
                    <a:pt x="914520" y="1648891"/>
                  </a:lnTo>
                  <a:lnTo>
                    <a:pt x="867318" y="1639037"/>
                  </a:lnTo>
                  <a:lnTo>
                    <a:pt x="821298" y="1627003"/>
                  </a:lnTo>
                  <a:lnTo>
                    <a:pt x="776669" y="1612823"/>
                  </a:lnTo>
                  <a:lnTo>
                    <a:pt x="733636" y="1596528"/>
                  </a:lnTo>
                  <a:lnTo>
                    <a:pt x="692408" y="1578152"/>
                  </a:lnTo>
                  <a:lnTo>
                    <a:pt x="653191" y="1557727"/>
                  </a:lnTo>
                  <a:lnTo>
                    <a:pt x="616192" y="1535287"/>
                  </a:lnTo>
                  <a:lnTo>
                    <a:pt x="581619" y="1510865"/>
                  </a:lnTo>
                  <a:lnTo>
                    <a:pt x="549677" y="1484492"/>
                  </a:lnTo>
                  <a:lnTo>
                    <a:pt x="520575" y="1456203"/>
                  </a:lnTo>
                  <a:lnTo>
                    <a:pt x="513463" y="1448418"/>
                  </a:lnTo>
                  <a:lnTo>
                    <a:pt x="456672" y="1449984"/>
                  </a:lnTo>
                  <a:lnTo>
                    <a:pt x="401522" y="1446382"/>
                  </a:lnTo>
                  <a:lnTo>
                    <a:pt x="348672" y="1437939"/>
                  </a:lnTo>
                  <a:lnTo>
                    <a:pt x="298782" y="1424987"/>
                  </a:lnTo>
                  <a:lnTo>
                    <a:pt x="252509" y="1407852"/>
                  </a:lnTo>
                  <a:lnTo>
                    <a:pt x="210514" y="1386865"/>
                  </a:lnTo>
                  <a:lnTo>
                    <a:pt x="173455" y="1362354"/>
                  </a:lnTo>
                  <a:lnTo>
                    <a:pt x="141991" y="1334649"/>
                  </a:lnTo>
                  <a:lnTo>
                    <a:pt x="116781" y="1304078"/>
                  </a:lnTo>
                  <a:lnTo>
                    <a:pt x="87759" y="1235655"/>
                  </a:lnTo>
                  <a:lnTo>
                    <a:pt x="85775" y="1193226"/>
                  </a:lnTo>
                  <a:lnTo>
                    <a:pt x="95355" y="1151689"/>
                  </a:lnTo>
                  <a:lnTo>
                    <a:pt x="116024" y="1111955"/>
                  </a:lnTo>
                  <a:lnTo>
                    <a:pt x="147305" y="1074930"/>
                  </a:lnTo>
                  <a:lnTo>
                    <a:pt x="188724" y="1041523"/>
                  </a:lnTo>
                  <a:lnTo>
                    <a:pt x="137729" y="1018783"/>
                  </a:lnTo>
                  <a:lnTo>
                    <a:pt x="94276" y="991852"/>
                  </a:lnTo>
                  <a:lnTo>
                    <a:pt x="58648" y="961416"/>
                  </a:lnTo>
                  <a:lnTo>
                    <a:pt x="31125" y="928161"/>
                  </a:lnTo>
                  <a:lnTo>
                    <a:pt x="11988" y="892775"/>
                  </a:lnTo>
                  <a:lnTo>
                    <a:pt x="1519" y="855945"/>
                  </a:lnTo>
                  <a:lnTo>
                    <a:pt x="0" y="818357"/>
                  </a:lnTo>
                  <a:lnTo>
                    <a:pt x="7710" y="780699"/>
                  </a:lnTo>
                  <a:lnTo>
                    <a:pt x="24931" y="743657"/>
                  </a:lnTo>
                  <a:lnTo>
                    <a:pt x="51945" y="707919"/>
                  </a:lnTo>
                  <a:lnTo>
                    <a:pt x="86452" y="676360"/>
                  </a:lnTo>
                  <a:lnTo>
                    <a:pt x="127764" y="648966"/>
                  </a:lnTo>
                  <a:lnTo>
                    <a:pt x="174961" y="626117"/>
                  </a:lnTo>
                  <a:lnTo>
                    <a:pt x="227121" y="608189"/>
                  </a:lnTo>
                  <a:lnTo>
                    <a:pt x="283324" y="595562"/>
                  </a:lnTo>
                  <a:lnTo>
                    <a:pt x="342648" y="588615"/>
                  </a:lnTo>
                  <a:lnTo>
                    <a:pt x="345823" y="583091"/>
                  </a:lnTo>
                  <a:lnTo>
                    <a:pt x="340680" y="544650"/>
                  </a:lnTo>
                  <a:lnTo>
                    <a:pt x="341655" y="506803"/>
                  </a:lnTo>
                  <a:lnTo>
                    <a:pt x="348491" y="469763"/>
                  </a:lnTo>
                  <a:lnTo>
                    <a:pt x="360932" y="433743"/>
                  </a:lnTo>
                  <a:lnTo>
                    <a:pt x="378725" y="398958"/>
                  </a:lnTo>
                  <a:lnTo>
                    <a:pt x="401612" y="365621"/>
                  </a:lnTo>
                  <a:lnTo>
                    <a:pt x="429338" y="333944"/>
                  </a:lnTo>
                  <a:lnTo>
                    <a:pt x="461647" y="304141"/>
                  </a:lnTo>
                  <a:lnTo>
                    <a:pt x="498285" y="276427"/>
                  </a:lnTo>
                  <a:lnTo>
                    <a:pt x="538995" y="251013"/>
                  </a:lnTo>
                  <a:lnTo>
                    <a:pt x="583521" y="228115"/>
                  </a:lnTo>
                  <a:lnTo>
                    <a:pt x="631609" y="207944"/>
                  </a:lnTo>
                  <a:lnTo>
                    <a:pt x="683002" y="190714"/>
                  </a:lnTo>
                  <a:lnTo>
                    <a:pt x="737445" y="176640"/>
                  </a:lnTo>
                  <a:lnTo>
                    <a:pt x="794683" y="165934"/>
                  </a:lnTo>
                  <a:lnTo>
                    <a:pt x="854458" y="158809"/>
                  </a:lnTo>
                  <a:lnTo>
                    <a:pt x="903911" y="155892"/>
                  </a:lnTo>
                  <a:lnTo>
                    <a:pt x="953324" y="155598"/>
                  </a:lnTo>
                  <a:lnTo>
                    <a:pt x="1002446" y="157894"/>
                  </a:lnTo>
                  <a:lnTo>
                    <a:pt x="1051023" y="162746"/>
                  </a:lnTo>
                  <a:lnTo>
                    <a:pt x="1098802" y="170122"/>
                  </a:lnTo>
                  <a:lnTo>
                    <a:pt x="1145531" y="179990"/>
                  </a:lnTo>
                  <a:lnTo>
                    <a:pt x="1190955" y="192317"/>
                  </a:lnTo>
                  <a:lnTo>
                    <a:pt x="1234823" y="207069"/>
                  </a:lnTo>
                  <a:lnTo>
                    <a:pt x="1263276" y="177330"/>
                  </a:lnTo>
                  <a:lnTo>
                    <a:pt x="1296229" y="150439"/>
                  </a:lnTo>
                  <a:lnTo>
                    <a:pt x="1333205" y="126491"/>
                  </a:lnTo>
                  <a:lnTo>
                    <a:pt x="1373727" y="105577"/>
                  </a:lnTo>
                  <a:lnTo>
                    <a:pt x="1417320" y="87791"/>
                  </a:lnTo>
                  <a:lnTo>
                    <a:pt x="1463507" y="73225"/>
                  </a:lnTo>
                  <a:lnTo>
                    <a:pt x="1511810" y="61972"/>
                  </a:lnTo>
                  <a:lnTo>
                    <a:pt x="1561755" y="54124"/>
                  </a:lnTo>
                  <a:lnTo>
                    <a:pt x="1612863" y="49775"/>
                  </a:lnTo>
                  <a:lnTo>
                    <a:pt x="1664659" y="49017"/>
                  </a:lnTo>
                  <a:lnTo>
                    <a:pt x="1716666" y="51943"/>
                  </a:lnTo>
                  <a:lnTo>
                    <a:pt x="1768408" y="58646"/>
                  </a:lnTo>
                  <a:lnTo>
                    <a:pt x="1819407" y="69218"/>
                  </a:lnTo>
                  <a:lnTo>
                    <a:pt x="1869188" y="83752"/>
                  </a:lnTo>
                  <a:lnTo>
                    <a:pt x="1926688" y="106628"/>
                  </a:lnTo>
                  <a:lnTo>
                    <a:pt x="1978281" y="134552"/>
                  </a:lnTo>
                  <a:lnTo>
                    <a:pt x="2004666" y="105935"/>
                  </a:lnTo>
                  <a:lnTo>
                    <a:pt x="2036105" y="80432"/>
                  </a:lnTo>
                  <a:lnTo>
                    <a:pt x="2071982" y="58173"/>
                  </a:lnTo>
                  <a:lnTo>
                    <a:pt x="2111683" y="39288"/>
                  </a:lnTo>
                  <a:lnTo>
                    <a:pt x="2154595" y="23905"/>
                  </a:lnTo>
                  <a:lnTo>
                    <a:pt x="2200103" y="12156"/>
                  </a:lnTo>
                  <a:lnTo>
                    <a:pt x="2247592" y="4168"/>
                  </a:lnTo>
                  <a:lnTo>
                    <a:pt x="2296449" y="73"/>
                  </a:lnTo>
                  <a:lnTo>
                    <a:pt x="2346060" y="0"/>
                  </a:lnTo>
                  <a:lnTo>
                    <a:pt x="2395809" y="4077"/>
                  </a:lnTo>
                  <a:lnTo>
                    <a:pt x="2445082" y="12436"/>
                  </a:lnTo>
                  <a:lnTo>
                    <a:pt x="2493266" y="25205"/>
                  </a:lnTo>
                  <a:lnTo>
                    <a:pt x="2531382" y="39038"/>
                  </a:lnTo>
                  <a:lnTo>
                    <a:pt x="2566641" y="55479"/>
                  </a:lnTo>
                  <a:lnTo>
                    <a:pt x="2627251" y="95563"/>
                  </a:lnTo>
                  <a:lnTo>
                    <a:pt x="2664437" y="71026"/>
                  </a:lnTo>
                  <a:lnTo>
                    <a:pt x="2705218" y="50070"/>
                  </a:lnTo>
                  <a:lnTo>
                    <a:pt x="2749031" y="32725"/>
                  </a:lnTo>
                  <a:lnTo>
                    <a:pt x="2795309" y="19017"/>
                  </a:lnTo>
                  <a:lnTo>
                    <a:pt x="2843487" y="8976"/>
                  </a:lnTo>
                  <a:lnTo>
                    <a:pt x="2893001" y="2631"/>
                  </a:lnTo>
                  <a:lnTo>
                    <a:pt x="2943284" y="9"/>
                  </a:lnTo>
                  <a:lnTo>
                    <a:pt x="2993771" y="1139"/>
                  </a:lnTo>
                  <a:lnTo>
                    <a:pt x="3043898" y="6050"/>
                  </a:lnTo>
                  <a:lnTo>
                    <a:pt x="3093097" y="14770"/>
                  </a:lnTo>
                  <a:lnTo>
                    <a:pt x="3140806" y="27327"/>
                  </a:lnTo>
                  <a:lnTo>
                    <a:pt x="3186457" y="43750"/>
                  </a:lnTo>
                  <a:lnTo>
                    <a:pt x="3229485" y="64067"/>
                  </a:lnTo>
                  <a:lnTo>
                    <a:pt x="3281478" y="97278"/>
                  </a:lnTo>
                  <a:lnTo>
                    <a:pt x="3323386" y="135346"/>
                  </a:lnTo>
                  <a:lnTo>
                    <a:pt x="3354412" y="177367"/>
                  </a:lnTo>
                  <a:lnTo>
                    <a:pt x="3373757" y="222436"/>
                  </a:lnTo>
                  <a:lnTo>
                    <a:pt x="3429566" y="234514"/>
                  </a:lnTo>
                  <a:lnTo>
                    <a:pt x="3481432" y="250533"/>
                  </a:lnTo>
                  <a:lnTo>
                    <a:pt x="3529044" y="270148"/>
                  </a:lnTo>
                  <a:lnTo>
                    <a:pt x="3572094" y="293017"/>
                  </a:lnTo>
                  <a:lnTo>
                    <a:pt x="3610273" y="318796"/>
                  </a:lnTo>
                  <a:lnTo>
                    <a:pt x="3643270" y="347143"/>
                  </a:lnTo>
                  <a:lnTo>
                    <a:pt x="3670777" y="377712"/>
                  </a:lnTo>
                  <a:lnTo>
                    <a:pt x="3692485" y="410162"/>
                  </a:lnTo>
                  <a:lnTo>
                    <a:pt x="3717262" y="479330"/>
                  </a:lnTo>
                  <a:lnTo>
                    <a:pt x="3719714" y="515362"/>
                  </a:lnTo>
                  <a:lnTo>
                    <a:pt x="3715128" y="551900"/>
                  </a:lnTo>
                  <a:lnTo>
                    <a:pt x="3703195" y="588602"/>
                  </a:lnTo>
                  <a:lnTo>
                    <a:pt x="3681605" y="627782"/>
                  </a:lnTo>
                  <a:lnTo>
                    <a:pt x="3716290" y="659632"/>
                  </a:lnTo>
                  <a:lnTo>
                    <a:pt x="3745181" y="692898"/>
                  </a:lnTo>
                  <a:lnTo>
                    <a:pt x="3768332" y="727312"/>
                  </a:lnTo>
                  <a:lnTo>
                    <a:pt x="3785799" y="762609"/>
                  </a:lnTo>
                  <a:lnTo>
                    <a:pt x="3803900" y="834783"/>
                  </a:lnTo>
                  <a:lnTo>
                    <a:pt x="3804643" y="871128"/>
                  </a:lnTo>
                  <a:lnTo>
                    <a:pt x="3799922" y="907288"/>
                  </a:lnTo>
                  <a:lnTo>
                    <a:pt x="3774304" y="977993"/>
                  </a:lnTo>
                  <a:lnTo>
                    <a:pt x="3753518" y="1012003"/>
                  </a:lnTo>
                  <a:lnTo>
                    <a:pt x="3727486" y="1044764"/>
                  </a:lnTo>
                  <a:lnTo>
                    <a:pt x="3696264" y="1076009"/>
                  </a:lnTo>
                  <a:lnTo>
                    <a:pt x="3659907" y="1105471"/>
                  </a:lnTo>
                  <a:lnTo>
                    <a:pt x="3618468" y="1132884"/>
                  </a:lnTo>
                  <a:lnTo>
                    <a:pt x="3572004" y="1157982"/>
                  </a:lnTo>
                  <a:lnTo>
                    <a:pt x="3530189" y="1176605"/>
                  </a:lnTo>
                  <a:lnTo>
                    <a:pt x="3486190" y="1192833"/>
                  </a:lnTo>
                  <a:lnTo>
                    <a:pt x="3440258" y="1206596"/>
                  </a:lnTo>
                  <a:lnTo>
                    <a:pt x="3392643" y="1217826"/>
                  </a:lnTo>
                  <a:lnTo>
                    <a:pt x="3343596" y="1226455"/>
                  </a:lnTo>
                  <a:lnTo>
                    <a:pt x="3293366" y="1232416"/>
                  </a:lnTo>
                  <a:lnTo>
                    <a:pt x="3289461" y="1270021"/>
                  </a:lnTo>
                  <a:lnTo>
                    <a:pt x="3262310" y="1341068"/>
                  </a:lnTo>
                  <a:lnTo>
                    <a:pt x="3239834" y="1374029"/>
                  </a:lnTo>
                  <a:lnTo>
                    <a:pt x="3211936" y="1404962"/>
                  </a:lnTo>
                  <a:lnTo>
                    <a:pt x="3179000" y="1433626"/>
                  </a:lnTo>
                  <a:lnTo>
                    <a:pt x="3141411" y="1459781"/>
                  </a:lnTo>
                  <a:lnTo>
                    <a:pt x="3099553" y="1483187"/>
                  </a:lnTo>
                  <a:lnTo>
                    <a:pt x="3053811" y="1503604"/>
                  </a:lnTo>
                  <a:lnTo>
                    <a:pt x="3004569" y="1520792"/>
                  </a:lnTo>
                  <a:lnTo>
                    <a:pt x="2952211" y="1534510"/>
                  </a:lnTo>
                  <a:lnTo>
                    <a:pt x="2897122" y="1544518"/>
                  </a:lnTo>
                  <a:lnTo>
                    <a:pt x="2839686" y="1550576"/>
                  </a:lnTo>
                  <a:lnTo>
                    <a:pt x="2780286" y="1552444"/>
                  </a:lnTo>
                  <a:lnTo>
                    <a:pt x="2724299" y="1550195"/>
                  </a:lnTo>
                  <a:lnTo>
                    <a:pt x="2669280" y="1544088"/>
                  </a:lnTo>
                  <a:lnTo>
                    <a:pt x="2615713" y="1534210"/>
                  </a:lnTo>
                  <a:lnTo>
                    <a:pt x="2564078" y="1520651"/>
                  </a:lnTo>
                  <a:lnTo>
                    <a:pt x="2514856" y="1503498"/>
                  </a:lnTo>
                  <a:lnTo>
                    <a:pt x="2496877" y="1535972"/>
                  </a:lnTo>
                  <a:lnTo>
                    <a:pt x="2448819" y="1595740"/>
                  </a:lnTo>
                  <a:lnTo>
                    <a:pt x="2419264" y="1622855"/>
                  </a:lnTo>
                  <a:lnTo>
                    <a:pt x="2386374" y="1648006"/>
                  </a:lnTo>
                  <a:lnTo>
                    <a:pt x="2350410" y="1671103"/>
                  </a:lnTo>
                  <a:lnTo>
                    <a:pt x="2311635" y="1692057"/>
                  </a:lnTo>
                  <a:lnTo>
                    <a:pt x="2270308" y="1710780"/>
                  </a:lnTo>
                  <a:lnTo>
                    <a:pt x="2226693" y="1727182"/>
                  </a:lnTo>
                  <a:lnTo>
                    <a:pt x="2181051" y="1741175"/>
                  </a:lnTo>
                  <a:lnTo>
                    <a:pt x="2133643" y="1752668"/>
                  </a:lnTo>
                  <a:lnTo>
                    <a:pt x="2089753" y="1760660"/>
                  </a:lnTo>
                </a:path>
              </a:pathLst>
            </a:custGeom>
            <a:noFill/>
            <a:ln w="28575">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423" name="object 54" descr=""/>
            <p:cNvPicPr/>
            <p:nvPr/>
          </p:nvPicPr>
          <p:blipFill>
            <a:blip r:embed="rId11"/>
            <a:stretch/>
          </p:blipFill>
          <p:spPr>
            <a:xfrm>
              <a:off x="8192160" y="5075280"/>
              <a:ext cx="314640" cy="237600"/>
            </a:xfrm>
            <a:prstGeom prst="rect">
              <a:avLst/>
            </a:prstGeom>
            <a:noFill/>
            <a:ln w="0">
              <a:noFill/>
            </a:ln>
          </p:spPr>
        </p:pic>
        <p:sp>
          <p:nvSpPr>
            <p:cNvPr id="424" name="object 55"/>
            <p:cNvSpPr/>
            <p:nvPr/>
          </p:nvSpPr>
          <p:spPr>
            <a:xfrm>
              <a:off x="8424360" y="5155200"/>
              <a:ext cx="3486960" cy="1539000"/>
            </a:xfrm>
            <a:custGeom>
              <a:avLst/>
              <a:gdLst>
                <a:gd name="textAreaLeft" fmla="*/ 0 w 3486960"/>
                <a:gd name="textAreaRight" fmla="*/ 3487320 w 3486960"/>
                <a:gd name="textAreaTop" fmla="*/ 0 h 1539000"/>
                <a:gd name="textAreaBottom" fmla="*/ 1539360 h 1539000"/>
              </a:gdLst>
              <a:ahLst/>
              <a:rect l="textAreaLeft" t="textAreaTop" r="textAreaRight" b="textAreaBottom"/>
              <a:pathLst>
                <a:path w="3487420" h="1539240">
                  <a:moveTo>
                    <a:pt x="346075" y="147574"/>
                  </a:moveTo>
                  <a:lnTo>
                    <a:pt x="338554" y="194243"/>
                  </a:lnTo>
                  <a:lnTo>
                    <a:pt x="317610" y="234787"/>
                  </a:lnTo>
                  <a:lnTo>
                    <a:pt x="285669" y="266766"/>
                  </a:lnTo>
                  <a:lnTo>
                    <a:pt x="245157" y="287741"/>
                  </a:lnTo>
                  <a:lnTo>
                    <a:pt x="198500" y="295275"/>
                  </a:lnTo>
                  <a:lnTo>
                    <a:pt x="151831" y="287741"/>
                  </a:lnTo>
                  <a:lnTo>
                    <a:pt x="111287" y="266766"/>
                  </a:lnTo>
                  <a:lnTo>
                    <a:pt x="79308" y="234787"/>
                  </a:lnTo>
                  <a:lnTo>
                    <a:pt x="58333" y="194243"/>
                  </a:lnTo>
                  <a:lnTo>
                    <a:pt x="50800" y="147574"/>
                  </a:lnTo>
                  <a:lnTo>
                    <a:pt x="58333" y="100917"/>
                  </a:lnTo>
                  <a:lnTo>
                    <a:pt x="79308" y="60405"/>
                  </a:lnTo>
                  <a:lnTo>
                    <a:pt x="111287" y="28464"/>
                  </a:lnTo>
                  <a:lnTo>
                    <a:pt x="151831" y="7520"/>
                  </a:lnTo>
                  <a:lnTo>
                    <a:pt x="198500" y="0"/>
                  </a:lnTo>
                  <a:lnTo>
                    <a:pt x="245157" y="7520"/>
                  </a:lnTo>
                  <a:lnTo>
                    <a:pt x="285669" y="28464"/>
                  </a:lnTo>
                  <a:lnTo>
                    <a:pt x="317610" y="60405"/>
                  </a:lnTo>
                  <a:lnTo>
                    <a:pt x="338554" y="100917"/>
                  </a:lnTo>
                  <a:lnTo>
                    <a:pt x="346075" y="147574"/>
                  </a:lnTo>
                  <a:close/>
                </a:path>
                <a:path w="3487420" h="1539240">
                  <a:moveTo>
                    <a:pt x="222757" y="1009586"/>
                  </a:moveTo>
                  <a:lnTo>
                    <a:pt x="164627" y="1009643"/>
                  </a:lnTo>
                  <a:lnTo>
                    <a:pt x="107473" y="1004119"/>
                  </a:lnTo>
                  <a:lnTo>
                    <a:pt x="52272" y="993155"/>
                  </a:lnTo>
                  <a:lnTo>
                    <a:pt x="0" y="976896"/>
                  </a:lnTo>
                </a:path>
                <a:path w="3487420" h="1539240">
                  <a:moveTo>
                    <a:pt x="419480" y="1367282"/>
                  </a:moveTo>
                  <a:lnTo>
                    <a:pt x="395704" y="1372709"/>
                  </a:lnTo>
                  <a:lnTo>
                    <a:pt x="371475" y="1377132"/>
                  </a:lnTo>
                  <a:lnTo>
                    <a:pt x="346864" y="1380539"/>
                  </a:lnTo>
                  <a:lnTo>
                    <a:pt x="321945" y="1382915"/>
                  </a:lnTo>
                </a:path>
                <a:path w="3487420" h="1539240">
                  <a:moveTo>
                    <a:pt x="1259585" y="1539151"/>
                  </a:moveTo>
                  <a:lnTo>
                    <a:pt x="1242683" y="1522078"/>
                  </a:lnTo>
                  <a:lnTo>
                    <a:pt x="1227232" y="1504470"/>
                  </a:lnTo>
                  <a:lnTo>
                    <a:pt x="1213258" y="1486362"/>
                  </a:lnTo>
                  <a:lnTo>
                    <a:pt x="1200784" y="1467789"/>
                  </a:lnTo>
                </a:path>
                <a:path w="3487420" h="1539240">
                  <a:moveTo>
                    <a:pt x="2345943" y="1361211"/>
                  </a:moveTo>
                  <a:lnTo>
                    <a:pt x="2342540" y="1381062"/>
                  </a:lnTo>
                  <a:lnTo>
                    <a:pt x="2337482" y="1400754"/>
                  </a:lnTo>
                  <a:lnTo>
                    <a:pt x="2330781" y="1420249"/>
                  </a:lnTo>
                  <a:lnTo>
                    <a:pt x="2322449" y="1439506"/>
                  </a:lnTo>
                </a:path>
                <a:path w="3487420" h="1539240">
                  <a:moveTo>
                    <a:pt x="2812414" y="877404"/>
                  </a:moveTo>
                  <a:lnTo>
                    <a:pt x="2868704" y="897689"/>
                  </a:lnTo>
                  <a:lnTo>
                    <a:pt x="2919789" y="921971"/>
                  </a:lnTo>
                  <a:lnTo>
                    <a:pt x="2965275" y="949846"/>
                  </a:lnTo>
                  <a:lnTo>
                    <a:pt x="3004766" y="980913"/>
                  </a:lnTo>
                  <a:lnTo>
                    <a:pt x="3037865" y="1014769"/>
                  </a:lnTo>
                  <a:lnTo>
                    <a:pt x="3064176" y="1051012"/>
                  </a:lnTo>
                  <a:lnTo>
                    <a:pt x="3083302" y="1089240"/>
                  </a:lnTo>
                  <a:lnTo>
                    <a:pt x="3094849" y="1129049"/>
                  </a:lnTo>
                  <a:lnTo>
                    <a:pt x="3098418" y="1170038"/>
                  </a:lnTo>
                </a:path>
                <a:path w="3487420" h="1539240">
                  <a:moveTo>
                    <a:pt x="3487038" y="565734"/>
                  </a:moveTo>
                  <a:lnTo>
                    <a:pt x="3462849" y="596541"/>
                  </a:lnTo>
                  <a:lnTo>
                    <a:pt x="3433349" y="625284"/>
                  </a:lnTo>
                  <a:lnTo>
                    <a:pt x="3398849" y="651684"/>
                  </a:lnTo>
                  <a:lnTo>
                    <a:pt x="3359657" y="675462"/>
                  </a:lnTo>
                </a:path>
                <a:path w="3487420" h="1539240">
                  <a:moveTo>
                    <a:pt x="3181477" y="158623"/>
                  </a:moveTo>
                  <a:lnTo>
                    <a:pt x="3184618" y="171451"/>
                  </a:lnTo>
                  <a:lnTo>
                    <a:pt x="3186795" y="184388"/>
                  </a:lnTo>
                  <a:lnTo>
                    <a:pt x="3187995" y="197395"/>
                  </a:lnTo>
                  <a:lnTo>
                    <a:pt x="3188207" y="210439"/>
                  </a:lnTo>
                </a:path>
                <a:path w="3487420" h="1539240">
                  <a:moveTo>
                    <a:pt x="2368041" y="98171"/>
                  </a:moveTo>
                  <a:lnTo>
                    <a:pt x="2381509" y="80510"/>
                  </a:lnTo>
                  <a:lnTo>
                    <a:pt x="2396918" y="63563"/>
                  </a:lnTo>
                  <a:lnTo>
                    <a:pt x="2414208" y="47378"/>
                  </a:lnTo>
                  <a:lnTo>
                    <a:pt x="2433320" y="32004"/>
                  </a:lnTo>
                </a:path>
                <a:path w="3487420" h="1539240">
                  <a:moveTo>
                    <a:pt x="1757806" y="129667"/>
                  </a:moveTo>
                  <a:lnTo>
                    <a:pt x="1763587" y="114935"/>
                  </a:lnTo>
                  <a:lnTo>
                    <a:pt x="1770808" y="100488"/>
                  </a:lnTo>
                  <a:lnTo>
                    <a:pt x="1779434" y="86375"/>
                  </a:lnTo>
                  <a:lnTo>
                    <a:pt x="1789429" y="72644"/>
                  </a:lnTo>
                </a:path>
                <a:path w="3487420" h="1539240">
                  <a:moveTo>
                    <a:pt x="1041526" y="148971"/>
                  </a:moveTo>
                  <a:lnTo>
                    <a:pt x="1072086" y="161159"/>
                  </a:lnTo>
                  <a:lnTo>
                    <a:pt x="1101407" y="174466"/>
                  </a:lnTo>
                  <a:lnTo>
                    <a:pt x="1129395" y="188868"/>
                  </a:lnTo>
                  <a:lnTo>
                    <a:pt x="1155953" y="204343"/>
                  </a:lnTo>
                </a:path>
                <a:path w="3487420" h="1539240">
                  <a:moveTo>
                    <a:pt x="172974" y="583565"/>
                  </a:moveTo>
                  <a:lnTo>
                    <a:pt x="166643" y="569218"/>
                  </a:lnTo>
                  <a:lnTo>
                    <a:pt x="161194" y="554728"/>
                  </a:lnTo>
                  <a:lnTo>
                    <a:pt x="156650" y="540111"/>
                  </a:lnTo>
                  <a:lnTo>
                    <a:pt x="153034" y="525386"/>
                  </a:lnTo>
                </a:path>
              </a:pathLst>
            </a:custGeom>
            <a:noFill/>
            <a:ln w="28575">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25" name="object 56"/>
          <p:cNvSpPr/>
          <p:nvPr/>
        </p:nvSpPr>
        <p:spPr>
          <a:xfrm>
            <a:off x="8887680" y="5366160"/>
            <a:ext cx="2233080" cy="1377360"/>
          </a:xfrm>
          <a:prstGeom prst="rect">
            <a:avLst/>
          </a:prstGeom>
          <a:noFill/>
          <a:ln w="0">
            <a:noFill/>
          </a:ln>
        </p:spPr>
        <p:style>
          <a:lnRef idx="0"/>
          <a:fillRef idx="0"/>
          <a:effectRef idx="0"/>
          <a:fontRef idx="minor"/>
        </p:style>
        <p:txBody>
          <a:bodyPr lIns="0" rIns="0" tIns="15120" bIns="0" anchor="t">
            <a:spAutoFit/>
          </a:bodyPr>
          <a:p>
            <a:pPr marL="12600" indent="169560" defTabSz="914400">
              <a:lnSpc>
                <a:spcPct val="99000"/>
              </a:lnSpc>
              <a:spcBef>
                <a:spcPts val="119"/>
              </a:spcBef>
              <a:tabLst>
                <a:tab algn="l" pos="0"/>
              </a:tabLst>
            </a:pPr>
            <a:r>
              <a:rPr b="0" lang="en-US" sz="1800" spc="65" strike="noStrike" u="none">
                <a:solidFill>
                  <a:schemeClr val="dk1"/>
                </a:solidFill>
                <a:uFillTx/>
                <a:latin typeface="Trebuchet MS"/>
              </a:rPr>
              <a:t>This</a:t>
            </a:r>
            <a:r>
              <a:rPr b="0" lang="en-US" sz="1800" spc="-31" strike="noStrike" u="none">
                <a:solidFill>
                  <a:schemeClr val="dk1"/>
                </a:solidFill>
                <a:uFillTx/>
                <a:latin typeface="Trebuchet MS"/>
              </a:rPr>
              <a:t> </a:t>
            </a:r>
            <a:r>
              <a:rPr b="0" lang="en-US" sz="1800" strike="noStrike" u="none">
                <a:solidFill>
                  <a:schemeClr val="dk1"/>
                </a:solidFill>
                <a:uFillTx/>
                <a:latin typeface="Trebuchet MS"/>
              </a:rPr>
              <a:t>model</a:t>
            </a:r>
            <a:r>
              <a:rPr b="0" lang="en-US" sz="1800" spc="34" strike="noStrike" u="none">
                <a:solidFill>
                  <a:schemeClr val="dk1"/>
                </a:solidFill>
                <a:uFillTx/>
                <a:latin typeface="Trebuchet MS"/>
              </a:rPr>
              <a:t> </a:t>
            </a:r>
            <a:r>
              <a:rPr b="0" lang="en-US" sz="1800" spc="45" strike="noStrike" u="none">
                <a:solidFill>
                  <a:schemeClr val="dk1"/>
                </a:solidFill>
                <a:uFillTx/>
                <a:latin typeface="Trebuchet MS"/>
              </a:rPr>
              <a:t>needs </a:t>
            </a:r>
            <a:r>
              <a:rPr b="0" lang="en-US" sz="1800" strike="noStrike" u="none">
                <a:solidFill>
                  <a:schemeClr val="dk1"/>
                </a:solidFill>
                <a:uFillTx/>
                <a:latin typeface="Trebuchet MS"/>
              </a:rPr>
              <a:t>at</a:t>
            </a:r>
            <a:r>
              <a:rPr b="0" lang="en-US" sz="1800" spc="-34" strike="noStrike" u="none">
                <a:solidFill>
                  <a:schemeClr val="dk1"/>
                </a:solidFill>
                <a:uFillTx/>
                <a:latin typeface="Trebuchet MS"/>
              </a:rPr>
              <a:t> </a:t>
            </a:r>
            <a:r>
              <a:rPr b="0" lang="en-US" sz="1800" strike="noStrike" u="none">
                <a:solidFill>
                  <a:schemeClr val="dk1"/>
                </a:solidFill>
                <a:uFillTx/>
                <a:latin typeface="Trebuchet MS"/>
              </a:rPr>
              <a:t>least</a:t>
            </a:r>
            <a:r>
              <a:rPr b="0" lang="en-US" sz="1800" spc="-31" strike="noStrike" u="none">
                <a:solidFill>
                  <a:schemeClr val="dk1"/>
                </a:solidFill>
                <a:uFillTx/>
                <a:latin typeface="Trebuchet MS"/>
              </a:rPr>
              <a:t> </a:t>
            </a:r>
            <a:r>
              <a:rPr b="0" lang="en-US" sz="1800" spc="-96" strike="noStrike" u="none">
                <a:solidFill>
                  <a:schemeClr val="dk1"/>
                </a:solidFill>
                <a:uFillTx/>
                <a:latin typeface="Trebuchet MS"/>
              </a:rPr>
              <a:t>7</a:t>
            </a:r>
            <a:r>
              <a:rPr b="0" lang="en-US" sz="1800" spc="26" strike="noStrike" u="none">
                <a:solidFill>
                  <a:schemeClr val="dk1"/>
                </a:solidFill>
                <a:uFillTx/>
                <a:latin typeface="Trebuchet MS"/>
              </a:rPr>
              <a:t> </a:t>
            </a:r>
            <a:r>
              <a:rPr b="0" lang="en-US" sz="1800" strike="noStrike" u="none">
                <a:solidFill>
                  <a:schemeClr val="dk1"/>
                </a:solidFill>
                <a:uFillTx/>
                <a:latin typeface="Trebuchet MS"/>
              </a:rPr>
              <a:t>top-</a:t>
            </a:r>
            <a:r>
              <a:rPr b="0" lang="en-US" sz="1800" spc="-11" strike="noStrike" u="none">
                <a:solidFill>
                  <a:schemeClr val="dk1"/>
                </a:solidFill>
                <a:uFillTx/>
                <a:latin typeface="Trebuchet MS"/>
              </a:rPr>
              <a:t>of-</a:t>
            </a:r>
            <a:r>
              <a:rPr b="0" lang="en-US" sz="1800" spc="-20" strike="noStrike" u="none">
                <a:solidFill>
                  <a:schemeClr val="dk1"/>
                </a:solidFill>
                <a:uFillTx/>
                <a:latin typeface="Trebuchet MS"/>
              </a:rPr>
              <a:t>the- </a:t>
            </a:r>
            <a:r>
              <a:rPr b="0" lang="en-US" sz="1800" strike="noStrike" u="none">
                <a:solidFill>
                  <a:schemeClr val="dk1"/>
                </a:solidFill>
                <a:uFillTx/>
                <a:latin typeface="Trebuchet MS"/>
              </a:rPr>
              <a:t>line</a:t>
            </a:r>
            <a:r>
              <a:rPr b="0" lang="en-US" sz="1800" spc="34" strike="noStrike" u="none">
                <a:solidFill>
                  <a:schemeClr val="dk1"/>
                </a:solidFill>
                <a:uFillTx/>
                <a:latin typeface="Trebuchet MS"/>
              </a:rPr>
              <a:t> </a:t>
            </a:r>
            <a:r>
              <a:rPr b="0" lang="en-US" sz="1800" spc="60" strike="noStrike" u="none">
                <a:solidFill>
                  <a:schemeClr val="dk1"/>
                </a:solidFill>
                <a:uFillTx/>
                <a:latin typeface="Trebuchet MS"/>
              </a:rPr>
              <a:t>consumer-</a:t>
            </a:r>
            <a:r>
              <a:rPr b="0" lang="en-US" sz="1800" spc="-11" strike="noStrike" u="none">
                <a:solidFill>
                  <a:schemeClr val="dk1"/>
                </a:solidFill>
                <a:uFillTx/>
                <a:latin typeface="Trebuchet MS"/>
              </a:rPr>
              <a:t>grade</a:t>
            </a:r>
            <a:endParaRPr b="0" lang="en-US" sz="1800" strike="noStrike" u="none">
              <a:solidFill>
                <a:srgbClr val="000000"/>
              </a:solidFill>
              <a:uFillTx/>
              <a:latin typeface="Arial"/>
            </a:endParaRPr>
          </a:p>
          <a:p>
            <a:pPr marL="177840" defTabSz="914400">
              <a:lnSpc>
                <a:spcPct val="100000"/>
              </a:lnSpc>
              <a:spcBef>
                <a:spcPts val="20"/>
              </a:spcBef>
              <a:tabLst>
                <a:tab algn="l" pos="0"/>
              </a:tabLst>
            </a:pPr>
            <a:r>
              <a:rPr b="0" lang="en-US" sz="1800" strike="noStrike" u="none">
                <a:solidFill>
                  <a:schemeClr val="dk1"/>
                </a:solidFill>
                <a:uFillTx/>
                <a:latin typeface="Trebuchet MS"/>
              </a:rPr>
              <a:t>GPU’s</a:t>
            </a:r>
            <a:r>
              <a:rPr b="0" lang="en-US" sz="1800" spc="-111" strike="noStrike" u="none">
                <a:solidFill>
                  <a:schemeClr val="dk1"/>
                </a:solidFill>
                <a:uFillTx/>
                <a:latin typeface="Trebuchet MS"/>
              </a:rPr>
              <a:t> </a:t>
            </a:r>
            <a:r>
              <a:rPr b="0" lang="en-US" sz="1800" strike="noStrike" u="none">
                <a:solidFill>
                  <a:schemeClr val="dk1"/>
                </a:solidFill>
                <a:uFillTx/>
                <a:latin typeface="Trebuchet MS"/>
              </a:rPr>
              <a:t>to</a:t>
            </a:r>
            <a:r>
              <a:rPr b="0" lang="en-US" sz="1800" spc="-130" strike="noStrike" u="none">
                <a:solidFill>
                  <a:schemeClr val="dk1"/>
                </a:solidFill>
                <a:uFillTx/>
                <a:latin typeface="Trebuchet MS"/>
              </a:rPr>
              <a:t> </a:t>
            </a:r>
            <a:r>
              <a:rPr b="0" lang="en-US" sz="1800" spc="-11" strike="noStrike" u="none">
                <a:solidFill>
                  <a:schemeClr val="dk1"/>
                </a:solidFill>
                <a:uFillTx/>
                <a:latin typeface="Trebuchet MS"/>
              </a:rPr>
              <a:t>finetune.</a:t>
            </a:r>
            <a:endParaRPr b="0" lang="en-US" sz="1800" strike="noStrike" u="none">
              <a:solidFill>
                <a:srgbClr val="000000"/>
              </a:solidFill>
              <a:uFillTx/>
              <a:latin typeface="Arial"/>
            </a:endParaRPr>
          </a:p>
        </p:txBody>
      </p:sp>
      <p:sp>
        <p:nvSpPr>
          <p:cNvPr id="426" name="object 57"/>
          <p:cNvSpPr/>
          <p:nvPr/>
        </p:nvSpPr>
        <p:spPr>
          <a:xfrm>
            <a:off x="11712960" y="6478560"/>
            <a:ext cx="21564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96" strike="noStrike" u="none">
                <a:solidFill>
                  <a:srgbClr val="888888"/>
                </a:solidFill>
                <a:uFillTx/>
                <a:latin typeface="Trebuchet MS"/>
              </a:rPr>
              <a:t>26</a:t>
            </a:r>
            <a:endParaRPr b="0" lang="en-US" sz="1200" strike="noStrike" u="none">
              <a:solidFill>
                <a:srgbClr val="000000"/>
              </a:solidFill>
              <a:uFillTx/>
              <a:latin typeface="Arial"/>
            </a:endParaRPr>
          </a:p>
        </p:txBody>
      </p:sp>
      <p:sp>
        <p:nvSpPr>
          <p:cNvPr id="427" name="object 58"/>
          <p:cNvSpPr/>
          <p:nvPr/>
        </p:nvSpPr>
        <p:spPr>
          <a:xfrm>
            <a:off x="609120" y="2557800"/>
            <a:ext cx="22766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0" strike="noStrike" u="none">
                <a:solidFill>
                  <a:schemeClr val="dk1"/>
                </a:solidFill>
                <a:uFillTx/>
                <a:latin typeface="Trebuchet MS"/>
              </a:rPr>
              <a:t>10B </a:t>
            </a:r>
            <a:r>
              <a:rPr b="0" lang="en-US" sz="1800" strike="noStrike" u="none">
                <a:solidFill>
                  <a:schemeClr val="dk1"/>
                </a:solidFill>
                <a:uFillTx/>
                <a:latin typeface="Trebuchet MS"/>
              </a:rPr>
              <a:t>parameter</a:t>
            </a:r>
            <a:r>
              <a:rPr b="0" lang="en-US" sz="1800" spc="-6" strike="noStrike" u="none">
                <a:solidFill>
                  <a:schemeClr val="dk1"/>
                </a:solidFill>
                <a:uFillTx/>
                <a:latin typeface="Trebuchet MS"/>
              </a:rPr>
              <a:t> </a:t>
            </a:r>
            <a:r>
              <a:rPr b="0" lang="en-US" sz="1800" spc="-11" strike="noStrike" u="none">
                <a:solidFill>
                  <a:schemeClr val="dk1"/>
                </a:solidFill>
                <a:uFillTx/>
                <a:latin typeface="Trebuchet MS"/>
              </a:rPr>
              <a:t>model</a:t>
            </a:r>
            <a:endParaRPr b="0" lang="en-US" sz="1800" strike="noStrike" u="none">
              <a:solidFill>
                <a:srgbClr val="000000"/>
              </a:solidFill>
              <a:uFillTx/>
              <a:latin typeface="Arial"/>
            </a:endParaRPr>
          </a:p>
        </p:txBody>
      </p:sp>
      <p:grpSp>
        <p:nvGrpSpPr>
          <p:cNvPr id="428" name="object 59"/>
          <p:cNvGrpSpPr/>
          <p:nvPr/>
        </p:nvGrpSpPr>
        <p:grpSpPr>
          <a:xfrm>
            <a:off x="723960" y="2990880"/>
            <a:ext cx="2023920" cy="632880"/>
            <a:chOff x="723960" y="2990880"/>
            <a:chExt cx="2023920" cy="632880"/>
          </a:xfrm>
        </p:grpSpPr>
        <p:pic>
          <p:nvPicPr>
            <p:cNvPr id="429" name="object 60" descr=""/>
            <p:cNvPicPr/>
            <p:nvPr/>
          </p:nvPicPr>
          <p:blipFill>
            <a:blip r:embed="rId12"/>
            <a:stretch/>
          </p:blipFill>
          <p:spPr>
            <a:xfrm>
              <a:off x="723960" y="2990880"/>
              <a:ext cx="2023920" cy="632880"/>
            </a:xfrm>
            <a:prstGeom prst="rect">
              <a:avLst/>
            </a:prstGeom>
            <a:noFill/>
            <a:ln w="0">
              <a:noFill/>
            </a:ln>
          </p:spPr>
        </p:pic>
        <p:pic>
          <p:nvPicPr>
            <p:cNvPr id="430" name="object 61" descr=""/>
            <p:cNvPicPr/>
            <p:nvPr/>
          </p:nvPicPr>
          <p:blipFill>
            <a:blip r:embed="rId13"/>
            <a:stretch/>
          </p:blipFill>
          <p:spPr>
            <a:xfrm>
              <a:off x="733320" y="3066840"/>
              <a:ext cx="1995120" cy="547200"/>
            </a:xfrm>
            <a:prstGeom prst="rect">
              <a:avLst/>
            </a:prstGeom>
            <a:noFill/>
            <a:ln w="0">
              <a:noFill/>
            </a:ln>
          </p:spPr>
        </p:pic>
        <p:sp>
          <p:nvSpPr>
            <p:cNvPr id="431" name="object 62"/>
            <p:cNvSpPr/>
            <p:nvPr/>
          </p:nvSpPr>
          <p:spPr>
            <a:xfrm>
              <a:off x="795240" y="3043440"/>
              <a:ext cx="1886400" cy="495000"/>
            </a:xfrm>
            <a:custGeom>
              <a:avLst/>
              <a:gdLst>
                <a:gd name="textAreaLeft" fmla="*/ 0 w 1886400"/>
                <a:gd name="textAreaRight" fmla="*/ 1886760 w 1886400"/>
                <a:gd name="textAreaTop" fmla="*/ 0 h 495000"/>
                <a:gd name="textAreaBottom" fmla="*/ 495360 h 495000"/>
              </a:gdLst>
              <a:ahLst/>
              <a:rect l="textAreaLeft" t="textAreaTop" r="textAreaRight" b="textAreaBottom"/>
              <a:pathLst>
                <a:path w="1886585" h="495300">
                  <a:moveTo>
                    <a:pt x="1803336"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336" y="495300"/>
                  </a:lnTo>
                  <a:lnTo>
                    <a:pt x="1835489" y="488793"/>
                  </a:lnTo>
                  <a:lnTo>
                    <a:pt x="1861772" y="471058"/>
                  </a:lnTo>
                  <a:lnTo>
                    <a:pt x="1879506" y="444775"/>
                  </a:lnTo>
                  <a:lnTo>
                    <a:pt x="1886013" y="412623"/>
                  </a:lnTo>
                  <a:lnTo>
                    <a:pt x="1886013" y="82550"/>
                  </a:lnTo>
                  <a:lnTo>
                    <a:pt x="1879506" y="50417"/>
                  </a:lnTo>
                  <a:lnTo>
                    <a:pt x="1861772" y="24177"/>
                  </a:lnTo>
                  <a:lnTo>
                    <a:pt x="1835489" y="6486"/>
                  </a:lnTo>
                  <a:lnTo>
                    <a:pt x="1803336"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32" name="object 63"/>
            <p:cNvSpPr/>
            <p:nvPr/>
          </p:nvSpPr>
          <p:spPr>
            <a:xfrm>
              <a:off x="795240" y="3043440"/>
              <a:ext cx="1886400" cy="495000"/>
            </a:xfrm>
            <a:custGeom>
              <a:avLst/>
              <a:gdLst>
                <a:gd name="textAreaLeft" fmla="*/ 0 w 1886400"/>
                <a:gd name="textAreaRight" fmla="*/ 1886760 w 1886400"/>
                <a:gd name="textAreaTop" fmla="*/ 0 h 495000"/>
                <a:gd name="textAreaBottom" fmla="*/ 495360 h 495000"/>
              </a:gdLst>
              <a:ahLst/>
              <a:rect l="textAreaLeft" t="textAreaTop" r="textAreaRight" b="textAreaBottom"/>
              <a:pathLst>
                <a:path w="1886585" h="495300">
                  <a:moveTo>
                    <a:pt x="0" y="82550"/>
                  </a:moveTo>
                  <a:lnTo>
                    <a:pt x="6486" y="50417"/>
                  </a:lnTo>
                  <a:lnTo>
                    <a:pt x="24177" y="24177"/>
                  </a:lnTo>
                  <a:lnTo>
                    <a:pt x="50417" y="6486"/>
                  </a:lnTo>
                  <a:lnTo>
                    <a:pt x="82550" y="0"/>
                  </a:lnTo>
                  <a:lnTo>
                    <a:pt x="1803336" y="0"/>
                  </a:lnTo>
                  <a:lnTo>
                    <a:pt x="1835489" y="6486"/>
                  </a:lnTo>
                  <a:lnTo>
                    <a:pt x="1861772" y="24177"/>
                  </a:lnTo>
                  <a:lnTo>
                    <a:pt x="1879506" y="50417"/>
                  </a:lnTo>
                  <a:lnTo>
                    <a:pt x="1886013" y="82550"/>
                  </a:lnTo>
                  <a:lnTo>
                    <a:pt x="1886013" y="412623"/>
                  </a:lnTo>
                  <a:lnTo>
                    <a:pt x="1879506" y="444775"/>
                  </a:lnTo>
                  <a:lnTo>
                    <a:pt x="1861772" y="471058"/>
                  </a:lnTo>
                  <a:lnTo>
                    <a:pt x="1835489" y="488793"/>
                  </a:lnTo>
                  <a:lnTo>
                    <a:pt x="1803336" y="495300"/>
                  </a:lnTo>
                  <a:lnTo>
                    <a:pt x="82550" y="495300"/>
                  </a:lnTo>
                  <a:lnTo>
                    <a:pt x="50417" y="488793"/>
                  </a:lnTo>
                  <a:lnTo>
                    <a:pt x="24177" y="471058"/>
                  </a:lnTo>
                  <a:lnTo>
                    <a:pt x="6486" y="444775"/>
                  </a:lnTo>
                  <a:lnTo>
                    <a:pt x="0" y="412623"/>
                  </a:lnTo>
                  <a:lnTo>
                    <a:pt x="0" y="825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33" name="object 64"/>
          <p:cNvSpPr/>
          <p:nvPr/>
        </p:nvSpPr>
        <p:spPr>
          <a:xfrm>
            <a:off x="898200" y="3145680"/>
            <a:ext cx="16711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11" strike="noStrike" u="none">
                <a:solidFill>
                  <a:srgbClr val="ffffff"/>
                </a:solidFill>
                <a:uFillTx/>
                <a:latin typeface="Trebuchet MS"/>
              </a:rPr>
              <a:t>Parameters(FP16)</a:t>
            </a:r>
            <a:endParaRPr b="0" lang="en-US" sz="1550" strike="noStrike" u="none">
              <a:solidFill>
                <a:srgbClr val="000000"/>
              </a:solidFill>
              <a:uFillTx/>
              <a:latin typeface="Arial"/>
            </a:endParaRPr>
          </a:p>
        </p:txBody>
      </p:sp>
      <p:sp>
        <p:nvSpPr>
          <p:cNvPr id="434" name="object 65"/>
          <p:cNvSpPr/>
          <p:nvPr/>
        </p:nvSpPr>
        <p:spPr>
          <a:xfrm>
            <a:off x="2910960" y="3129120"/>
            <a:ext cx="598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20GB</a:t>
            </a:r>
            <a:endParaRPr b="0" lang="en-US" sz="1800" strike="noStrike" u="none">
              <a:solidFill>
                <a:srgbClr val="000000"/>
              </a:solidFill>
              <a:uFillTx/>
              <a:latin typeface="Arial"/>
            </a:endParaRPr>
          </a:p>
        </p:txBody>
      </p:sp>
      <p:grpSp>
        <p:nvGrpSpPr>
          <p:cNvPr id="435" name="object 66"/>
          <p:cNvGrpSpPr/>
          <p:nvPr/>
        </p:nvGrpSpPr>
        <p:grpSpPr>
          <a:xfrm>
            <a:off x="723960" y="3610080"/>
            <a:ext cx="2023920" cy="651960"/>
            <a:chOff x="723960" y="3610080"/>
            <a:chExt cx="2023920" cy="651960"/>
          </a:xfrm>
        </p:grpSpPr>
        <p:pic>
          <p:nvPicPr>
            <p:cNvPr id="436" name="object 67" descr=""/>
            <p:cNvPicPr/>
            <p:nvPr/>
          </p:nvPicPr>
          <p:blipFill>
            <a:blip r:embed="rId14"/>
            <a:stretch/>
          </p:blipFill>
          <p:spPr>
            <a:xfrm>
              <a:off x="723960" y="3610080"/>
              <a:ext cx="2023920" cy="632880"/>
            </a:xfrm>
            <a:prstGeom prst="rect">
              <a:avLst/>
            </a:prstGeom>
            <a:noFill/>
            <a:ln w="0">
              <a:noFill/>
            </a:ln>
          </p:spPr>
        </p:pic>
        <p:pic>
          <p:nvPicPr>
            <p:cNvPr id="437" name="object 68" descr=""/>
            <p:cNvPicPr/>
            <p:nvPr/>
          </p:nvPicPr>
          <p:blipFill>
            <a:blip r:embed="rId15"/>
            <a:stretch/>
          </p:blipFill>
          <p:spPr>
            <a:xfrm>
              <a:off x="762120" y="3666960"/>
              <a:ext cx="1937880" cy="595080"/>
            </a:xfrm>
            <a:prstGeom prst="rect">
              <a:avLst/>
            </a:prstGeom>
            <a:noFill/>
            <a:ln w="0">
              <a:noFill/>
            </a:ln>
          </p:spPr>
        </p:pic>
        <p:sp>
          <p:nvSpPr>
            <p:cNvPr id="438" name="object 69"/>
            <p:cNvSpPr/>
            <p:nvPr/>
          </p:nvSpPr>
          <p:spPr>
            <a:xfrm>
              <a:off x="795240" y="3662280"/>
              <a:ext cx="1886400" cy="495000"/>
            </a:xfrm>
            <a:custGeom>
              <a:avLst/>
              <a:gdLst>
                <a:gd name="textAreaLeft" fmla="*/ 0 w 1886400"/>
                <a:gd name="textAreaRight" fmla="*/ 1886760 w 1886400"/>
                <a:gd name="textAreaTop" fmla="*/ 0 h 495000"/>
                <a:gd name="textAreaBottom" fmla="*/ 495360 h 495000"/>
              </a:gdLst>
              <a:ahLst/>
              <a:rect l="textAreaLeft" t="textAreaTop" r="textAreaRight" b="textAreaBottom"/>
              <a:pathLst>
                <a:path w="1886585" h="495300">
                  <a:moveTo>
                    <a:pt x="1803336"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336" y="495300"/>
                  </a:lnTo>
                  <a:lnTo>
                    <a:pt x="1835489" y="488793"/>
                  </a:lnTo>
                  <a:lnTo>
                    <a:pt x="1861772" y="471058"/>
                  </a:lnTo>
                  <a:lnTo>
                    <a:pt x="1879506" y="444775"/>
                  </a:lnTo>
                  <a:lnTo>
                    <a:pt x="1886013" y="412623"/>
                  </a:lnTo>
                  <a:lnTo>
                    <a:pt x="1886013" y="82550"/>
                  </a:lnTo>
                  <a:lnTo>
                    <a:pt x="1879506" y="50417"/>
                  </a:lnTo>
                  <a:lnTo>
                    <a:pt x="1861772" y="24177"/>
                  </a:lnTo>
                  <a:lnTo>
                    <a:pt x="1835489" y="6486"/>
                  </a:lnTo>
                  <a:lnTo>
                    <a:pt x="1803336"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39" name="object 70"/>
            <p:cNvSpPr/>
            <p:nvPr/>
          </p:nvSpPr>
          <p:spPr>
            <a:xfrm>
              <a:off x="795240" y="3662280"/>
              <a:ext cx="1886400" cy="495000"/>
            </a:xfrm>
            <a:custGeom>
              <a:avLst/>
              <a:gdLst>
                <a:gd name="textAreaLeft" fmla="*/ 0 w 1886400"/>
                <a:gd name="textAreaRight" fmla="*/ 1886760 w 1886400"/>
                <a:gd name="textAreaTop" fmla="*/ 0 h 495000"/>
                <a:gd name="textAreaBottom" fmla="*/ 495360 h 495000"/>
              </a:gdLst>
              <a:ahLst/>
              <a:rect l="textAreaLeft" t="textAreaTop" r="textAreaRight" b="textAreaBottom"/>
              <a:pathLst>
                <a:path w="1886585" h="495300">
                  <a:moveTo>
                    <a:pt x="0" y="82550"/>
                  </a:moveTo>
                  <a:lnTo>
                    <a:pt x="6486" y="50417"/>
                  </a:lnTo>
                  <a:lnTo>
                    <a:pt x="24177" y="24177"/>
                  </a:lnTo>
                  <a:lnTo>
                    <a:pt x="50417" y="6486"/>
                  </a:lnTo>
                  <a:lnTo>
                    <a:pt x="82550" y="0"/>
                  </a:lnTo>
                  <a:lnTo>
                    <a:pt x="1803336" y="0"/>
                  </a:lnTo>
                  <a:lnTo>
                    <a:pt x="1835489" y="6486"/>
                  </a:lnTo>
                  <a:lnTo>
                    <a:pt x="1861772" y="24177"/>
                  </a:lnTo>
                  <a:lnTo>
                    <a:pt x="1879506" y="50417"/>
                  </a:lnTo>
                  <a:lnTo>
                    <a:pt x="1886013" y="82550"/>
                  </a:lnTo>
                  <a:lnTo>
                    <a:pt x="1886013" y="412623"/>
                  </a:lnTo>
                  <a:lnTo>
                    <a:pt x="1879506" y="444775"/>
                  </a:lnTo>
                  <a:lnTo>
                    <a:pt x="1861772" y="471058"/>
                  </a:lnTo>
                  <a:lnTo>
                    <a:pt x="1835489" y="488793"/>
                  </a:lnTo>
                  <a:lnTo>
                    <a:pt x="1803336" y="495300"/>
                  </a:lnTo>
                  <a:lnTo>
                    <a:pt x="82550" y="495300"/>
                  </a:lnTo>
                  <a:lnTo>
                    <a:pt x="50417" y="488793"/>
                  </a:lnTo>
                  <a:lnTo>
                    <a:pt x="24177" y="471058"/>
                  </a:lnTo>
                  <a:lnTo>
                    <a:pt x="6486" y="444775"/>
                  </a:lnTo>
                  <a:lnTo>
                    <a:pt x="0" y="412623"/>
                  </a:lnTo>
                  <a:lnTo>
                    <a:pt x="0" y="825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40" name="object 71"/>
          <p:cNvSpPr/>
          <p:nvPr/>
        </p:nvSpPr>
        <p:spPr>
          <a:xfrm>
            <a:off x="943560" y="3753000"/>
            <a:ext cx="15764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rgbClr val="ffffff"/>
                </a:solidFill>
                <a:uFillTx/>
                <a:latin typeface="Trebuchet MS"/>
              </a:rPr>
              <a:t>Gradient(FP16)</a:t>
            </a:r>
            <a:endParaRPr b="0" lang="en-US" sz="1800" strike="noStrike" u="none">
              <a:solidFill>
                <a:srgbClr val="000000"/>
              </a:solidFill>
              <a:uFillTx/>
              <a:latin typeface="Arial"/>
            </a:endParaRPr>
          </a:p>
        </p:txBody>
      </p:sp>
      <p:sp>
        <p:nvSpPr>
          <p:cNvPr id="441" name="object 72"/>
          <p:cNvSpPr/>
          <p:nvPr/>
        </p:nvSpPr>
        <p:spPr>
          <a:xfrm>
            <a:off x="2919600" y="3727080"/>
            <a:ext cx="598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20GB</a:t>
            </a:r>
            <a:endParaRPr b="0" lang="en-US" sz="1800" strike="noStrike" u="none">
              <a:solidFill>
                <a:srgbClr val="000000"/>
              </a:solidFill>
              <a:uFillTx/>
              <a:latin typeface="Arial"/>
            </a:endParaRPr>
          </a:p>
        </p:txBody>
      </p:sp>
      <p:grpSp>
        <p:nvGrpSpPr>
          <p:cNvPr id="442" name="object 73"/>
          <p:cNvGrpSpPr/>
          <p:nvPr/>
        </p:nvGrpSpPr>
        <p:grpSpPr>
          <a:xfrm>
            <a:off x="723960" y="4228920"/>
            <a:ext cx="2023920" cy="1919160"/>
            <a:chOff x="723960" y="4228920"/>
            <a:chExt cx="2023920" cy="1919160"/>
          </a:xfrm>
        </p:grpSpPr>
        <p:pic>
          <p:nvPicPr>
            <p:cNvPr id="443" name="object 74" descr=""/>
            <p:cNvPicPr/>
            <p:nvPr/>
          </p:nvPicPr>
          <p:blipFill>
            <a:blip r:embed="rId16"/>
            <a:stretch/>
          </p:blipFill>
          <p:spPr>
            <a:xfrm>
              <a:off x="723960" y="4228920"/>
              <a:ext cx="2023920" cy="1919160"/>
            </a:xfrm>
            <a:prstGeom prst="rect">
              <a:avLst/>
            </a:prstGeom>
            <a:noFill/>
            <a:ln w="0">
              <a:noFill/>
            </a:ln>
          </p:spPr>
        </p:pic>
        <p:pic>
          <p:nvPicPr>
            <p:cNvPr id="444" name="object 75" descr=""/>
            <p:cNvPicPr/>
            <p:nvPr/>
          </p:nvPicPr>
          <p:blipFill>
            <a:blip r:embed="rId17"/>
            <a:stretch/>
          </p:blipFill>
          <p:spPr>
            <a:xfrm>
              <a:off x="847800" y="4381560"/>
              <a:ext cx="1766520" cy="1690560"/>
            </a:xfrm>
            <a:prstGeom prst="rect">
              <a:avLst/>
            </a:prstGeom>
            <a:noFill/>
            <a:ln w="0">
              <a:noFill/>
            </a:ln>
          </p:spPr>
        </p:pic>
        <p:sp>
          <p:nvSpPr>
            <p:cNvPr id="445" name="object 76"/>
            <p:cNvSpPr/>
            <p:nvPr/>
          </p:nvSpPr>
          <p:spPr>
            <a:xfrm>
              <a:off x="795240" y="4281480"/>
              <a:ext cx="1886400" cy="1780920"/>
            </a:xfrm>
            <a:custGeom>
              <a:avLst/>
              <a:gdLst>
                <a:gd name="textAreaLeft" fmla="*/ 0 w 1886400"/>
                <a:gd name="textAreaRight" fmla="*/ 1886760 w 1886400"/>
                <a:gd name="textAreaTop" fmla="*/ 0 h 1780920"/>
                <a:gd name="textAreaBottom" fmla="*/ 1781280 h 1780920"/>
              </a:gdLst>
              <a:ahLst/>
              <a:rect l="textAreaLeft" t="textAreaTop" r="textAreaRight" b="textAreaBottom"/>
              <a:pathLst>
                <a:path w="1886585" h="1781175">
                  <a:moveTo>
                    <a:pt x="1589087" y="0"/>
                  </a:moveTo>
                  <a:lnTo>
                    <a:pt x="296862" y="0"/>
                  </a:lnTo>
                  <a:lnTo>
                    <a:pt x="248711" y="3883"/>
                  </a:lnTo>
                  <a:lnTo>
                    <a:pt x="203034" y="15127"/>
                  </a:lnTo>
                  <a:lnTo>
                    <a:pt x="160440" y="33120"/>
                  </a:lnTo>
                  <a:lnTo>
                    <a:pt x="121542" y="57253"/>
                  </a:lnTo>
                  <a:lnTo>
                    <a:pt x="86952" y="86915"/>
                  </a:lnTo>
                  <a:lnTo>
                    <a:pt x="57279" y="121496"/>
                  </a:lnTo>
                  <a:lnTo>
                    <a:pt x="33136" y="160385"/>
                  </a:lnTo>
                  <a:lnTo>
                    <a:pt x="15135" y="202972"/>
                  </a:lnTo>
                  <a:lnTo>
                    <a:pt x="3885" y="248647"/>
                  </a:lnTo>
                  <a:lnTo>
                    <a:pt x="0" y="296799"/>
                  </a:lnTo>
                  <a:lnTo>
                    <a:pt x="0" y="1484249"/>
                  </a:lnTo>
                  <a:lnTo>
                    <a:pt x="3885" y="1532399"/>
                  </a:lnTo>
                  <a:lnTo>
                    <a:pt x="15135" y="1578077"/>
                  </a:lnTo>
                  <a:lnTo>
                    <a:pt x="33136" y="1620670"/>
                  </a:lnTo>
                  <a:lnTo>
                    <a:pt x="57279" y="1659568"/>
                  </a:lnTo>
                  <a:lnTo>
                    <a:pt x="86952" y="1694159"/>
                  </a:lnTo>
                  <a:lnTo>
                    <a:pt x="121542" y="1723831"/>
                  </a:lnTo>
                  <a:lnTo>
                    <a:pt x="160440" y="1747974"/>
                  </a:lnTo>
                  <a:lnTo>
                    <a:pt x="203034" y="1765976"/>
                  </a:lnTo>
                  <a:lnTo>
                    <a:pt x="248711" y="1777225"/>
                  </a:lnTo>
                  <a:lnTo>
                    <a:pt x="296862" y="1781111"/>
                  </a:lnTo>
                  <a:lnTo>
                    <a:pt x="1589087" y="1781111"/>
                  </a:lnTo>
                  <a:lnTo>
                    <a:pt x="1637242" y="1777225"/>
                  </a:lnTo>
                  <a:lnTo>
                    <a:pt x="1682927" y="1765976"/>
                  </a:lnTo>
                  <a:lnTo>
                    <a:pt x="1725528" y="1747974"/>
                  </a:lnTo>
                  <a:lnTo>
                    <a:pt x="1764434" y="1723831"/>
                  </a:lnTo>
                  <a:lnTo>
                    <a:pt x="1799034" y="1694159"/>
                  </a:lnTo>
                  <a:lnTo>
                    <a:pt x="1828715" y="1659568"/>
                  </a:lnTo>
                  <a:lnTo>
                    <a:pt x="1852865" y="1620670"/>
                  </a:lnTo>
                  <a:lnTo>
                    <a:pt x="1870873" y="1578077"/>
                  </a:lnTo>
                  <a:lnTo>
                    <a:pt x="1882126" y="1532399"/>
                  </a:lnTo>
                  <a:lnTo>
                    <a:pt x="1886013" y="1484249"/>
                  </a:lnTo>
                  <a:lnTo>
                    <a:pt x="1886013" y="296799"/>
                  </a:lnTo>
                  <a:lnTo>
                    <a:pt x="1882126" y="248647"/>
                  </a:lnTo>
                  <a:lnTo>
                    <a:pt x="1870873" y="202972"/>
                  </a:lnTo>
                  <a:lnTo>
                    <a:pt x="1852865" y="160385"/>
                  </a:lnTo>
                  <a:lnTo>
                    <a:pt x="1828715" y="121496"/>
                  </a:lnTo>
                  <a:lnTo>
                    <a:pt x="1799034" y="86915"/>
                  </a:lnTo>
                  <a:lnTo>
                    <a:pt x="1764434" y="57253"/>
                  </a:lnTo>
                  <a:lnTo>
                    <a:pt x="1725528" y="33120"/>
                  </a:lnTo>
                  <a:lnTo>
                    <a:pt x="1682927" y="15127"/>
                  </a:lnTo>
                  <a:lnTo>
                    <a:pt x="1637242" y="3883"/>
                  </a:lnTo>
                  <a:lnTo>
                    <a:pt x="1589087"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46" name="object 77"/>
            <p:cNvSpPr/>
            <p:nvPr/>
          </p:nvSpPr>
          <p:spPr>
            <a:xfrm>
              <a:off x="795240" y="4281480"/>
              <a:ext cx="1886400" cy="1780920"/>
            </a:xfrm>
            <a:custGeom>
              <a:avLst/>
              <a:gdLst>
                <a:gd name="textAreaLeft" fmla="*/ 0 w 1886400"/>
                <a:gd name="textAreaRight" fmla="*/ 1886760 w 1886400"/>
                <a:gd name="textAreaTop" fmla="*/ 0 h 1780920"/>
                <a:gd name="textAreaBottom" fmla="*/ 1781280 h 1780920"/>
              </a:gdLst>
              <a:ahLst/>
              <a:rect l="textAreaLeft" t="textAreaTop" r="textAreaRight" b="textAreaBottom"/>
              <a:pathLst>
                <a:path w="1886585" h="1781175">
                  <a:moveTo>
                    <a:pt x="0" y="296799"/>
                  </a:moveTo>
                  <a:lnTo>
                    <a:pt x="3885" y="248647"/>
                  </a:lnTo>
                  <a:lnTo>
                    <a:pt x="15135" y="202972"/>
                  </a:lnTo>
                  <a:lnTo>
                    <a:pt x="33136" y="160385"/>
                  </a:lnTo>
                  <a:lnTo>
                    <a:pt x="57279" y="121496"/>
                  </a:lnTo>
                  <a:lnTo>
                    <a:pt x="86952" y="86915"/>
                  </a:lnTo>
                  <a:lnTo>
                    <a:pt x="121542" y="57253"/>
                  </a:lnTo>
                  <a:lnTo>
                    <a:pt x="160440" y="33120"/>
                  </a:lnTo>
                  <a:lnTo>
                    <a:pt x="203034" y="15127"/>
                  </a:lnTo>
                  <a:lnTo>
                    <a:pt x="248711" y="3883"/>
                  </a:lnTo>
                  <a:lnTo>
                    <a:pt x="296862" y="0"/>
                  </a:lnTo>
                  <a:lnTo>
                    <a:pt x="1589087" y="0"/>
                  </a:lnTo>
                  <a:lnTo>
                    <a:pt x="1637242" y="3883"/>
                  </a:lnTo>
                  <a:lnTo>
                    <a:pt x="1682927" y="15127"/>
                  </a:lnTo>
                  <a:lnTo>
                    <a:pt x="1725528" y="33120"/>
                  </a:lnTo>
                  <a:lnTo>
                    <a:pt x="1764434" y="57253"/>
                  </a:lnTo>
                  <a:lnTo>
                    <a:pt x="1799034" y="86915"/>
                  </a:lnTo>
                  <a:lnTo>
                    <a:pt x="1828715" y="121496"/>
                  </a:lnTo>
                  <a:lnTo>
                    <a:pt x="1852865" y="160385"/>
                  </a:lnTo>
                  <a:lnTo>
                    <a:pt x="1870873" y="202972"/>
                  </a:lnTo>
                  <a:lnTo>
                    <a:pt x="1882126" y="248647"/>
                  </a:lnTo>
                  <a:lnTo>
                    <a:pt x="1886013" y="296799"/>
                  </a:lnTo>
                  <a:lnTo>
                    <a:pt x="1886013" y="1484249"/>
                  </a:lnTo>
                  <a:lnTo>
                    <a:pt x="1882126" y="1532399"/>
                  </a:lnTo>
                  <a:lnTo>
                    <a:pt x="1870873" y="1578077"/>
                  </a:lnTo>
                  <a:lnTo>
                    <a:pt x="1852865" y="1620670"/>
                  </a:lnTo>
                  <a:lnTo>
                    <a:pt x="1828715" y="1659568"/>
                  </a:lnTo>
                  <a:lnTo>
                    <a:pt x="1799034" y="1694159"/>
                  </a:lnTo>
                  <a:lnTo>
                    <a:pt x="1764434" y="1723831"/>
                  </a:lnTo>
                  <a:lnTo>
                    <a:pt x="1725528" y="1747974"/>
                  </a:lnTo>
                  <a:lnTo>
                    <a:pt x="1682927" y="1765976"/>
                  </a:lnTo>
                  <a:lnTo>
                    <a:pt x="1637242" y="1777225"/>
                  </a:lnTo>
                  <a:lnTo>
                    <a:pt x="1589087" y="1781111"/>
                  </a:lnTo>
                  <a:lnTo>
                    <a:pt x="296862" y="1781111"/>
                  </a:lnTo>
                  <a:lnTo>
                    <a:pt x="248711" y="1777225"/>
                  </a:lnTo>
                  <a:lnTo>
                    <a:pt x="203034" y="1765976"/>
                  </a:lnTo>
                  <a:lnTo>
                    <a:pt x="160440" y="1747974"/>
                  </a:lnTo>
                  <a:lnTo>
                    <a:pt x="121542" y="1723831"/>
                  </a:lnTo>
                  <a:lnTo>
                    <a:pt x="86952" y="1694159"/>
                  </a:lnTo>
                  <a:lnTo>
                    <a:pt x="57279" y="1659568"/>
                  </a:lnTo>
                  <a:lnTo>
                    <a:pt x="33136" y="1620670"/>
                  </a:lnTo>
                  <a:lnTo>
                    <a:pt x="15135" y="1578077"/>
                  </a:lnTo>
                  <a:lnTo>
                    <a:pt x="3885" y="1532399"/>
                  </a:lnTo>
                  <a:lnTo>
                    <a:pt x="0" y="1484249"/>
                  </a:lnTo>
                  <a:lnTo>
                    <a:pt x="0" y="296799"/>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47" name="object 78"/>
          <p:cNvSpPr/>
          <p:nvPr/>
        </p:nvSpPr>
        <p:spPr>
          <a:xfrm>
            <a:off x="1031760" y="4468320"/>
            <a:ext cx="1404720" cy="561240"/>
          </a:xfrm>
          <a:prstGeom prst="rect">
            <a:avLst/>
          </a:prstGeom>
          <a:noFill/>
          <a:ln w="0">
            <a:noFill/>
          </a:ln>
        </p:spPr>
        <p:style>
          <a:lnRef idx="0"/>
          <a:fillRef idx="0"/>
          <a:effectRef idx="0"/>
          <a:fontRef idx="minor"/>
        </p:style>
        <p:txBody>
          <a:bodyPr lIns="0" rIns="0" tIns="28080" bIns="0" anchor="t">
            <a:spAutoFit/>
          </a:bodyPr>
          <a:p>
            <a:pPr marL="12600" indent="165240" defTabSz="914400">
              <a:lnSpc>
                <a:spcPts val="2100"/>
              </a:lnSpc>
              <a:spcBef>
                <a:spcPts val="221"/>
              </a:spcBef>
              <a:tabLst>
                <a:tab algn="l" pos="0"/>
              </a:tabLst>
            </a:pPr>
            <a:r>
              <a:rPr b="0" lang="en-US" sz="1800" spc="-11" strike="noStrike" u="none">
                <a:solidFill>
                  <a:srgbClr val="ffffff"/>
                </a:solidFill>
                <a:uFillTx/>
                <a:latin typeface="Trebuchet MS"/>
              </a:rPr>
              <a:t>Optimizer </a:t>
            </a:r>
            <a:r>
              <a:rPr b="0" lang="en-US" sz="1800" spc="45" strike="noStrike" u="none">
                <a:solidFill>
                  <a:srgbClr val="ffffff"/>
                </a:solidFill>
                <a:uFillTx/>
                <a:latin typeface="Trebuchet MS"/>
              </a:rPr>
              <a:t>States(FP32)</a:t>
            </a:r>
            <a:endParaRPr b="0" lang="en-US" sz="1800" strike="noStrike" u="none">
              <a:solidFill>
                <a:srgbClr val="000000"/>
              </a:solidFill>
              <a:uFillTx/>
              <a:latin typeface="Arial"/>
            </a:endParaRPr>
          </a:p>
        </p:txBody>
      </p:sp>
      <p:sp>
        <p:nvSpPr>
          <p:cNvPr id="448" name="object 79"/>
          <p:cNvSpPr/>
          <p:nvPr/>
        </p:nvSpPr>
        <p:spPr>
          <a:xfrm>
            <a:off x="1100880" y="5288760"/>
            <a:ext cx="1269000" cy="833400"/>
          </a:xfrm>
          <a:prstGeom prst="rect">
            <a:avLst/>
          </a:prstGeom>
          <a:noFill/>
          <a:ln w="0">
            <a:noFill/>
          </a:ln>
        </p:spPr>
        <p:style>
          <a:lnRef idx="0"/>
          <a:fillRef idx="0"/>
          <a:effectRef idx="0"/>
          <a:fontRef idx="minor"/>
        </p:style>
        <p:txBody>
          <a:bodyPr lIns="0" rIns="0" tIns="10800" bIns="0" anchor="t">
            <a:spAutoFit/>
          </a:bodyPr>
          <a:p>
            <a:pPr marL="171360" indent="-159480" defTabSz="914400">
              <a:lnSpc>
                <a:spcPct val="100000"/>
              </a:lnSpc>
              <a:spcBef>
                <a:spcPts val="85"/>
              </a:spcBef>
              <a:tabLst>
                <a:tab algn="l" pos="0"/>
              </a:tabLst>
            </a:pPr>
            <a:r>
              <a:rPr b="0" lang="en-US" sz="1800" spc="91" strike="noStrike" u="none">
                <a:solidFill>
                  <a:srgbClr val="ffffff"/>
                </a:solidFill>
                <a:uFillTx/>
                <a:latin typeface="Trebuchet MS"/>
              </a:rPr>
              <a:t>Momentum </a:t>
            </a:r>
            <a:r>
              <a:rPr b="0" lang="en-US" sz="1800" spc="-11" strike="noStrike" u="none">
                <a:solidFill>
                  <a:srgbClr val="ffffff"/>
                </a:solidFill>
                <a:uFillTx/>
                <a:latin typeface="Trebuchet MS"/>
              </a:rPr>
              <a:t>Variance</a:t>
            </a:r>
            <a:endParaRPr b="0" lang="en-US" sz="1800" strike="noStrike" u="none">
              <a:solidFill>
                <a:srgbClr val="000000"/>
              </a:solidFill>
              <a:uFillTx/>
              <a:latin typeface="Arial"/>
            </a:endParaRPr>
          </a:p>
        </p:txBody>
      </p:sp>
      <p:sp>
        <p:nvSpPr>
          <p:cNvPr id="449" name="object 80"/>
          <p:cNvSpPr/>
          <p:nvPr/>
        </p:nvSpPr>
        <p:spPr>
          <a:xfrm>
            <a:off x="2919600" y="5015880"/>
            <a:ext cx="6746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chemeClr val="dk1"/>
                </a:solidFill>
                <a:uFillTx/>
                <a:latin typeface="Trebuchet MS"/>
              </a:rPr>
              <a:t>120GB</a:t>
            </a:r>
            <a:endParaRPr b="0" lang="en-US" sz="1800" strike="noStrike" u="none">
              <a:solidFill>
                <a:srgbClr val="000000"/>
              </a:solidFill>
              <a:uFillTx/>
              <a:latin typeface="Arial"/>
            </a:endParaRPr>
          </a:p>
        </p:txBody>
      </p:sp>
      <p:sp>
        <p:nvSpPr>
          <p:cNvPr id="450" name="TextBox 80"/>
          <p:cNvSpPr/>
          <p:nvPr/>
        </p:nvSpPr>
        <p:spPr>
          <a:xfrm>
            <a:off x="7844400" y="1719360"/>
            <a:ext cx="274284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NVIDIA RTX 4090</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45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79" strike="noStrike" u="none">
                <a:solidFill>
                  <a:schemeClr val="dk1"/>
                </a:solidFill>
                <a:uFillTx/>
                <a:latin typeface="Calibri Light"/>
              </a:rPr>
              <a:t> </a:t>
            </a:r>
            <a:r>
              <a:rPr b="0" lang="en-US" sz="4400" strike="noStrike" u="none">
                <a:solidFill>
                  <a:schemeClr val="dk1"/>
                </a:solidFill>
                <a:uFillTx/>
                <a:latin typeface="Calibri Light"/>
              </a:rPr>
              <a:t>(Full</a:t>
            </a:r>
            <a:r>
              <a:rPr b="0" lang="en-US" sz="4400" spc="-71" strike="noStrike" u="none">
                <a:solidFill>
                  <a:schemeClr val="dk1"/>
                </a:solidFill>
                <a:uFillTx/>
                <a:latin typeface="Calibri Light"/>
              </a:rPr>
              <a:t> </a:t>
            </a:r>
            <a:r>
              <a:rPr b="0" lang="en-US" sz="4400" spc="-11" strike="noStrike" u="none">
                <a:solidFill>
                  <a:schemeClr val="dk1"/>
                </a:solidFill>
                <a:uFillTx/>
                <a:latin typeface="Calibri Light"/>
              </a:rPr>
              <a:t>Parameter)</a:t>
            </a:r>
            <a:endParaRPr b="0" lang="en-US" sz="4400" strike="noStrike" u="none">
              <a:solidFill>
                <a:schemeClr val="dk1"/>
              </a:solidFill>
              <a:uFillTx/>
              <a:latin typeface="Calibri"/>
            </a:endParaRPr>
          </a:p>
        </p:txBody>
      </p:sp>
      <p:sp>
        <p:nvSpPr>
          <p:cNvPr id="453" name="object 4"/>
          <p:cNvSpPr/>
          <p:nvPr/>
        </p:nvSpPr>
        <p:spPr>
          <a:xfrm>
            <a:off x="428400" y="1299600"/>
            <a:ext cx="10971720" cy="200052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113" strike="noStrike" u="none">
                <a:solidFill>
                  <a:srgbClr val="404040"/>
                </a:solidFill>
                <a:uFillTx/>
                <a:latin typeface="Trebuchet MS"/>
              </a:rPr>
              <a:t>This</a:t>
            </a:r>
            <a:r>
              <a:rPr b="0" lang="en-US" sz="2750" spc="-91" strike="noStrike" u="none">
                <a:solidFill>
                  <a:srgbClr val="404040"/>
                </a:solidFill>
                <a:uFillTx/>
                <a:latin typeface="Trebuchet MS"/>
              </a:rPr>
              <a:t> </a:t>
            </a:r>
            <a:r>
              <a:rPr b="0" lang="en-US" sz="2750" spc="190" strike="noStrike" u="none">
                <a:solidFill>
                  <a:srgbClr val="404040"/>
                </a:solidFill>
                <a:uFillTx/>
                <a:latin typeface="Trebuchet MS"/>
              </a:rPr>
              <a:t>makes</a:t>
            </a:r>
            <a:r>
              <a:rPr b="0" lang="en-US" sz="2750" spc="-85" strike="noStrike" u="none">
                <a:solidFill>
                  <a:srgbClr val="404040"/>
                </a:solidFill>
                <a:uFillTx/>
                <a:latin typeface="Trebuchet MS"/>
              </a:rPr>
              <a:t> </a:t>
            </a:r>
            <a:r>
              <a:rPr b="0" lang="en-US" sz="2750" strike="noStrike" u="none">
                <a:solidFill>
                  <a:srgbClr val="404040"/>
                </a:solidFill>
                <a:uFillTx/>
                <a:latin typeface="Trebuchet MS"/>
              </a:rPr>
              <a:t>full</a:t>
            </a:r>
            <a:r>
              <a:rPr b="0" lang="en-US" sz="2750" spc="-105" strike="noStrike" u="none">
                <a:solidFill>
                  <a:srgbClr val="404040"/>
                </a:solidFill>
                <a:uFillTx/>
                <a:latin typeface="Trebuchet MS"/>
              </a:rPr>
              <a:t> </a:t>
            </a:r>
            <a:r>
              <a:rPr b="0" lang="en-US" sz="2750" spc="54" strike="noStrike" u="none">
                <a:solidFill>
                  <a:srgbClr val="404040"/>
                </a:solidFill>
                <a:uFillTx/>
                <a:latin typeface="Trebuchet MS"/>
              </a:rPr>
              <a:t>parameter</a:t>
            </a:r>
            <a:r>
              <a:rPr b="0" lang="en-US" sz="2750" spc="-113" strike="noStrike" u="none">
                <a:solidFill>
                  <a:srgbClr val="404040"/>
                </a:solidFill>
                <a:uFillTx/>
                <a:latin typeface="Trebuchet MS"/>
              </a:rPr>
              <a:t> </a:t>
            </a:r>
            <a:r>
              <a:rPr b="0" lang="en-US" sz="2750" spc="111" strike="noStrike" u="none">
                <a:solidFill>
                  <a:srgbClr val="404040"/>
                </a:solidFill>
                <a:uFillTx/>
                <a:latin typeface="Trebuchet MS"/>
              </a:rPr>
              <a:t>finetuning</a:t>
            </a:r>
            <a:r>
              <a:rPr b="0" lang="en-US" sz="2750" spc="-105" strike="noStrike" u="none">
                <a:solidFill>
                  <a:srgbClr val="404040"/>
                </a:solidFill>
                <a:uFillTx/>
                <a:latin typeface="Trebuchet MS"/>
              </a:rPr>
              <a:t> </a:t>
            </a:r>
            <a:r>
              <a:rPr b="0" lang="en-US" sz="2750" spc="119" strike="noStrike" u="none">
                <a:solidFill>
                  <a:srgbClr val="a41c2f"/>
                </a:solidFill>
                <a:uFillTx/>
                <a:latin typeface="Trebuchet MS"/>
              </a:rPr>
              <a:t>inaccessible</a:t>
            </a:r>
            <a:r>
              <a:rPr b="0" lang="en-US" sz="2750" spc="-130" strike="noStrike" u="none">
                <a:solidFill>
                  <a:srgbClr val="a41c2f"/>
                </a:solidFill>
                <a:uFillTx/>
                <a:latin typeface="Trebuchet MS"/>
              </a:rPr>
              <a:t> </a:t>
            </a:r>
            <a:r>
              <a:rPr b="0" lang="en-US" sz="2750" strike="noStrike" u="none">
                <a:solidFill>
                  <a:srgbClr val="404040"/>
                </a:solidFill>
                <a:uFillTx/>
                <a:latin typeface="Trebuchet MS"/>
              </a:rPr>
              <a:t>to</a:t>
            </a:r>
            <a:r>
              <a:rPr b="0" lang="en-US" sz="2750" spc="-91" strike="noStrike" u="none">
                <a:solidFill>
                  <a:srgbClr val="404040"/>
                </a:solidFill>
                <a:uFillTx/>
                <a:latin typeface="Trebuchet MS"/>
              </a:rPr>
              <a:t> </a:t>
            </a:r>
            <a:r>
              <a:rPr b="0" lang="en-US" sz="2750" spc="113" strike="noStrike" u="none">
                <a:solidFill>
                  <a:srgbClr val="404040"/>
                </a:solidFill>
                <a:uFillTx/>
                <a:latin typeface="Trebuchet MS"/>
              </a:rPr>
              <a:t>normal</a:t>
            </a:r>
            <a:r>
              <a:rPr b="0" lang="en-US" sz="2750" spc="-99" strike="noStrike" u="none">
                <a:solidFill>
                  <a:srgbClr val="404040"/>
                </a:solidFill>
                <a:uFillTx/>
                <a:latin typeface="Trebuchet MS"/>
              </a:rPr>
              <a:t> </a:t>
            </a:r>
            <a:r>
              <a:rPr b="0" lang="en-US" sz="2750" spc="99" strike="noStrike" u="none">
                <a:solidFill>
                  <a:srgbClr val="404040"/>
                </a:solidFill>
                <a:uFillTx/>
                <a:latin typeface="Trebuchet MS"/>
              </a:rPr>
              <a:t>folks </a:t>
            </a:r>
            <a:r>
              <a:rPr b="0" lang="en-US" sz="2750" spc="54" strike="noStrike" u="none">
                <a:solidFill>
                  <a:srgbClr val="404040"/>
                </a:solidFill>
                <a:uFillTx/>
                <a:latin typeface="Trebuchet MS"/>
              </a:rPr>
              <a:t>like</a:t>
            </a:r>
            <a:r>
              <a:rPr b="0" lang="en-US" sz="2750" spc="-91" strike="noStrike" u="none">
                <a:solidFill>
                  <a:srgbClr val="404040"/>
                </a:solidFill>
                <a:uFillTx/>
                <a:latin typeface="Trebuchet MS"/>
              </a:rPr>
              <a:t> </a:t>
            </a:r>
            <a:r>
              <a:rPr b="0" lang="en-US" sz="2750" spc="-26" strike="noStrike" u="none">
                <a:solidFill>
                  <a:srgbClr val="404040"/>
                </a:solidFill>
                <a:uFillTx/>
                <a:latin typeface="Trebuchet MS"/>
              </a:rPr>
              <a:t>us.</a:t>
            </a:r>
            <a:endParaRPr b="0" lang="en-US" sz="2750" strike="noStrike" u="none">
              <a:solidFill>
                <a:srgbClr val="000000"/>
              </a:solidFill>
              <a:uFillTx/>
              <a:latin typeface="Arial"/>
            </a:endParaRPr>
          </a:p>
          <a:p>
            <a:pPr marL="4257720" algn="ctr" defTabSz="914400">
              <a:lnSpc>
                <a:spcPct val="102000"/>
              </a:lnSpc>
              <a:spcBef>
                <a:spcPts val="2251"/>
              </a:spcBef>
            </a:pPr>
            <a:r>
              <a:rPr b="0" lang="en-US" sz="2750" strike="noStrike" u="none">
                <a:solidFill>
                  <a:srgbClr val="464646"/>
                </a:solidFill>
                <a:uFillTx/>
                <a:latin typeface="Trebuchet MS"/>
              </a:rPr>
              <a:t>So,</a:t>
            </a:r>
            <a:r>
              <a:rPr b="0" lang="en-US" sz="2750" spc="-74" strike="noStrike" u="none">
                <a:solidFill>
                  <a:srgbClr val="464646"/>
                </a:solidFill>
                <a:uFillTx/>
                <a:latin typeface="Trebuchet MS"/>
              </a:rPr>
              <a:t> </a:t>
            </a:r>
            <a:r>
              <a:rPr b="0" lang="en-US" sz="2750" spc="65" strike="noStrike" u="none">
                <a:solidFill>
                  <a:srgbClr val="464646"/>
                </a:solidFill>
                <a:uFillTx/>
                <a:latin typeface="Trebuchet MS"/>
              </a:rPr>
              <a:t>what</a:t>
            </a:r>
            <a:r>
              <a:rPr b="0" lang="en-US" sz="2750" spc="-54" strike="noStrike" u="none">
                <a:solidFill>
                  <a:srgbClr val="464646"/>
                </a:solidFill>
                <a:uFillTx/>
                <a:latin typeface="Trebuchet MS"/>
              </a:rPr>
              <a:t> </a:t>
            </a:r>
            <a:r>
              <a:rPr b="0" lang="en-US" sz="2750" spc="113" strike="noStrike" u="none">
                <a:solidFill>
                  <a:srgbClr val="464646"/>
                </a:solidFill>
                <a:uFillTx/>
                <a:latin typeface="Trebuchet MS"/>
              </a:rPr>
              <a:t>can</a:t>
            </a:r>
            <a:r>
              <a:rPr b="0" lang="en-US" sz="2750" spc="-85" strike="noStrike" u="none">
                <a:solidFill>
                  <a:srgbClr val="464646"/>
                </a:solidFill>
                <a:uFillTx/>
                <a:latin typeface="Trebuchet MS"/>
              </a:rPr>
              <a:t> </a:t>
            </a:r>
            <a:r>
              <a:rPr b="0" lang="en-US" sz="2750" spc="-26" strike="noStrike" u="none">
                <a:solidFill>
                  <a:srgbClr val="464646"/>
                </a:solidFill>
                <a:uFillTx/>
                <a:latin typeface="Trebuchet MS"/>
              </a:rPr>
              <a:t>we </a:t>
            </a:r>
            <a:r>
              <a:rPr b="0" lang="en-US" sz="2750" spc="164" strike="noStrike" u="none">
                <a:solidFill>
                  <a:srgbClr val="464646"/>
                </a:solidFill>
                <a:uFillTx/>
                <a:latin typeface="Trebuchet MS"/>
              </a:rPr>
              <a:t>do?</a:t>
            </a:r>
            <a:endParaRPr b="0" lang="en-US" sz="2750" strike="noStrike" u="none">
              <a:solidFill>
                <a:srgbClr val="000000"/>
              </a:solidFill>
              <a:uFillTx/>
              <a:latin typeface="Arial"/>
            </a:endParaRPr>
          </a:p>
        </p:txBody>
      </p:sp>
      <p:pic>
        <p:nvPicPr>
          <p:cNvPr id="454" name="object 5" descr=""/>
          <p:cNvPicPr/>
          <p:nvPr/>
        </p:nvPicPr>
        <p:blipFill>
          <a:blip r:embed="rId1"/>
          <a:stretch/>
        </p:blipFill>
        <p:spPr>
          <a:xfrm>
            <a:off x="3981600" y="3267000"/>
            <a:ext cx="4028760" cy="2933280"/>
          </a:xfrm>
          <a:prstGeom prst="rect">
            <a:avLst/>
          </a:prstGeom>
          <a:noFill/>
          <a:ln w="0">
            <a:noFill/>
          </a:ln>
        </p:spPr>
      </p:pic>
      <p:sp>
        <p:nvSpPr>
          <p:cNvPr id="455" name="object 6"/>
          <p:cNvSpPr/>
          <p:nvPr/>
        </p:nvSpPr>
        <p:spPr>
          <a:xfrm>
            <a:off x="11728800" y="6478560"/>
            <a:ext cx="19980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31" strike="noStrike" u="none">
                <a:solidFill>
                  <a:srgbClr val="888888"/>
                </a:solidFill>
                <a:uFillTx/>
                <a:latin typeface="Trebuchet MS"/>
              </a:rPr>
              <a:t>27</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45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458" name="Picture 4" descr=""/>
          <p:cNvPicPr/>
          <p:nvPr/>
        </p:nvPicPr>
        <p:blipFill>
          <a:blip r:embed="rId1"/>
          <a:stretch/>
        </p:blipFill>
        <p:spPr>
          <a:xfrm>
            <a:off x="508680" y="436320"/>
            <a:ext cx="11174040" cy="578520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Box 4"/>
          <p:cNvSpPr/>
          <p:nvPr/>
        </p:nvSpPr>
        <p:spPr>
          <a:xfrm>
            <a:off x="2036520" y="580680"/>
            <a:ext cx="7688880" cy="3747240"/>
          </a:xfrm>
          <a:prstGeom prst="rect">
            <a:avLst/>
          </a:prstGeom>
          <a:noFill/>
          <a:ln w="762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chemeClr val="dk1"/>
                </a:solidFill>
                <a:uFillTx/>
                <a:latin typeface="Calibri"/>
              </a:rPr>
              <a:t>Large Language Models (LLMs) are quite large by name. These models usually have anywhere from </a:t>
            </a:r>
            <a:r>
              <a:rPr b="1" lang="en-US" sz="2400" strike="noStrike" u="none">
                <a:solidFill>
                  <a:srgbClr val="c00000"/>
                </a:solidFill>
                <a:uFillTx/>
                <a:latin typeface="Calibri"/>
              </a:rPr>
              <a:t>7 to 70 billion parameters. </a:t>
            </a:r>
            <a:r>
              <a:rPr b="0" lang="en-US" sz="2400" strike="noStrike" u="none">
                <a:solidFill>
                  <a:schemeClr val="dk1"/>
                </a:solidFill>
                <a:uFillTx/>
                <a:latin typeface="Calibri"/>
              </a:rPr>
              <a:t>To load a 70 billion parameter model in full precision would require </a:t>
            </a:r>
            <a:r>
              <a:rPr b="1" lang="en-US" sz="2400" strike="noStrike" u="none">
                <a:solidFill>
                  <a:srgbClr val="c00000"/>
                </a:solidFill>
                <a:uFillTx/>
                <a:latin typeface="Calibri"/>
              </a:rPr>
              <a:t>280 GB of GPU memory</a:t>
            </a:r>
            <a:r>
              <a:rPr b="0" lang="en-US" sz="2400" strike="noStrike" u="none">
                <a:solidFill>
                  <a:schemeClr val="dk1"/>
                </a:solidFill>
                <a:uFillTx/>
                <a:latin typeface="Calibri"/>
              </a:rPr>
              <a:t>! To train that model you would update billions of tokens over millions or billions of documents. The computation required is substantial for updating those parameters. The self-supervised training of these models is expensive, </a:t>
            </a:r>
            <a:r>
              <a:rPr b="1" lang="en-US" sz="2400" strike="noStrike" u="none">
                <a:solidFill>
                  <a:srgbClr val="c00000"/>
                </a:solidFill>
                <a:uFillTx/>
                <a:latin typeface="Calibri"/>
              </a:rPr>
              <a:t>costing companies up to $100 million</a:t>
            </a:r>
            <a:r>
              <a:rPr b="0" lang="en-US" sz="2400" strike="noStrike" u="none">
                <a:solidFill>
                  <a:schemeClr val="dk1"/>
                </a:solidFill>
                <a:uFillTx/>
                <a:latin typeface="Calibri"/>
              </a:rPr>
              <a:t>.</a:t>
            </a:r>
            <a:endParaRPr b="0" lang="en-US" sz="2400" strike="noStrike" u="none">
              <a:solidFill>
                <a:srgbClr val="000000"/>
              </a:solidFill>
              <a:uFillTx/>
              <a:latin typeface="Arial"/>
            </a:endParaRPr>
          </a:p>
        </p:txBody>
      </p:sp>
      <p:sp>
        <p:nvSpPr>
          <p:cNvPr id="460" name="TextBox 6"/>
          <p:cNvSpPr/>
          <p:nvPr/>
        </p:nvSpPr>
        <p:spPr>
          <a:xfrm>
            <a:off x="1162440" y="4321440"/>
            <a:ext cx="10317960" cy="1797480"/>
          </a:xfrm>
          <a:prstGeom prst="rect">
            <a:avLst/>
          </a:prstGeom>
          <a:noFill/>
          <a:ln w="4127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800" strike="noStrike" u="none">
                <a:solidFill>
                  <a:schemeClr val="dk1"/>
                </a:solidFill>
                <a:uFillTx/>
                <a:latin typeface="Calibri"/>
              </a:rPr>
              <a:t>Parameter-Efficient Fine-Tuning (PEFT) can significantly help in adapting large language models (LLMs) for various tasks while overcoming limitations associated with traditional fine-tuning methods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462"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Transformer - recap</a:t>
            </a:r>
            <a:endParaRPr b="0" lang="en-US" sz="3200" strike="noStrike" u="none">
              <a:solidFill>
                <a:schemeClr val="dk1"/>
              </a:solidFill>
              <a:uFillTx/>
              <a:latin typeface="Calibri"/>
            </a:endParaRPr>
          </a:p>
        </p:txBody>
      </p:sp>
      <p:pic>
        <p:nvPicPr>
          <p:cNvPr id="463" name="Picture 4" descr=""/>
          <p:cNvPicPr/>
          <p:nvPr/>
        </p:nvPicPr>
        <p:blipFill>
          <a:blip r:embed="rId1"/>
          <a:stretch/>
        </p:blipFill>
        <p:spPr>
          <a:xfrm>
            <a:off x="2306880" y="1121040"/>
            <a:ext cx="6956640" cy="492408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46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466" name="Picture 4" descr=""/>
          <p:cNvPicPr/>
          <p:nvPr/>
        </p:nvPicPr>
        <p:blipFill>
          <a:blip r:embed="rId1"/>
          <a:stretch/>
        </p:blipFill>
        <p:spPr>
          <a:xfrm>
            <a:off x="571320" y="394560"/>
            <a:ext cx="10706040" cy="565056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468" name="PlaceHolder 2"/>
          <p:cNvSpPr>
            <a:spLocks noGrp="1"/>
          </p:cNvSpPr>
          <p:nvPr>
            <p:ph type="ftr" idx="65"/>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469" name="object 3"/>
          <p:cNvSpPr/>
          <p:nvPr/>
        </p:nvSpPr>
        <p:spPr>
          <a:xfrm>
            <a:off x="577080" y="801360"/>
            <a:ext cx="10843560" cy="5211000"/>
          </a:xfrm>
          <a:prstGeom prst="rect">
            <a:avLst/>
          </a:prstGeom>
          <a:noFill/>
          <a:ln w="0">
            <a:solidFill>
              <a:srgbClr val="4472c4"/>
            </a:solidFill>
          </a:ln>
        </p:spPr>
        <p:style>
          <a:lnRef idx="0"/>
          <a:fillRef idx="0"/>
          <a:effectRef idx="0"/>
          <a:fontRef idx="minor"/>
        </p:style>
        <p:txBody>
          <a:bodyPr lIns="0" rIns="0" tIns="107280" bIns="0" anchor="t">
            <a:spAutoFit/>
          </a:bodyPr>
          <a:p>
            <a:pPr marL="469800" indent="-457200" defTabSz="914400">
              <a:lnSpc>
                <a:spcPct val="100000"/>
              </a:lnSpc>
              <a:spcBef>
                <a:spcPts val="845"/>
              </a:spcBef>
              <a:buClr>
                <a:srgbClr val="404040"/>
              </a:buClr>
              <a:buFont typeface="Arial MT"/>
              <a:buChar char="•"/>
              <a:tabLst>
                <a:tab algn="l" pos="469800"/>
              </a:tabLst>
            </a:pPr>
            <a:r>
              <a:rPr b="0" lang="en-US" sz="2750" spc="65" strike="noStrike" u="none">
                <a:solidFill>
                  <a:srgbClr val="404040"/>
                </a:solidFill>
                <a:uFillTx/>
                <a:latin typeface="Trebuchet MS"/>
              </a:rPr>
              <a:t>Training</a:t>
            </a:r>
            <a:r>
              <a:rPr b="0" lang="en-US" sz="2750" spc="-156" strike="noStrike" u="none">
                <a:solidFill>
                  <a:srgbClr val="404040"/>
                </a:solidFill>
                <a:uFillTx/>
                <a:latin typeface="Trebuchet MS"/>
              </a:rPr>
              <a:t> </a:t>
            </a:r>
            <a:r>
              <a:rPr b="0" lang="en-US" sz="2750" strike="noStrike" u="none">
                <a:solidFill>
                  <a:srgbClr val="404040"/>
                </a:solidFill>
                <a:uFillTx/>
                <a:latin typeface="Trebuchet MS"/>
              </a:rPr>
              <a:t>Cycle</a:t>
            </a:r>
            <a:r>
              <a:rPr b="0" lang="en-US" sz="2750" spc="-159" strike="noStrike" u="none">
                <a:solidFill>
                  <a:srgbClr val="404040"/>
                </a:solidFill>
                <a:uFillTx/>
                <a:latin typeface="Trebuchet MS"/>
              </a:rPr>
              <a:t> </a:t>
            </a:r>
            <a:r>
              <a:rPr b="0" lang="en-US" sz="2750" spc="349" strike="noStrike" u="none">
                <a:solidFill>
                  <a:srgbClr val="404040"/>
                </a:solidFill>
                <a:uFillTx/>
                <a:latin typeface="Trebuchet MS"/>
              </a:rPr>
              <a:t>–</a:t>
            </a:r>
            <a:r>
              <a:rPr b="0" lang="en-US" sz="2750" spc="-156" strike="noStrike" u="none">
                <a:solidFill>
                  <a:srgbClr val="404040"/>
                </a:solidFill>
                <a:uFillTx/>
                <a:latin typeface="Trebuchet MS"/>
              </a:rPr>
              <a:t> </a:t>
            </a:r>
            <a:r>
              <a:rPr b="0" lang="en-US" sz="2750" spc="54" strike="noStrike" u="none">
                <a:solidFill>
                  <a:srgbClr val="404040"/>
                </a:solidFill>
                <a:uFillTx/>
                <a:latin typeface="Trebuchet MS"/>
              </a:rPr>
              <a:t>LLM</a:t>
            </a:r>
            <a:endParaRPr b="0" lang="en-US" sz="2750" strike="noStrike" u="none">
              <a:solidFill>
                <a:srgbClr val="000000"/>
              </a:solidFill>
              <a:uFillTx/>
              <a:latin typeface="Arial"/>
            </a:endParaRPr>
          </a:p>
          <a:p>
            <a:pPr marL="469800" indent="-457200" defTabSz="914400">
              <a:lnSpc>
                <a:spcPct val="100000"/>
              </a:lnSpc>
              <a:spcBef>
                <a:spcPts val="754"/>
              </a:spcBef>
              <a:buClr>
                <a:srgbClr val="464646"/>
              </a:buClr>
              <a:buFont typeface="Arial MT"/>
              <a:buChar char="•"/>
              <a:tabLst>
                <a:tab algn="l" pos="469800"/>
              </a:tabLst>
            </a:pPr>
            <a:r>
              <a:rPr b="0" lang="en-US" sz="2750" spc="96" strike="noStrike" u="none">
                <a:solidFill>
                  <a:srgbClr val="464646"/>
                </a:solidFill>
                <a:uFillTx/>
                <a:latin typeface="Trebuchet MS"/>
              </a:rPr>
              <a:t>Instruction-</a:t>
            </a:r>
            <a:r>
              <a:rPr b="0" lang="en-US" sz="2750" spc="139" strike="noStrike" u="none">
                <a:solidFill>
                  <a:srgbClr val="464646"/>
                </a:solidFill>
                <a:uFillTx/>
                <a:latin typeface="Trebuchet MS"/>
              </a:rPr>
              <a:t>tuning</a:t>
            </a:r>
            <a:endParaRPr b="0" lang="en-US" sz="2750" strike="noStrike" u="none">
              <a:solidFill>
                <a:srgbClr val="000000"/>
              </a:solidFill>
              <a:uFillTx/>
              <a:latin typeface="Arial"/>
            </a:endParaRPr>
          </a:p>
          <a:p>
            <a:pPr lvl="1" marL="1213560" indent="-457200" defTabSz="914400">
              <a:lnSpc>
                <a:spcPct val="100000"/>
              </a:lnSpc>
              <a:spcBef>
                <a:spcPts val="581"/>
              </a:spcBef>
              <a:buClr>
                <a:srgbClr val="464646"/>
              </a:buClr>
              <a:buFont typeface="Arial MT"/>
              <a:buChar char="•"/>
              <a:tabLst>
                <a:tab algn="l" pos="1213560"/>
              </a:tabLst>
            </a:pPr>
            <a:r>
              <a:rPr b="0" lang="en-US" sz="2400" strike="noStrike" u="none">
                <a:solidFill>
                  <a:srgbClr val="464646"/>
                </a:solidFill>
                <a:uFillTx/>
                <a:latin typeface="Trebuchet MS"/>
              </a:rPr>
              <a:t>Full</a:t>
            </a:r>
            <a:r>
              <a:rPr b="0" lang="en-US" sz="2400" spc="-26" strike="noStrike" u="none">
                <a:solidFill>
                  <a:srgbClr val="464646"/>
                </a:solidFill>
                <a:uFillTx/>
                <a:latin typeface="Trebuchet MS"/>
              </a:rPr>
              <a:t> </a:t>
            </a:r>
            <a:r>
              <a:rPr b="0" lang="en-US" sz="2400" spc="-11" strike="noStrike" u="none">
                <a:solidFill>
                  <a:srgbClr val="464646"/>
                </a:solidFill>
                <a:uFillTx/>
                <a:latin typeface="Trebuchet MS"/>
              </a:rPr>
              <a:t>Parameter</a:t>
            </a:r>
            <a:endParaRPr b="0" lang="en-US" sz="2400" strike="noStrike" u="none">
              <a:solidFill>
                <a:srgbClr val="000000"/>
              </a:solidFill>
              <a:uFillTx/>
              <a:latin typeface="Arial"/>
            </a:endParaRPr>
          </a:p>
          <a:p>
            <a:pPr lvl="1" marL="1213560" indent="-457200" defTabSz="914400">
              <a:lnSpc>
                <a:spcPct val="100000"/>
              </a:lnSpc>
              <a:spcBef>
                <a:spcPts val="575"/>
              </a:spcBef>
              <a:buClr>
                <a:srgbClr val="464646"/>
              </a:buClr>
              <a:buFont typeface="Arial MT"/>
              <a:buChar char="•"/>
              <a:tabLst>
                <a:tab algn="l" pos="1213560"/>
              </a:tabLst>
            </a:pPr>
            <a:r>
              <a:rPr b="0" lang="en-US" sz="2400" spc="-20" strike="noStrike" u="none">
                <a:solidFill>
                  <a:srgbClr val="464646"/>
                </a:solidFill>
                <a:highlight>
                  <a:srgbClr val="ffff00"/>
                </a:highlight>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-Sparse Adapters-IA3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371600" y="82440"/>
            <a:ext cx="10593000" cy="123408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Times New Roman"/>
              </a:rPr>
              <a:t>Parameter efficient Fine-tuning (PEFT)</a:t>
            </a:r>
            <a:endParaRPr b="0" lang="en-US" sz="4400" strike="noStrike" u="none">
              <a:solidFill>
                <a:schemeClr val="dk1"/>
              </a:solidFill>
              <a:uFillTx/>
              <a:latin typeface="Calibri"/>
            </a:endParaRPr>
          </a:p>
        </p:txBody>
      </p:sp>
      <p:pic>
        <p:nvPicPr>
          <p:cNvPr id="471" name="Picture 6" descr=""/>
          <p:cNvPicPr/>
          <p:nvPr/>
        </p:nvPicPr>
        <p:blipFill>
          <a:blip r:embed="rId1"/>
          <a:stretch/>
        </p:blipFill>
        <p:spPr>
          <a:xfrm>
            <a:off x="228600" y="1930320"/>
            <a:ext cx="7875360" cy="3799080"/>
          </a:xfrm>
          <a:prstGeom prst="rect">
            <a:avLst/>
          </a:prstGeom>
          <a:noFill/>
          <a:ln w="0">
            <a:noFill/>
          </a:ln>
        </p:spPr>
      </p:pic>
      <p:sp>
        <p:nvSpPr>
          <p:cNvPr id="472" name="TextBox 8"/>
          <p:cNvSpPr/>
          <p:nvPr/>
        </p:nvSpPr>
        <p:spPr>
          <a:xfrm>
            <a:off x="457200" y="6090840"/>
            <a:ext cx="26496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sng">
                <a:solidFill>
                  <a:schemeClr val="dk1"/>
                </a:solidFill>
                <a:uFillTx/>
                <a:latin typeface="Times New Roman"/>
                <a:hlinkClick r:id="rId2"/>
              </a:rPr>
              <a:t>Source: </a:t>
            </a:r>
            <a:r>
              <a:rPr b="0" lang="en-IN" sz="1200" strike="noStrike" u="sng">
                <a:solidFill>
                  <a:schemeClr val="dk1"/>
                </a:solidFill>
                <a:uFillTx/>
                <a:latin typeface="Times New Roman"/>
                <a:hlinkClick r:id="rId3"/>
              </a:rPr>
              <a:t>peft</a:t>
            </a:r>
            <a:r>
              <a:rPr b="0" lang="en-IN" sz="1200" strike="noStrike" u="sng">
                <a:solidFill>
                  <a:schemeClr val="dk1"/>
                </a:solidFill>
                <a:uFillTx/>
                <a:latin typeface="Times New Roman"/>
                <a:hlinkClick r:id="rId4"/>
              </a:rPr>
              <a:t> (anoopsarkar.github.io)</a:t>
            </a:r>
            <a:endParaRPr b="0" lang="en-US" sz="1200" strike="noStrike" u="none">
              <a:solidFill>
                <a:srgbClr val="000000"/>
              </a:solidFill>
              <a:uFillTx/>
              <a:latin typeface="Arial"/>
            </a:endParaRPr>
          </a:p>
        </p:txBody>
      </p:sp>
      <p:sp>
        <p:nvSpPr>
          <p:cNvPr id="473" name="TextBox 5"/>
          <p:cNvSpPr/>
          <p:nvPr/>
        </p:nvSpPr>
        <p:spPr>
          <a:xfrm>
            <a:off x="7723800" y="1765800"/>
            <a:ext cx="4239360" cy="4113000"/>
          </a:xfrm>
          <a:prstGeom prst="rect">
            <a:avLst/>
          </a:prstGeom>
          <a:noFill/>
          <a:ln w="0">
            <a:noFill/>
          </a:ln>
        </p:spPr>
        <p:style>
          <a:lnRef idx="0"/>
          <a:fillRef idx="0"/>
          <a:effectRef idx="0"/>
          <a:fontRef idx="minor"/>
        </p:style>
        <p:txBody>
          <a:bodyPr lIns="90000" rIns="90000" tIns="45000" bIns="45000" anchor="t">
            <a:spAutoFit/>
          </a:bodyPr>
          <a:p>
            <a:pPr lvl="1" marL="800280" indent="-343080" defTabSz="914400">
              <a:lnSpc>
                <a:spcPct val="100000"/>
              </a:lnSpc>
              <a:buClr>
                <a:srgbClr val="000000"/>
              </a:buClr>
              <a:buFont typeface="Arial"/>
              <a:buChar char="•"/>
            </a:pPr>
            <a:r>
              <a:rPr b="0" lang="en-US" sz="2400" strike="noStrike" u="none">
                <a:solidFill>
                  <a:schemeClr val="dk1"/>
                </a:solidFill>
                <a:uFillTx/>
                <a:latin typeface="Times New Roman"/>
              </a:rPr>
              <a:t>Fine-tuning a model requires to store as many parameters as the original model</a:t>
            </a:r>
            <a:endParaRPr b="0" lang="en-US" sz="2400" strike="noStrike" u="none">
              <a:solidFill>
                <a:srgbClr val="000000"/>
              </a:solidFill>
              <a:uFillTx/>
              <a:latin typeface="Arial"/>
            </a:endParaRPr>
          </a:p>
          <a:p>
            <a:pPr lvl="2" marL="1257480" indent="-343080" defTabSz="914400">
              <a:lnSpc>
                <a:spcPct val="100000"/>
              </a:lnSpc>
              <a:buClr>
                <a:srgbClr val="000000"/>
              </a:buClr>
              <a:buFont typeface="Arial"/>
              <a:buChar char="•"/>
            </a:pPr>
            <a:r>
              <a:rPr b="0" lang="en-US" sz="2400" strike="noStrike" u="none">
                <a:solidFill>
                  <a:schemeClr val="dk1"/>
                </a:solidFill>
                <a:uFillTx/>
                <a:latin typeface="Times New Roman"/>
              </a:rPr>
              <a:t>High storage complexity</a:t>
            </a:r>
            <a:endParaRPr b="0" lang="en-US" sz="24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lvl="1" marL="800280" indent="-343080" defTabSz="914400">
              <a:lnSpc>
                <a:spcPct val="100000"/>
              </a:lnSpc>
              <a:buClr>
                <a:srgbClr val="000000"/>
              </a:buClr>
              <a:buFont typeface="Arial"/>
              <a:buChar char="•"/>
            </a:pPr>
            <a:r>
              <a:rPr b="0" lang="en-US" sz="2400" strike="noStrike" u="none">
                <a:solidFill>
                  <a:schemeClr val="dk1"/>
                </a:solidFill>
                <a:uFillTx/>
                <a:latin typeface="Times New Roman"/>
              </a:rPr>
              <a:t>PEFT: An approach for finetuning large language models in a parameter-efficient manner</a:t>
            </a:r>
            <a:endParaRPr b="0" lang="en-US" sz="2400" strike="noStrike" u="none">
              <a:solidFill>
                <a:srgbClr val="000000"/>
              </a:solidFill>
              <a:uFillTx/>
              <a:latin typeface="Arial"/>
            </a:endParaRPr>
          </a:p>
        </p:txBody>
      </p:sp>
      <p:sp>
        <p:nvSpPr>
          <p:cNvPr id="3" name="PlaceHolder 2"/>
          <p:cNvSpPr>
            <a:spLocks noGrp="1"/>
          </p:cNvSpPr>
          <p:nvPr>
            <p:ph type="sldNum" idx="18"/>
          </p:nvPr>
        </p:nvSpPr>
        <p:spPr/>
        <p:txBody>
          <a:bodyPr/>
          <a:p>
            <a:fld id="{A334B49A-9AEE-40F6-A3D7-F23E422AED31}"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grpSp>
        <p:nvGrpSpPr>
          <p:cNvPr id="133" name="object 3"/>
          <p:cNvGrpSpPr/>
          <p:nvPr/>
        </p:nvGrpSpPr>
        <p:grpSpPr>
          <a:xfrm>
            <a:off x="1095480" y="2361960"/>
            <a:ext cx="2576160" cy="2576160"/>
            <a:chOff x="1095480" y="2361960"/>
            <a:chExt cx="2576160" cy="2576160"/>
          </a:xfrm>
        </p:grpSpPr>
        <p:pic>
          <p:nvPicPr>
            <p:cNvPr id="134" name="object 4" descr=""/>
            <p:cNvPicPr/>
            <p:nvPr/>
          </p:nvPicPr>
          <p:blipFill>
            <a:blip r:embed="rId1"/>
            <a:stretch/>
          </p:blipFill>
          <p:spPr>
            <a:xfrm>
              <a:off x="1095480" y="2361960"/>
              <a:ext cx="2576160" cy="2576160"/>
            </a:xfrm>
            <a:prstGeom prst="rect">
              <a:avLst/>
            </a:prstGeom>
            <a:noFill/>
            <a:ln w="0">
              <a:noFill/>
            </a:ln>
          </p:spPr>
        </p:pic>
        <p:pic>
          <p:nvPicPr>
            <p:cNvPr id="135" name="object 5" descr=""/>
            <p:cNvPicPr/>
            <p:nvPr/>
          </p:nvPicPr>
          <p:blipFill>
            <a:blip r:embed="rId2"/>
            <a:stretch/>
          </p:blipFill>
          <p:spPr>
            <a:xfrm>
              <a:off x="1157400" y="2405160"/>
              <a:ext cx="2457000" cy="2457000"/>
            </a:xfrm>
            <a:prstGeom prst="rect">
              <a:avLst/>
            </a:prstGeom>
            <a:noFill/>
            <a:ln w="0">
              <a:noFill/>
            </a:ln>
          </p:spPr>
        </p:pic>
        <p:sp>
          <p:nvSpPr>
            <p:cNvPr id="136" name="object 6"/>
            <p:cNvSpPr/>
            <p:nvPr/>
          </p:nvSpPr>
          <p:spPr>
            <a:xfrm>
              <a:off x="1157400" y="2405160"/>
              <a:ext cx="2457720" cy="2457000"/>
            </a:xfrm>
            <a:custGeom>
              <a:avLst/>
              <a:gdLst>
                <a:gd name="textAreaLeft" fmla="*/ 0 w 2457720"/>
                <a:gd name="textAreaRight" fmla="*/ 2458080 w 2457720"/>
                <a:gd name="textAreaTop" fmla="*/ 0 h 2457000"/>
                <a:gd name="textAreaBottom" fmla="*/ 2457360 h 2457000"/>
              </a:gdLst>
              <a:ahLst/>
              <a:rect l="textAreaLeft" t="textAreaTop" r="textAreaRight" b="textAreaBottom"/>
              <a:pathLst>
                <a:path w="2458085" h="2457450">
                  <a:moveTo>
                    <a:pt x="0" y="1228725"/>
                  </a:moveTo>
                  <a:lnTo>
                    <a:pt x="929" y="1180471"/>
                  </a:lnTo>
                  <a:lnTo>
                    <a:pt x="3696" y="1132690"/>
                  </a:lnTo>
                  <a:lnTo>
                    <a:pt x="8266" y="1085414"/>
                  </a:lnTo>
                  <a:lnTo>
                    <a:pt x="14604" y="1038678"/>
                  </a:lnTo>
                  <a:lnTo>
                    <a:pt x="22677" y="992517"/>
                  </a:lnTo>
                  <a:lnTo>
                    <a:pt x="32450" y="946963"/>
                  </a:lnTo>
                  <a:lnTo>
                    <a:pt x="43890" y="902052"/>
                  </a:lnTo>
                  <a:lnTo>
                    <a:pt x="56961" y="857818"/>
                  </a:lnTo>
                  <a:lnTo>
                    <a:pt x="71631" y="814294"/>
                  </a:lnTo>
                  <a:lnTo>
                    <a:pt x="87865" y="771514"/>
                  </a:lnTo>
                  <a:lnTo>
                    <a:pt x="105628" y="729514"/>
                  </a:lnTo>
                  <a:lnTo>
                    <a:pt x="124887" y="688327"/>
                  </a:lnTo>
                  <a:lnTo>
                    <a:pt x="145607" y="647986"/>
                  </a:lnTo>
                  <a:lnTo>
                    <a:pt x="167755" y="608527"/>
                  </a:lnTo>
                  <a:lnTo>
                    <a:pt x="191296" y="569983"/>
                  </a:lnTo>
                  <a:lnTo>
                    <a:pt x="216195" y="532389"/>
                  </a:lnTo>
                  <a:lnTo>
                    <a:pt x="242420" y="495778"/>
                  </a:lnTo>
                  <a:lnTo>
                    <a:pt x="269936" y="460185"/>
                  </a:lnTo>
                  <a:lnTo>
                    <a:pt x="298708" y="425644"/>
                  </a:lnTo>
                  <a:lnTo>
                    <a:pt x="328703" y="392189"/>
                  </a:lnTo>
                  <a:lnTo>
                    <a:pt x="359886" y="359854"/>
                  </a:lnTo>
                  <a:lnTo>
                    <a:pt x="392223" y="328673"/>
                  </a:lnTo>
                  <a:lnTo>
                    <a:pt x="425680" y="298681"/>
                  </a:lnTo>
                  <a:lnTo>
                    <a:pt x="460224" y="269911"/>
                  </a:lnTo>
                  <a:lnTo>
                    <a:pt x="495819" y="242397"/>
                  </a:lnTo>
                  <a:lnTo>
                    <a:pt x="532432" y="216175"/>
                  </a:lnTo>
                  <a:lnTo>
                    <a:pt x="570028" y="191277"/>
                  </a:lnTo>
                  <a:lnTo>
                    <a:pt x="608574" y="167738"/>
                  </a:lnTo>
                  <a:lnTo>
                    <a:pt x="648035" y="145593"/>
                  </a:lnTo>
                  <a:lnTo>
                    <a:pt x="688377" y="124874"/>
                  </a:lnTo>
                  <a:lnTo>
                    <a:pt x="729567" y="105617"/>
                  </a:lnTo>
                  <a:lnTo>
                    <a:pt x="771569" y="87856"/>
                  </a:lnTo>
                  <a:lnTo>
                    <a:pt x="814350" y="71624"/>
                  </a:lnTo>
                  <a:lnTo>
                    <a:pt x="857875" y="56955"/>
                  </a:lnTo>
                  <a:lnTo>
                    <a:pt x="902111" y="43885"/>
                  </a:lnTo>
                  <a:lnTo>
                    <a:pt x="947023" y="32447"/>
                  </a:lnTo>
                  <a:lnTo>
                    <a:pt x="992578" y="22674"/>
                  </a:lnTo>
                  <a:lnTo>
                    <a:pt x="1038740" y="14602"/>
                  </a:lnTo>
                  <a:lnTo>
                    <a:pt x="1085477" y="8265"/>
                  </a:lnTo>
                  <a:lnTo>
                    <a:pt x="1132753" y="3696"/>
                  </a:lnTo>
                  <a:lnTo>
                    <a:pt x="1180535" y="929"/>
                  </a:lnTo>
                  <a:lnTo>
                    <a:pt x="1228788" y="0"/>
                  </a:lnTo>
                  <a:lnTo>
                    <a:pt x="1277033" y="929"/>
                  </a:lnTo>
                  <a:lnTo>
                    <a:pt x="1324806" y="3696"/>
                  </a:lnTo>
                  <a:lnTo>
                    <a:pt x="1372075" y="8265"/>
                  </a:lnTo>
                  <a:lnTo>
                    <a:pt x="1418804" y="14602"/>
                  </a:lnTo>
                  <a:lnTo>
                    <a:pt x="1464961" y="22674"/>
                  </a:lnTo>
                  <a:lnTo>
                    <a:pt x="1510509" y="32447"/>
                  </a:lnTo>
                  <a:lnTo>
                    <a:pt x="1555416" y="43885"/>
                  </a:lnTo>
                  <a:lnTo>
                    <a:pt x="1599647" y="56955"/>
                  </a:lnTo>
                  <a:lnTo>
                    <a:pt x="1643168" y="71624"/>
                  </a:lnTo>
                  <a:lnTo>
                    <a:pt x="1685945" y="87856"/>
                  </a:lnTo>
                  <a:lnTo>
                    <a:pt x="1727944" y="105617"/>
                  </a:lnTo>
                  <a:lnTo>
                    <a:pt x="1769130" y="124874"/>
                  </a:lnTo>
                  <a:lnTo>
                    <a:pt x="1809470" y="145593"/>
                  </a:lnTo>
                  <a:lnTo>
                    <a:pt x="1848929" y="167738"/>
                  </a:lnTo>
                  <a:lnTo>
                    <a:pt x="1887473" y="191277"/>
                  </a:lnTo>
                  <a:lnTo>
                    <a:pt x="1925068" y="216175"/>
                  </a:lnTo>
                  <a:lnTo>
                    <a:pt x="1961680" y="242397"/>
                  </a:lnTo>
                  <a:lnTo>
                    <a:pt x="1997274" y="269911"/>
                  </a:lnTo>
                  <a:lnTo>
                    <a:pt x="2031817" y="298681"/>
                  </a:lnTo>
                  <a:lnTo>
                    <a:pt x="2065274" y="328673"/>
                  </a:lnTo>
                  <a:lnTo>
                    <a:pt x="2097611" y="359854"/>
                  </a:lnTo>
                  <a:lnTo>
                    <a:pt x="2128794" y="392189"/>
                  </a:lnTo>
                  <a:lnTo>
                    <a:pt x="2158789" y="425644"/>
                  </a:lnTo>
                  <a:lnTo>
                    <a:pt x="2187562" y="460185"/>
                  </a:lnTo>
                  <a:lnTo>
                    <a:pt x="2215078" y="495778"/>
                  </a:lnTo>
                  <a:lnTo>
                    <a:pt x="2241303" y="532389"/>
                  </a:lnTo>
                  <a:lnTo>
                    <a:pt x="2266204" y="569983"/>
                  </a:lnTo>
                  <a:lnTo>
                    <a:pt x="2289746" y="608527"/>
                  </a:lnTo>
                  <a:lnTo>
                    <a:pt x="2311895" y="647986"/>
                  </a:lnTo>
                  <a:lnTo>
                    <a:pt x="2332616" y="688327"/>
                  </a:lnTo>
                  <a:lnTo>
                    <a:pt x="2351876" y="729514"/>
                  </a:lnTo>
                  <a:lnTo>
                    <a:pt x="2369640" y="771514"/>
                  </a:lnTo>
                  <a:lnTo>
                    <a:pt x="2385875" y="814294"/>
                  </a:lnTo>
                  <a:lnTo>
                    <a:pt x="2400546" y="857818"/>
                  </a:lnTo>
                  <a:lnTo>
                    <a:pt x="2413619" y="902052"/>
                  </a:lnTo>
                  <a:lnTo>
                    <a:pt x="2425059" y="946963"/>
                  </a:lnTo>
                  <a:lnTo>
                    <a:pt x="2434833" y="992517"/>
                  </a:lnTo>
                  <a:lnTo>
                    <a:pt x="2442907" y="1038678"/>
                  </a:lnTo>
                  <a:lnTo>
                    <a:pt x="2449246" y="1085414"/>
                  </a:lnTo>
                  <a:lnTo>
                    <a:pt x="2453816" y="1132690"/>
                  </a:lnTo>
                  <a:lnTo>
                    <a:pt x="2456583" y="1180471"/>
                  </a:lnTo>
                  <a:lnTo>
                    <a:pt x="2457513" y="1228725"/>
                  </a:lnTo>
                  <a:lnTo>
                    <a:pt x="2456583" y="1276969"/>
                  </a:lnTo>
                  <a:lnTo>
                    <a:pt x="2453816" y="1324742"/>
                  </a:lnTo>
                  <a:lnTo>
                    <a:pt x="2449246" y="1372010"/>
                  </a:lnTo>
                  <a:lnTo>
                    <a:pt x="2442907" y="1418738"/>
                  </a:lnTo>
                  <a:lnTo>
                    <a:pt x="2434833" y="1464892"/>
                  </a:lnTo>
                  <a:lnTo>
                    <a:pt x="2425059" y="1510439"/>
                  </a:lnTo>
                  <a:lnTo>
                    <a:pt x="2413619" y="1555343"/>
                  </a:lnTo>
                  <a:lnTo>
                    <a:pt x="2400546" y="1599572"/>
                  </a:lnTo>
                  <a:lnTo>
                    <a:pt x="2385875" y="1643090"/>
                  </a:lnTo>
                  <a:lnTo>
                    <a:pt x="2369640" y="1685864"/>
                  </a:lnTo>
                  <a:lnTo>
                    <a:pt x="2351876" y="1727859"/>
                  </a:lnTo>
                  <a:lnTo>
                    <a:pt x="2332616" y="1769042"/>
                  </a:lnTo>
                  <a:lnTo>
                    <a:pt x="2311895" y="1809378"/>
                  </a:lnTo>
                  <a:lnTo>
                    <a:pt x="2289746" y="1848833"/>
                  </a:lnTo>
                  <a:lnTo>
                    <a:pt x="2266204" y="1887372"/>
                  </a:lnTo>
                  <a:lnTo>
                    <a:pt x="2241303" y="1924963"/>
                  </a:lnTo>
                  <a:lnTo>
                    <a:pt x="2215078" y="1961571"/>
                  </a:lnTo>
                  <a:lnTo>
                    <a:pt x="2187562" y="1997160"/>
                  </a:lnTo>
                  <a:lnTo>
                    <a:pt x="2158789" y="2031699"/>
                  </a:lnTo>
                  <a:lnTo>
                    <a:pt x="2128794" y="2065151"/>
                  </a:lnTo>
                  <a:lnTo>
                    <a:pt x="2097611" y="2097484"/>
                  </a:lnTo>
                  <a:lnTo>
                    <a:pt x="2065274" y="2128663"/>
                  </a:lnTo>
                  <a:lnTo>
                    <a:pt x="2031817" y="2158653"/>
                  </a:lnTo>
                  <a:lnTo>
                    <a:pt x="1997274" y="2187421"/>
                  </a:lnTo>
                  <a:lnTo>
                    <a:pt x="1961680" y="2214933"/>
                  </a:lnTo>
                  <a:lnTo>
                    <a:pt x="1925068" y="2241154"/>
                  </a:lnTo>
                  <a:lnTo>
                    <a:pt x="1887473" y="2266051"/>
                  </a:lnTo>
                  <a:lnTo>
                    <a:pt x="1848929" y="2289588"/>
                  </a:lnTo>
                  <a:lnTo>
                    <a:pt x="1809470" y="2311733"/>
                  </a:lnTo>
                  <a:lnTo>
                    <a:pt x="1769130" y="2332451"/>
                  </a:lnTo>
                  <a:lnTo>
                    <a:pt x="1727944" y="2351707"/>
                  </a:lnTo>
                  <a:lnTo>
                    <a:pt x="1685945" y="2369468"/>
                  </a:lnTo>
                  <a:lnTo>
                    <a:pt x="1643168" y="2385700"/>
                  </a:lnTo>
                  <a:lnTo>
                    <a:pt x="1599647" y="2400367"/>
                  </a:lnTo>
                  <a:lnTo>
                    <a:pt x="1555416" y="2413438"/>
                  </a:lnTo>
                  <a:lnTo>
                    <a:pt x="1510509" y="2424876"/>
                  </a:lnTo>
                  <a:lnTo>
                    <a:pt x="1464961" y="2434648"/>
                  </a:lnTo>
                  <a:lnTo>
                    <a:pt x="1418804" y="2442720"/>
                  </a:lnTo>
                  <a:lnTo>
                    <a:pt x="1372075" y="2449057"/>
                  </a:lnTo>
                  <a:lnTo>
                    <a:pt x="1324806" y="2453626"/>
                  </a:lnTo>
                  <a:lnTo>
                    <a:pt x="1277033" y="2456393"/>
                  </a:lnTo>
                  <a:lnTo>
                    <a:pt x="1228788" y="2457323"/>
                  </a:lnTo>
                  <a:lnTo>
                    <a:pt x="1180535" y="2456393"/>
                  </a:lnTo>
                  <a:lnTo>
                    <a:pt x="1132753" y="2453626"/>
                  </a:lnTo>
                  <a:lnTo>
                    <a:pt x="1085477" y="2449057"/>
                  </a:lnTo>
                  <a:lnTo>
                    <a:pt x="1038740" y="2442720"/>
                  </a:lnTo>
                  <a:lnTo>
                    <a:pt x="992578" y="2434648"/>
                  </a:lnTo>
                  <a:lnTo>
                    <a:pt x="947023" y="2424876"/>
                  </a:lnTo>
                  <a:lnTo>
                    <a:pt x="902111" y="2413438"/>
                  </a:lnTo>
                  <a:lnTo>
                    <a:pt x="857875" y="2400367"/>
                  </a:lnTo>
                  <a:lnTo>
                    <a:pt x="814350" y="2385700"/>
                  </a:lnTo>
                  <a:lnTo>
                    <a:pt x="771569" y="2369468"/>
                  </a:lnTo>
                  <a:lnTo>
                    <a:pt x="729567" y="2351707"/>
                  </a:lnTo>
                  <a:lnTo>
                    <a:pt x="688377" y="2332451"/>
                  </a:lnTo>
                  <a:lnTo>
                    <a:pt x="648035" y="2311733"/>
                  </a:lnTo>
                  <a:lnTo>
                    <a:pt x="608574" y="2289588"/>
                  </a:lnTo>
                  <a:lnTo>
                    <a:pt x="570028" y="2266051"/>
                  </a:lnTo>
                  <a:lnTo>
                    <a:pt x="532432" y="2241154"/>
                  </a:lnTo>
                  <a:lnTo>
                    <a:pt x="495819" y="2214933"/>
                  </a:lnTo>
                  <a:lnTo>
                    <a:pt x="460224" y="2187421"/>
                  </a:lnTo>
                  <a:lnTo>
                    <a:pt x="425680" y="2158653"/>
                  </a:lnTo>
                  <a:lnTo>
                    <a:pt x="392223" y="2128663"/>
                  </a:lnTo>
                  <a:lnTo>
                    <a:pt x="359886" y="2097484"/>
                  </a:lnTo>
                  <a:lnTo>
                    <a:pt x="328703" y="2065151"/>
                  </a:lnTo>
                  <a:lnTo>
                    <a:pt x="298708" y="2031699"/>
                  </a:lnTo>
                  <a:lnTo>
                    <a:pt x="269936" y="1997160"/>
                  </a:lnTo>
                  <a:lnTo>
                    <a:pt x="242420" y="1961571"/>
                  </a:lnTo>
                  <a:lnTo>
                    <a:pt x="216195" y="1924963"/>
                  </a:lnTo>
                  <a:lnTo>
                    <a:pt x="191296" y="1887372"/>
                  </a:lnTo>
                  <a:lnTo>
                    <a:pt x="167755" y="1848833"/>
                  </a:lnTo>
                  <a:lnTo>
                    <a:pt x="145607" y="1809378"/>
                  </a:lnTo>
                  <a:lnTo>
                    <a:pt x="124887" y="1769042"/>
                  </a:lnTo>
                  <a:lnTo>
                    <a:pt x="105628" y="1727859"/>
                  </a:lnTo>
                  <a:lnTo>
                    <a:pt x="87865" y="1685864"/>
                  </a:lnTo>
                  <a:lnTo>
                    <a:pt x="71631" y="1643090"/>
                  </a:lnTo>
                  <a:lnTo>
                    <a:pt x="56961" y="1599572"/>
                  </a:lnTo>
                  <a:lnTo>
                    <a:pt x="43890" y="1555343"/>
                  </a:lnTo>
                  <a:lnTo>
                    <a:pt x="32450" y="1510439"/>
                  </a:lnTo>
                  <a:lnTo>
                    <a:pt x="22677" y="1464892"/>
                  </a:lnTo>
                  <a:lnTo>
                    <a:pt x="14604" y="1418738"/>
                  </a:lnTo>
                  <a:lnTo>
                    <a:pt x="8266" y="1372010"/>
                  </a:lnTo>
                  <a:lnTo>
                    <a:pt x="3696" y="1324742"/>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37" name="object 7"/>
          <p:cNvSpPr/>
          <p:nvPr/>
        </p:nvSpPr>
        <p:spPr>
          <a:xfrm>
            <a:off x="1661040" y="3475440"/>
            <a:ext cx="14450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trike="noStrike" u="none">
                <a:solidFill>
                  <a:srgbClr val="ffffff"/>
                </a:solidFill>
                <a:uFillTx/>
                <a:latin typeface="Trebuchet MS"/>
              </a:rPr>
              <a:t>Pre-</a:t>
            </a:r>
            <a:r>
              <a:rPr b="1" lang="en-US" sz="1800" spc="65" strike="noStrike" u="none">
                <a:solidFill>
                  <a:srgbClr val="ffffff"/>
                </a:solidFill>
                <a:uFillTx/>
                <a:latin typeface="Trebuchet MS"/>
              </a:rPr>
              <a:t>Training</a:t>
            </a:r>
            <a:endParaRPr b="0" lang="en-US" sz="1800" strike="noStrike" u="none">
              <a:solidFill>
                <a:srgbClr val="000000"/>
              </a:solidFill>
              <a:uFillTx/>
              <a:latin typeface="Arial"/>
            </a:endParaRPr>
          </a:p>
        </p:txBody>
      </p:sp>
      <p:grpSp>
        <p:nvGrpSpPr>
          <p:cNvPr id="138" name="object 8"/>
          <p:cNvGrpSpPr/>
          <p:nvPr/>
        </p:nvGrpSpPr>
        <p:grpSpPr>
          <a:xfrm>
            <a:off x="3562200" y="2361960"/>
            <a:ext cx="4671720" cy="2576160"/>
            <a:chOff x="3562200" y="2361960"/>
            <a:chExt cx="4671720" cy="2576160"/>
          </a:xfrm>
        </p:grpSpPr>
        <p:pic>
          <p:nvPicPr>
            <p:cNvPr id="139" name="object 9" descr=""/>
            <p:cNvPicPr/>
            <p:nvPr/>
          </p:nvPicPr>
          <p:blipFill>
            <a:blip r:embed="rId3"/>
            <a:stretch/>
          </p:blipFill>
          <p:spPr>
            <a:xfrm>
              <a:off x="3562200" y="3524040"/>
              <a:ext cx="1271160" cy="261720"/>
            </a:xfrm>
            <a:prstGeom prst="rect">
              <a:avLst/>
            </a:prstGeom>
            <a:noFill/>
            <a:ln w="0">
              <a:noFill/>
            </a:ln>
          </p:spPr>
        </p:pic>
        <p:sp>
          <p:nvSpPr>
            <p:cNvPr id="140" name="object 10"/>
            <p:cNvSpPr/>
            <p:nvPr/>
          </p:nvSpPr>
          <p:spPr>
            <a:xfrm>
              <a:off x="3614760" y="3595680"/>
              <a:ext cx="1086120" cy="75960"/>
            </a:xfrm>
            <a:custGeom>
              <a:avLst/>
              <a:gdLst>
                <a:gd name="textAreaLeft" fmla="*/ 0 w 1086120"/>
                <a:gd name="textAreaRight" fmla="*/ 1086480 w 1086120"/>
                <a:gd name="textAreaTop" fmla="*/ 0 h 75960"/>
                <a:gd name="textAreaBottom" fmla="*/ 76320 h 75960"/>
              </a:gdLst>
              <a:ahLst/>
              <a:rect l="textAreaLeft" t="textAreaTop" r="textAreaRight" b="textAreaBottom"/>
              <a:pathLst>
                <a:path w="1086485" h="76200">
                  <a:moveTo>
                    <a:pt x="1010285" y="0"/>
                  </a:moveTo>
                  <a:lnTo>
                    <a:pt x="1010285" y="76200"/>
                  </a:lnTo>
                  <a:lnTo>
                    <a:pt x="1061085" y="50800"/>
                  </a:lnTo>
                  <a:lnTo>
                    <a:pt x="1022985" y="50800"/>
                  </a:lnTo>
                  <a:lnTo>
                    <a:pt x="1022985" y="25400"/>
                  </a:lnTo>
                  <a:lnTo>
                    <a:pt x="1061085" y="25400"/>
                  </a:lnTo>
                  <a:lnTo>
                    <a:pt x="1010285" y="0"/>
                  </a:lnTo>
                  <a:close/>
                </a:path>
                <a:path w="1086485" h="76200">
                  <a:moveTo>
                    <a:pt x="1010285" y="25400"/>
                  </a:moveTo>
                  <a:lnTo>
                    <a:pt x="0" y="25400"/>
                  </a:lnTo>
                  <a:lnTo>
                    <a:pt x="0" y="50800"/>
                  </a:lnTo>
                  <a:lnTo>
                    <a:pt x="1010285" y="50800"/>
                  </a:lnTo>
                  <a:lnTo>
                    <a:pt x="1010285" y="25400"/>
                  </a:lnTo>
                  <a:close/>
                </a:path>
                <a:path w="1086485" h="76200">
                  <a:moveTo>
                    <a:pt x="1061085" y="25400"/>
                  </a:moveTo>
                  <a:lnTo>
                    <a:pt x="1022985" y="25400"/>
                  </a:lnTo>
                  <a:lnTo>
                    <a:pt x="1022985" y="50800"/>
                  </a:lnTo>
                  <a:lnTo>
                    <a:pt x="1061085" y="50800"/>
                  </a:lnTo>
                  <a:lnTo>
                    <a:pt x="1086485" y="38100"/>
                  </a:lnTo>
                  <a:lnTo>
                    <a:pt x="1061085"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1" name="object 11" descr=""/>
            <p:cNvPicPr/>
            <p:nvPr/>
          </p:nvPicPr>
          <p:blipFill>
            <a:blip r:embed="rId4"/>
            <a:stretch/>
          </p:blipFill>
          <p:spPr>
            <a:xfrm>
              <a:off x="7105680" y="3524040"/>
              <a:ext cx="1128240" cy="261720"/>
            </a:xfrm>
            <a:prstGeom prst="rect">
              <a:avLst/>
            </a:prstGeom>
            <a:noFill/>
            <a:ln w="0">
              <a:noFill/>
            </a:ln>
          </p:spPr>
        </p:pic>
        <p:sp>
          <p:nvSpPr>
            <p:cNvPr id="142" name="object 12"/>
            <p:cNvSpPr/>
            <p:nvPr/>
          </p:nvSpPr>
          <p:spPr>
            <a:xfrm>
              <a:off x="7157880" y="3595680"/>
              <a:ext cx="942480" cy="75960"/>
            </a:xfrm>
            <a:custGeom>
              <a:avLst/>
              <a:gdLst>
                <a:gd name="textAreaLeft" fmla="*/ 0 w 942480"/>
                <a:gd name="textAreaRight" fmla="*/ 942840 w 942480"/>
                <a:gd name="textAreaTop" fmla="*/ 0 h 75960"/>
                <a:gd name="textAreaBottom" fmla="*/ 76320 h 75960"/>
              </a:gdLst>
              <a:ahLst/>
              <a:rect l="textAreaLeft" t="textAreaTop" r="textAreaRight" b="textAreaBottom"/>
              <a:pathLst>
                <a:path w="942975" h="76200">
                  <a:moveTo>
                    <a:pt x="866521" y="0"/>
                  </a:moveTo>
                  <a:lnTo>
                    <a:pt x="866521" y="76200"/>
                  </a:lnTo>
                  <a:lnTo>
                    <a:pt x="917067" y="50926"/>
                  </a:lnTo>
                  <a:lnTo>
                    <a:pt x="879221" y="50926"/>
                  </a:lnTo>
                  <a:lnTo>
                    <a:pt x="879221" y="25526"/>
                  </a:lnTo>
                  <a:lnTo>
                    <a:pt x="917575" y="25526"/>
                  </a:lnTo>
                  <a:lnTo>
                    <a:pt x="866521" y="0"/>
                  </a:lnTo>
                  <a:close/>
                </a:path>
                <a:path w="942975" h="76200">
                  <a:moveTo>
                    <a:pt x="866521" y="25526"/>
                  </a:moveTo>
                  <a:lnTo>
                    <a:pt x="0" y="25526"/>
                  </a:lnTo>
                  <a:lnTo>
                    <a:pt x="0" y="50926"/>
                  </a:lnTo>
                  <a:lnTo>
                    <a:pt x="866521" y="50926"/>
                  </a:lnTo>
                  <a:lnTo>
                    <a:pt x="866521" y="25526"/>
                  </a:lnTo>
                  <a:close/>
                </a:path>
                <a:path w="942975" h="76200">
                  <a:moveTo>
                    <a:pt x="917575" y="25526"/>
                  </a:moveTo>
                  <a:lnTo>
                    <a:pt x="879221" y="25526"/>
                  </a:lnTo>
                  <a:lnTo>
                    <a:pt x="879221" y="50926"/>
                  </a:lnTo>
                  <a:lnTo>
                    <a:pt x="917067" y="50926"/>
                  </a:lnTo>
                  <a:lnTo>
                    <a:pt x="942721" y="38100"/>
                  </a:lnTo>
                  <a:lnTo>
                    <a:pt x="917575" y="25526"/>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43" name="object 13" descr=""/>
            <p:cNvPicPr/>
            <p:nvPr/>
          </p:nvPicPr>
          <p:blipFill>
            <a:blip r:embed="rId5"/>
            <a:stretch/>
          </p:blipFill>
          <p:spPr>
            <a:xfrm>
              <a:off x="4638600" y="2361960"/>
              <a:ext cx="2576160" cy="2576160"/>
            </a:xfrm>
            <a:prstGeom prst="rect">
              <a:avLst/>
            </a:prstGeom>
            <a:noFill/>
            <a:ln w="0">
              <a:noFill/>
            </a:ln>
          </p:spPr>
        </p:pic>
        <p:sp>
          <p:nvSpPr>
            <p:cNvPr id="144" name="object 14"/>
            <p:cNvSpPr/>
            <p:nvPr/>
          </p:nvSpPr>
          <p:spPr>
            <a:xfrm>
              <a:off x="4700520" y="240516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45" name="object 15"/>
            <p:cNvSpPr/>
            <p:nvPr/>
          </p:nvSpPr>
          <p:spPr>
            <a:xfrm>
              <a:off x="4700520" y="240516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46" name="object 16"/>
          <p:cNvSpPr/>
          <p:nvPr/>
        </p:nvSpPr>
        <p:spPr>
          <a:xfrm>
            <a:off x="428400" y="1084680"/>
            <a:ext cx="768636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trike="noStrike" u="none">
                <a:solidFill>
                  <a:srgbClr val="404040"/>
                </a:solidFill>
                <a:uFillTx/>
                <a:latin typeface="Trebuchet MS"/>
              </a:rPr>
              <a:t>The</a:t>
            </a:r>
            <a:r>
              <a:rPr b="0" lang="en-US" sz="2400" spc="-111" strike="noStrike" u="none">
                <a:solidFill>
                  <a:srgbClr val="404040"/>
                </a:solidFill>
                <a:uFillTx/>
                <a:latin typeface="Trebuchet MS"/>
              </a:rPr>
              <a:t> </a:t>
            </a:r>
            <a:r>
              <a:rPr b="0" lang="en-US" sz="2400" spc="65" strike="noStrike" u="none">
                <a:solidFill>
                  <a:srgbClr val="404040"/>
                </a:solidFill>
                <a:uFillTx/>
                <a:latin typeface="Trebuchet MS"/>
              </a:rPr>
              <a:t>training</a:t>
            </a:r>
            <a:r>
              <a:rPr b="0" lang="en-US" sz="2400" spc="-74" strike="noStrike" u="none">
                <a:solidFill>
                  <a:srgbClr val="404040"/>
                </a:solidFill>
                <a:uFillTx/>
                <a:latin typeface="Trebuchet MS"/>
              </a:rPr>
              <a:t> </a:t>
            </a:r>
            <a:r>
              <a:rPr b="0" lang="en-US" sz="2400" spc="-11" strike="noStrike" u="none">
                <a:solidFill>
                  <a:srgbClr val="404040"/>
                </a:solidFill>
                <a:uFillTx/>
                <a:latin typeface="Trebuchet MS"/>
              </a:rPr>
              <a:t>cycle</a:t>
            </a:r>
            <a:r>
              <a:rPr b="0" lang="en-US" sz="2400" spc="-176" strike="noStrike" u="none">
                <a:solidFill>
                  <a:srgbClr val="404040"/>
                </a:solidFill>
                <a:uFillTx/>
                <a:latin typeface="Trebuchet MS"/>
              </a:rPr>
              <a:t> </a:t>
            </a:r>
            <a:r>
              <a:rPr b="0" lang="en-US" sz="2400" spc="-11" strike="noStrike" u="none">
                <a:solidFill>
                  <a:srgbClr val="404040"/>
                </a:solidFill>
                <a:uFillTx/>
                <a:latin typeface="Trebuchet MS"/>
              </a:rPr>
              <a:t>for</a:t>
            </a:r>
            <a:r>
              <a:rPr b="0" lang="en-US" sz="2400" spc="-136"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36" strike="noStrike" u="none">
                <a:solidFill>
                  <a:srgbClr val="404040"/>
                </a:solidFill>
                <a:uFillTx/>
                <a:latin typeface="Trebuchet MS"/>
              </a:rPr>
              <a:t> </a:t>
            </a:r>
            <a:r>
              <a:rPr b="0" lang="en-US" sz="2400" spc="74" strike="noStrike" u="none">
                <a:solidFill>
                  <a:srgbClr val="404040"/>
                </a:solidFill>
                <a:uFillTx/>
                <a:latin typeface="Trebuchet MS"/>
              </a:rPr>
              <a:t>LLM</a:t>
            </a:r>
            <a:r>
              <a:rPr b="0" lang="en-US" sz="2400" spc="-164" strike="noStrike" u="none">
                <a:solidFill>
                  <a:srgbClr val="404040"/>
                </a:solidFill>
                <a:uFillTx/>
                <a:latin typeface="Trebuchet MS"/>
              </a:rPr>
              <a:t> </a:t>
            </a:r>
            <a:r>
              <a:rPr b="0" lang="en-US" sz="2400" spc="139" strike="noStrike" u="none">
                <a:solidFill>
                  <a:srgbClr val="404040"/>
                </a:solidFill>
                <a:uFillTx/>
                <a:latin typeface="Trebuchet MS"/>
              </a:rPr>
              <a:t>consists</a:t>
            </a:r>
            <a:r>
              <a:rPr b="0" lang="en-US" sz="2400" spc="-119"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56" strike="noStrike" u="none">
                <a:solidFill>
                  <a:srgbClr val="404040"/>
                </a:solidFill>
                <a:uFillTx/>
                <a:latin typeface="Trebuchet MS"/>
              </a:rPr>
              <a:t> </a:t>
            </a:r>
            <a:r>
              <a:rPr b="0" lang="en-US" sz="2400" spc="176" strike="noStrike" u="none">
                <a:solidFill>
                  <a:srgbClr val="404040"/>
                </a:solidFill>
                <a:uFillTx/>
                <a:latin typeface="Trebuchet MS"/>
              </a:rPr>
              <a:t>3</a:t>
            </a:r>
            <a:r>
              <a:rPr b="0" lang="en-US" sz="2400" spc="-156" strike="noStrike" u="none">
                <a:solidFill>
                  <a:srgbClr val="404040"/>
                </a:solidFill>
                <a:uFillTx/>
                <a:latin typeface="Trebuchet MS"/>
              </a:rPr>
              <a:t> </a:t>
            </a:r>
            <a:r>
              <a:rPr b="0" lang="en-US" sz="2400" spc="136" strike="noStrike" u="none">
                <a:solidFill>
                  <a:srgbClr val="404040"/>
                </a:solidFill>
                <a:uFillTx/>
                <a:latin typeface="Trebuchet MS"/>
              </a:rPr>
              <a:t>main</a:t>
            </a:r>
            <a:r>
              <a:rPr b="0" lang="en-US" sz="2400" spc="-105" strike="noStrike" u="none">
                <a:solidFill>
                  <a:srgbClr val="404040"/>
                </a:solidFill>
                <a:uFillTx/>
                <a:latin typeface="Trebuchet MS"/>
              </a:rPr>
              <a:t> </a:t>
            </a:r>
            <a:r>
              <a:rPr b="0" lang="en-US" sz="2400" spc="45" strike="noStrike" u="none">
                <a:solidFill>
                  <a:srgbClr val="404040"/>
                </a:solidFill>
                <a:uFillTx/>
                <a:latin typeface="Trebuchet MS"/>
              </a:rPr>
              <a:t>stages:</a:t>
            </a:r>
            <a:endParaRPr b="0" lang="en-US" sz="2400" strike="noStrike" u="none">
              <a:solidFill>
                <a:srgbClr val="000000"/>
              </a:solidFill>
              <a:uFillTx/>
              <a:latin typeface="Arial"/>
            </a:endParaRPr>
          </a:p>
        </p:txBody>
      </p:sp>
      <p:sp>
        <p:nvSpPr>
          <p:cNvPr id="147" name="object 17"/>
          <p:cNvSpPr/>
          <p:nvPr/>
        </p:nvSpPr>
        <p:spPr>
          <a:xfrm>
            <a:off x="5462640" y="3475440"/>
            <a:ext cx="9291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54" strike="noStrike" u="none">
                <a:solidFill>
                  <a:srgbClr val="ffffff"/>
                </a:solidFill>
                <a:uFillTx/>
                <a:latin typeface="Trebuchet MS"/>
              </a:rPr>
              <a:t>Instruct</a:t>
            </a:r>
            <a:endParaRPr b="0" lang="en-US" sz="1800" strike="noStrike" u="none">
              <a:solidFill>
                <a:srgbClr val="000000"/>
              </a:solidFill>
              <a:uFillTx/>
              <a:latin typeface="Arial"/>
            </a:endParaRPr>
          </a:p>
        </p:txBody>
      </p:sp>
      <p:grpSp>
        <p:nvGrpSpPr>
          <p:cNvPr id="148" name="object 18"/>
          <p:cNvGrpSpPr/>
          <p:nvPr/>
        </p:nvGrpSpPr>
        <p:grpSpPr>
          <a:xfrm>
            <a:off x="8039160" y="2361960"/>
            <a:ext cx="2576160" cy="2576160"/>
            <a:chOff x="8039160" y="2361960"/>
            <a:chExt cx="2576160" cy="2576160"/>
          </a:xfrm>
        </p:grpSpPr>
        <p:pic>
          <p:nvPicPr>
            <p:cNvPr id="149" name="object 19" descr=""/>
            <p:cNvPicPr/>
            <p:nvPr/>
          </p:nvPicPr>
          <p:blipFill>
            <a:blip r:embed="rId6"/>
            <a:stretch/>
          </p:blipFill>
          <p:spPr>
            <a:xfrm>
              <a:off x="8039160" y="2361960"/>
              <a:ext cx="2576160" cy="2576160"/>
            </a:xfrm>
            <a:prstGeom prst="rect">
              <a:avLst/>
            </a:prstGeom>
            <a:noFill/>
            <a:ln w="0">
              <a:noFill/>
            </a:ln>
          </p:spPr>
        </p:pic>
        <p:sp>
          <p:nvSpPr>
            <p:cNvPr id="150" name="object 20"/>
            <p:cNvSpPr/>
            <p:nvPr/>
          </p:nvSpPr>
          <p:spPr>
            <a:xfrm>
              <a:off x="8101080" y="240516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2"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5"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51" name="object 21"/>
            <p:cNvSpPr/>
            <p:nvPr/>
          </p:nvSpPr>
          <p:spPr>
            <a:xfrm>
              <a:off x="8101080" y="240516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5"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2"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52" name="object 22"/>
          <p:cNvSpPr/>
          <p:nvPr/>
        </p:nvSpPr>
        <p:spPr>
          <a:xfrm>
            <a:off x="8951040" y="3475440"/>
            <a:ext cx="760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71" strike="noStrike" u="none">
                <a:solidFill>
                  <a:srgbClr val="ffffff"/>
                </a:solidFill>
                <a:uFillTx/>
                <a:latin typeface="Trebuchet MS"/>
              </a:rPr>
              <a:t>Safety</a:t>
            </a:r>
            <a:endParaRPr b="0" lang="en-US" sz="1800" strike="noStrike" u="none">
              <a:solidFill>
                <a:srgbClr val="000000"/>
              </a:solidFill>
              <a:uFillTx/>
              <a:latin typeface="Arial"/>
            </a:endParaRPr>
          </a:p>
        </p:txBody>
      </p:sp>
      <p:sp>
        <p:nvSpPr>
          <p:cNvPr id="153" name="PlaceHolder 2"/>
          <p:cNvSpPr>
            <a:spLocks noGrp="1"/>
          </p:cNvSpPr>
          <p:nvPr>
            <p:ph type="ftr" idx="41"/>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154" name="object 24"/>
          <p:cNvSpPr/>
          <p:nvPr/>
        </p:nvSpPr>
        <p:spPr>
          <a:xfrm>
            <a:off x="11805120" y="6491160"/>
            <a:ext cx="11268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11" strike="noStrike" u="none">
                <a:solidFill>
                  <a:srgbClr val="888888"/>
                </a:solidFill>
                <a:uFillTx/>
                <a:latin typeface="Trebuchet MS"/>
              </a:rPr>
              <a:t>5</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47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113" strike="noStrike" u="none">
                <a:solidFill>
                  <a:schemeClr val="dk1"/>
                </a:solidFill>
                <a:uFillTx/>
                <a:latin typeface="Calibri Light"/>
              </a:rPr>
              <a:t> </a:t>
            </a:r>
            <a:r>
              <a:rPr b="0" lang="en-US" sz="4400" spc="-11" strike="noStrike" u="none">
                <a:solidFill>
                  <a:schemeClr val="dk1"/>
                </a:solidFill>
                <a:uFillTx/>
                <a:latin typeface="Calibri Light"/>
              </a:rPr>
              <a:t>(PEFT)</a:t>
            </a:r>
            <a:endParaRPr b="0" lang="en-US" sz="4400" strike="noStrike" u="none">
              <a:solidFill>
                <a:schemeClr val="dk1"/>
              </a:solidFill>
              <a:uFillTx/>
              <a:latin typeface="Calibri"/>
            </a:endParaRPr>
          </a:p>
        </p:txBody>
      </p:sp>
      <p:sp>
        <p:nvSpPr>
          <p:cNvPr id="476" name="object 4"/>
          <p:cNvSpPr/>
          <p:nvPr/>
        </p:nvSpPr>
        <p:spPr>
          <a:xfrm>
            <a:off x="428400" y="1303920"/>
            <a:ext cx="11310840" cy="489600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rgbClr val="404040"/>
                </a:solidFill>
                <a:uFillTx/>
                <a:latin typeface="Trebuchet MS"/>
              </a:rPr>
              <a:t>PEFT</a:t>
            </a:r>
            <a:r>
              <a:rPr b="0" lang="en-US" sz="2750" spc="-125" strike="noStrike" u="none">
                <a:solidFill>
                  <a:srgbClr val="404040"/>
                </a:solidFill>
                <a:uFillTx/>
                <a:latin typeface="Trebuchet MS"/>
              </a:rPr>
              <a:t> </a:t>
            </a:r>
            <a:r>
              <a:rPr b="0" lang="en-US" sz="2750" spc="181" strike="noStrike" u="none">
                <a:solidFill>
                  <a:srgbClr val="404040"/>
                </a:solidFill>
                <a:uFillTx/>
                <a:latin typeface="Trebuchet MS"/>
              </a:rPr>
              <a:t>stands</a:t>
            </a:r>
            <a:r>
              <a:rPr b="0" lang="en-US" sz="2750" spc="-91" strike="noStrike" u="none">
                <a:solidFill>
                  <a:srgbClr val="404040"/>
                </a:solidFill>
                <a:uFillTx/>
                <a:latin typeface="Trebuchet MS"/>
              </a:rPr>
              <a:t> </a:t>
            </a:r>
            <a:r>
              <a:rPr b="0" lang="en-US" sz="2750" strike="noStrike" u="none">
                <a:solidFill>
                  <a:srgbClr val="404040"/>
                </a:solidFill>
                <a:uFillTx/>
                <a:latin typeface="Trebuchet MS"/>
              </a:rPr>
              <a:t>for</a:t>
            </a:r>
            <a:r>
              <a:rPr b="0" lang="en-US" sz="2750" spc="-99" strike="noStrike" u="none">
                <a:solidFill>
                  <a:srgbClr val="404040"/>
                </a:solidFill>
                <a:uFillTx/>
                <a:latin typeface="Trebuchet MS"/>
              </a:rPr>
              <a:t> </a:t>
            </a:r>
            <a:r>
              <a:rPr b="0" lang="en-US" sz="2750" spc="51" strike="noStrike" u="none">
                <a:solidFill>
                  <a:srgbClr val="4f81bc"/>
                </a:solidFill>
                <a:uFillTx/>
                <a:latin typeface="Trebuchet MS"/>
              </a:rPr>
              <a:t>Parameter</a:t>
            </a:r>
            <a:r>
              <a:rPr b="0" lang="en-US" sz="2750" spc="-125" strike="noStrike" u="none">
                <a:solidFill>
                  <a:srgbClr val="4f81bc"/>
                </a:solidFill>
                <a:uFillTx/>
                <a:latin typeface="Trebuchet MS"/>
              </a:rPr>
              <a:t> </a:t>
            </a:r>
            <a:r>
              <a:rPr b="0" lang="en-US" sz="2750" spc="45" strike="noStrike" u="none">
                <a:solidFill>
                  <a:srgbClr val="4f81bc"/>
                </a:solidFill>
                <a:uFillTx/>
                <a:latin typeface="Trebuchet MS"/>
              </a:rPr>
              <a:t>Efficient</a:t>
            </a:r>
            <a:r>
              <a:rPr b="0" lang="en-US" sz="2750" spc="-71" strike="noStrike" u="none">
                <a:solidFill>
                  <a:srgbClr val="4f81bc"/>
                </a:solidFill>
                <a:uFillTx/>
                <a:latin typeface="Trebuchet MS"/>
              </a:rPr>
              <a:t> </a:t>
            </a:r>
            <a:r>
              <a:rPr b="0" lang="en-US" sz="2750" spc="51" strike="noStrike" u="none">
                <a:solidFill>
                  <a:srgbClr val="4f81bc"/>
                </a:solidFill>
                <a:uFillTx/>
                <a:latin typeface="Trebuchet MS"/>
              </a:rPr>
              <a:t>Finetuning.</a:t>
            </a:r>
            <a:endParaRPr b="0" lang="en-US" sz="2750" strike="noStrike" u="none">
              <a:solidFill>
                <a:srgbClr val="000000"/>
              </a:solidFill>
              <a:uFillTx/>
              <a:latin typeface="Arial"/>
            </a:endParaRPr>
          </a:p>
          <a:p>
            <a:pPr defTabSz="914400">
              <a:lnSpc>
                <a:spcPct val="100000"/>
              </a:lnSpc>
              <a:spcBef>
                <a:spcPts val="1613"/>
              </a:spcBef>
            </a:pPr>
            <a:endParaRPr b="0" lang="en-US" sz="2750" strike="noStrike" u="none">
              <a:solidFill>
                <a:srgbClr val="000000"/>
              </a:solidFill>
              <a:uFillTx/>
              <a:latin typeface="Arial"/>
            </a:endParaRPr>
          </a:p>
          <a:p>
            <a:pPr marL="12600" defTabSz="914400">
              <a:lnSpc>
                <a:spcPct val="100000"/>
              </a:lnSpc>
            </a:pPr>
            <a:r>
              <a:rPr b="0" lang="en-US" sz="2750" spc="85" strike="noStrike" u="none">
                <a:solidFill>
                  <a:srgbClr val="404040"/>
                </a:solidFill>
                <a:uFillTx/>
                <a:latin typeface="Trebuchet MS"/>
              </a:rPr>
              <a:t>Unlike</a:t>
            </a:r>
            <a:r>
              <a:rPr b="0" lang="en-US" sz="2750" spc="-54" strike="noStrike" u="none">
                <a:solidFill>
                  <a:srgbClr val="404040"/>
                </a:solidFill>
                <a:uFillTx/>
                <a:latin typeface="Trebuchet MS"/>
              </a:rPr>
              <a:t> </a:t>
            </a:r>
            <a:r>
              <a:rPr b="0" lang="en-US" sz="2750" strike="noStrike" u="none">
                <a:solidFill>
                  <a:srgbClr val="404040"/>
                </a:solidFill>
                <a:uFillTx/>
                <a:latin typeface="Trebuchet MS"/>
              </a:rPr>
              <a:t>full</a:t>
            </a:r>
            <a:r>
              <a:rPr b="0" lang="en-US" sz="2750" spc="-91" strike="noStrike" u="none">
                <a:solidFill>
                  <a:srgbClr val="404040"/>
                </a:solidFill>
                <a:uFillTx/>
                <a:latin typeface="Trebuchet MS"/>
              </a:rPr>
              <a:t> </a:t>
            </a:r>
            <a:r>
              <a:rPr b="0" lang="en-US" sz="2750" spc="54" strike="noStrike" u="none">
                <a:solidFill>
                  <a:srgbClr val="404040"/>
                </a:solidFill>
                <a:uFillTx/>
                <a:latin typeface="Trebuchet MS"/>
              </a:rPr>
              <a:t>parameter</a:t>
            </a:r>
            <a:r>
              <a:rPr b="0" lang="en-US" sz="2750" spc="-99" strike="noStrike" u="none">
                <a:solidFill>
                  <a:srgbClr val="404040"/>
                </a:solidFill>
                <a:uFillTx/>
                <a:latin typeface="Trebuchet MS"/>
              </a:rPr>
              <a:t> </a:t>
            </a:r>
            <a:r>
              <a:rPr b="0" lang="en-US" sz="2750" spc="60" strike="noStrike" u="none">
                <a:solidFill>
                  <a:srgbClr val="404040"/>
                </a:solidFill>
                <a:uFillTx/>
                <a:latin typeface="Trebuchet MS"/>
              </a:rPr>
              <a:t>finetuning,</a:t>
            </a:r>
            <a:r>
              <a:rPr b="0" lang="en-US" sz="2750" spc="-65" strike="noStrike" u="none">
                <a:solidFill>
                  <a:srgbClr val="404040"/>
                </a:solidFill>
                <a:uFillTx/>
                <a:latin typeface="Trebuchet MS"/>
              </a:rPr>
              <a:t> </a:t>
            </a:r>
            <a:r>
              <a:rPr b="0" lang="en-US" sz="2750" strike="noStrike" u="none">
                <a:solidFill>
                  <a:srgbClr val="404040"/>
                </a:solidFill>
                <a:uFillTx/>
                <a:latin typeface="Trebuchet MS"/>
              </a:rPr>
              <a:t>PEFT</a:t>
            </a:r>
            <a:r>
              <a:rPr b="0" lang="en-US" sz="2750" spc="-54" strike="noStrike" u="none">
                <a:solidFill>
                  <a:srgbClr val="404040"/>
                </a:solidFill>
                <a:uFillTx/>
                <a:latin typeface="Trebuchet MS"/>
              </a:rPr>
              <a:t> </a:t>
            </a:r>
            <a:r>
              <a:rPr b="0" lang="en-US" sz="2750" spc="65" strike="noStrike" u="none">
                <a:solidFill>
                  <a:srgbClr val="9bba58"/>
                </a:solidFill>
                <a:uFillTx/>
                <a:latin typeface="Trebuchet MS"/>
              </a:rPr>
              <a:t>preserves</a:t>
            </a:r>
            <a:r>
              <a:rPr b="0" lang="en-US" sz="2750" spc="-34" strike="noStrike" u="none">
                <a:solidFill>
                  <a:srgbClr val="9bba58"/>
                </a:solidFill>
                <a:uFillTx/>
                <a:latin typeface="Trebuchet MS"/>
              </a:rPr>
              <a:t> </a:t>
            </a:r>
            <a:r>
              <a:rPr b="0" lang="en-US" sz="2750" strike="noStrike" u="none">
                <a:solidFill>
                  <a:srgbClr val="404040"/>
                </a:solidFill>
                <a:uFillTx/>
                <a:latin typeface="Trebuchet MS"/>
              </a:rPr>
              <a:t>the</a:t>
            </a:r>
            <a:r>
              <a:rPr b="0" lang="en-US" sz="2750" spc="-51" strike="noStrike" u="none">
                <a:solidFill>
                  <a:srgbClr val="404040"/>
                </a:solidFill>
                <a:uFillTx/>
                <a:latin typeface="Trebuchet MS"/>
              </a:rPr>
              <a:t> </a:t>
            </a:r>
            <a:r>
              <a:rPr b="0" lang="en-US" sz="2750" spc="130" strike="noStrike" u="none">
                <a:solidFill>
                  <a:srgbClr val="404040"/>
                </a:solidFill>
                <a:uFillTx/>
                <a:latin typeface="Trebuchet MS"/>
              </a:rPr>
              <a:t>vast</a:t>
            </a:r>
            <a:r>
              <a:rPr b="0" lang="en-US" sz="2750" spc="-125" strike="noStrike" u="none">
                <a:solidFill>
                  <a:srgbClr val="404040"/>
                </a:solidFill>
                <a:uFillTx/>
                <a:latin typeface="Trebuchet MS"/>
              </a:rPr>
              <a:t> </a:t>
            </a:r>
            <a:r>
              <a:rPr b="0" lang="en-US" sz="2750" spc="51" strike="noStrike" u="none">
                <a:solidFill>
                  <a:srgbClr val="404040"/>
                </a:solidFill>
                <a:uFillTx/>
                <a:latin typeface="Trebuchet MS"/>
              </a:rPr>
              <a:t>majority</a:t>
            </a:r>
            <a:r>
              <a:rPr b="0" lang="en-US" sz="2750" spc="-96" strike="noStrike" u="none">
                <a:solidFill>
                  <a:srgbClr val="404040"/>
                </a:solidFill>
                <a:uFillTx/>
                <a:latin typeface="Trebuchet MS"/>
              </a:rPr>
              <a:t> </a:t>
            </a:r>
            <a:r>
              <a:rPr b="0" lang="en-US" sz="2750" spc="-26" strike="noStrike" u="none">
                <a:solidFill>
                  <a:srgbClr val="404040"/>
                </a:solidFill>
                <a:uFillTx/>
                <a:latin typeface="Trebuchet MS"/>
              </a:rPr>
              <a:t>of</a:t>
            </a:r>
            <a:endParaRPr b="0" lang="en-US" sz="2750" strike="noStrike" u="none">
              <a:solidFill>
                <a:srgbClr val="000000"/>
              </a:solidFill>
              <a:uFillTx/>
              <a:latin typeface="Arial"/>
            </a:endParaRPr>
          </a:p>
          <a:p>
            <a:pPr marL="12600" defTabSz="914400">
              <a:lnSpc>
                <a:spcPct val="100000"/>
              </a:lnSpc>
              <a:spcBef>
                <a:spcPts val="6"/>
              </a:spcBef>
            </a:pPr>
            <a:r>
              <a:rPr b="0" lang="en-US" sz="2750" strike="noStrike" u="none">
                <a:solidFill>
                  <a:srgbClr val="404040"/>
                </a:solidFill>
                <a:uFillTx/>
                <a:latin typeface="Trebuchet MS"/>
              </a:rPr>
              <a:t>the</a:t>
            </a:r>
            <a:r>
              <a:rPr b="0" lang="en-US" sz="2750" spc="-54" strike="noStrike" u="none">
                <a:solidFill>
                  <a:srgbClr val="404040"/>
                </a:solidFill>
                <a:uFillTx/>
                <a:latin typeface="Trebuchet MS"/>
              </a:rPr>
              <a:t> </a:t>
            </a:r>
            <a:r>
              <a:rPr b="0" lang="en-US" sz="2750" spc="60" strike="noStrike" u="none">
                <a:solidFill>
                  <a:srgbClr val="404040"/>
                </a:solidFill>
                <a:uFillTx/>
                <a:latin typeface="Trebuchet MS"/>
              </a:rPr>
              <a:t>model’s</a:t>
            </a:r>
            <a:r>
              <a:rPr b="0" lang="en-US" sz="2750" spc="-71" strike="noStrike" u="none">
                <a:solidFill>
                  <a:srgbClr val="404040"/>
                </a:solidFill>
                <a:uFillTx/>
                <a:latin typeface="Trebuchet MS"/>
              </a:rPr>
              <a:t> </a:t>
            </a:r>
            <a:r>
              <a:rPr b="0" lang="en-US" sz="2750" spc="96" strike="noStrike" u="none">
                <a:solidFill>
                  <a:srgbClr val="404040"/>
                </a:solidFill>
                <a:uFillTx/>
                <a:latin typeface="Trebuchet MS"/>
              </a:rPr>
              <a:t>original</a:t>
            </a:r>
            <a:r>
              <a:rPr b="0" lang="en-US" sz="2750" spc="-96" strike="noStrike" u="none">
                <a:solidFill>
                  <a:srgbClr val="404040"/>
                </a:solidFill>
                <a:uFillTx/>
                <a:latin typeface="Trebuchet MS"/>
              </a:rPr>
              <a:t> </a:t>
            </a:r>
            <a:r>
              <a:rPr b="0" lang="en-US" sz="2750" spc="-11" strike="noStrike" u="none">
                <a:solidFill>
                  <a:srgbClr val="404040"/>
                </a:solidFill>
                <a:uFillTx/>
                <a:latin typeface="Trebuchet MS"/>
              </a:rPr>
              <a:t>weights.</a:t>
            </a:r>
            <a:endParaRPr b="0" lang="en-US" sz="2750" strike="noStrike" u="none">
              <a:solidFill>
                <a:srgbClr val="000000"/>
              </a:solidFill>
              <a:uFillTx/>
              <a:latin typeface="Arial"/>
            </a:endParaRPr>
          </a:p>
          <a:p>
            <a:pPr defTabSz="914400">
              <a:lnSpc>
                <a:spcPct val="100000"/>
              </a:lnSpc>
              <a:spcBef>
                <a:spcPts val="1621"/>
              </a:spcBef>
            </a:pPr>
            <a:endParaRPr b="0" lang="en-US" sz="2750" strike="noStrike" u="none">
              <a:solidFill>
                <a:srgbClr val="000000"/>
              </a:solidFill>
              <a:uFillTx/>
              <a:latin typeface="Arial"/>
            </a:endParaRPr>
          </a:p>
          <a:p>
            <a:pPr marL="12600" defTabSz="914400">
              <a:lnSpc>
                <a:spcPct val="100000"/>
              </a:lnSpc>
            </a:pPr>
            <a:r>
              <a:rPr b="0" lang="en-US" sz="2750" spc="-20" strike="noStrike" u="none">
                <a:solidFill>
                  <a:srgbClr val="404040"/>
                </a:solidFill>
                <a:uFillTx/>
                <a:latin typeface="Trebuchet MS"/>
              </a:rPr>
              <a:t>There</a:t>
            </a:r>
            <a:r>
              <a:rPr b="0" lang="en-US" sz="2750" spc="-150" strike="noStrike" u="none">
                <a:solidFill>
                  <a:srgbClr val="404040"/>
                </a:solidFill>
                <a:uFillTx/>
                <a:latin typeface="Trebuchet MS"/>
              </a:rPr>
              <a:t> </a:t>
            </a:r>
            <a:r>
              <a:rPr b="0" lang="en-US" sz="2750" strike="noStrike" u="none">
                <a:solidFill>
                  <a:srgbClr val="404040"/>
                </a:solidFill>
                <a:uFillTx/>
                <a:latin typeface="Trebuchet MS"/>
              </a:rPr>
              <a:t>are</a:t>
            </a:r>
            <a:r>
              <a:rPr b="0" lang="en-US" sz="2750" spc="-71" strike="noStrike" u="none">
                <a:solidFill>
                  <a:srgbClr val="404040"/>
                </a:solidFill>
                <a:uFillTx/>
                <a:latin typeface="Trebuchet MS"/>
              </a:rPr>
              <a:t> </a:t>
            </a:r>
            <a:r>
              <a:rPr b="0" lang="en-US" sz="2750" spc="51" strike="noStrike" u="none">
                <a:solidFill>
                  <a:srgbClr val="404040"/>
                </a:solidFill>
                <a:uFillTx/>
                <a:latin typeface="Trebuchet MS"/>
              </a:rPr>
              <a:t>majorly</a:t>
            </a:r>
            <a:r>
              <a:rPr b="0" lang="en-US" sz="2750" spc="-105" strike="noStrike" u="none">
                <a:solidFill>
                  <a:srgbClr val="404040"/>
                </a:solidFill>
                <a:uFillTx/>
                <a:latin typeface="Trebuchet MS"/>
              </a:rPr>
              <a:t> </a:t>
            </a:r>
            <a:r>
              <a:rPr b="0" lang="en-US" sz="2750" strike="noStrike" u="none">
                <a:solidFill>
                  <a:srgbClr val="4f81bc"/>
                </a:solidFill>
                <a:uFillTx/>
                <a:latin typeface="Trebuchet MS"/>
              </a:rPr>
              <a:t>three</a:t>
            </a:r>
            <a:r>
              <a:rPr b="0" lang="en-US" sz="2750" spc="-119" strike="noStrike" u="none">
                <a:solidFill>
                  <a:srgbClr val="4f81bc"/>
                </a:solidFill>
                <a:uFillTx/>
                <a:latin typeface="Trebuchet MS"/>
              </a:rPr>
              <a:t> </a:t>
            </a:r>
            <a:r>
              <a:rPr b="0" lang="en-US" sz="2750" spc="145" strike="noStrike" u="none">
                <a:solidFill>
                  <a:srgbClr val="404040"/>
                </a:solidFill>
                <a:uFillTx/>
                <a:latin typeface="Trebuchet MS"/>
              </a:rPr>
              <a:t>methods</a:t>
            </a:r>
            <a:r>
              <a:rPr b="0" lang="en-US" sz="2750" spc="-96" strike="noStrike" u="none">
                <a:solidFill>
                  <a:srgbClr val="404040"/>
                </a:solidFill>
                <a:uFillTx/>
                <a:latin typeface="Trebuchet MS"/>
              </a:rPr>
              <a:t> </a:t>
            </a:r>
            <a:r>
              <a:rPr b="0" lang="en-US" sz="2750" strike="noStrike" u="none">
                <a:solidFill>
                  <a:srgbClr val="404040"/>
                </a:solidFill>
                <a:uFillTx/>
                <a:latin typeface="Trebuchet MS"/>
              </a:rPr>
              <a:t>to</a:t>
            </a:r>
            <a:r>
              <a:rPr b="0" lang="en-US" sz="2750" spc="-99" strike="noStrike" u="none">
                <a:solidFill>
                  <a:srgbClr val="404040"/>
                </a:solidFill>
                <a:uFillTx/>
                <a:latin typeface="Trebuchet MS"/>
              </a:rPr>
              <a:t> </a:t>
            </a:r>
            <a:r>
              <a:rPr b="0" lang="en-US" sz="2750" spc="111" strike="noStrike" u="none">
                <a:solidFill>
                  <a:srgbClr val="404040"/>
                </a:solidFill>
                <a:uFillTx/>
                <a:latin typeface="Trebuchet MS"/>
              </a:rPr>
              <a:t>do</a:t>
            </a:r>
            <a:r>
              <a:rPr b="0" lang="en-US" sz="2750" spc="-170" strike="noStrike" u="none">
                <a:solidFill>
                  <a:srgbClr val="404040"/>
                </a:solidFill>
                <a:uFillTx/>
                <a:latin typeface="Trebuchet MS"/>
              </a:rPr>
              <a:t> </a:t>
            </a:r>
            <a:r>
              <a:rPr b="0" lang="en-US" sz="2750" spc="-11" strike="noStrike" u="none">
                <a:solidFill>
                  <a:srgbClr val="404040"/>
                </a:solidFill>
                <a:uFillTx/>
                <a:latin typeface="Trebuchet MS"/>
              </a:rPr>
              <a:t>PEFT.</a:t>
            </a:r>
            <a:endParaRPr b="0" lang="en-US" sz="2750" strike="noStrike" u="none">
              <a:solidFill>
                <a:srgbClr val="000000"/>
              </a:solidFill>
              <a:uFillTx/>
              <a:latin typeface="Arial"/>
            </a:endParaRPr>
          </a:p>
          <a:p>
            <a:pPr marL="527040" indent="-514440" defTabSz="914400">
              <a:lnSpc>
                <a:spcPct val="100000"/>
              </a:lnSpc>
              <a:spcBef>
                <a:spcPts val="754"/>
              </a:spcBef>
              <a:buClr>
                <a:srgbClr val="404040"/>
              </a:buClr>
              <a:buFont typeface="OpenSymbol"/>
              <a:buAutoNum type="arabicPeriod"/>
              <a:tabLst>
                <a:tab algn="l" pos="527040"/>
              </a:tabLst>
            </a:pPr>
            <a:r>
              <a:rPr b="0" lang="en-US" sz="2750" spc="45" strike="noStrike" u="none">
                <a:solidFill>
                  <a:srgbClr val="404040"/>
                </a:solidFill>
                <a:uFillTx/>
                <a:latin typeface="Trebuchet MS"/>
              </a:rPr>
              <a:t>Additive</a:t>
            </a:r>
            <a:endParaRPr b="0" lang="en-US" sz="2750" strike="noStrike" u="none">
              <a:solidFill>
                <a:srgbClr val="000000"/>
              </a:solidFill>
              <a:uFillTx/>
              <a:latin typeface="Arial"/>
            </a:endParaRPr>
          </a:p>
          <a:p>
            <a:pPr marL="527040" indent="-514440" defTabSz="914400">
              <a:lnSpc>
                <a:spcPct val="100000"/>
              </a:lnSpc>
              <a:spcBef>
                <a:spcPts val="754"/>
              </a:spcBef>
              <a:buClr>
                <a:srgbClr val="404040"/>
              </a:buClr>
              <a:buFont typeface="OpenSymbol"/>
              <a:buAutoNum type="arabicPeriod"/>
              <a:tabLst>
                <a:tab algn="l" pos="527040"/>
              </a:tabLst>
            </a:pPr>
            <a:r>
              <a:rPr b="0" lang="en-US" sz="2750" spc="45" strike="noStrike" u="none">
                <a:solidFill>
                  <a:srgbClr val="404040"/>
                </a:solidFill>
                <a:uFillTx/>
                <a:latin typeface="Trebuchet MS"/>
              </a:rPr>
              <a:t>Selective</a:t>
            </a:r>
            <a:endParaRPr b="0" lang="en-US" sz="2750" strike="noStrike" u="none">
              <a:solidFill>
                <a:srgbClr val="000000"/>
              </a:solidFill>
              <a:uFillTx/>
              <a:latin typeface="Arial"/>
            </a:endParaRPr>
          </a:p>
          <a:p>
            <a:pPr marL="527040" indent="-514440" defTabSz="914400">
              <a:lnSpc>
                <a:spcPct val="100000"/>
              </a:lnSpc>
              <a:spcBef>
                <a:spcPts val="680"/>
              </a:spcBef>
              <a:buClr>
                <a:srgbClr val="404040"/>
              </a:buClr>
              <a:buFont typeface="OpenSymbol"/>
              <a:buAutoNum type="arabicPeriod"/>
              <a:tabLst>
                <a:tab algn="l" pos="527040"/>
              </a:tabLst>
            </a:pPr>
            <a:r>
              <a:rPr b="0" lang="en-US" sz="2750" spc="54" strike="noStrike" u="none">
                <a:solidFill>
                  <a:srgbClr val="404040"/>
                </a:solidFill>
                <a:uFillTx/>
                <a:latin typeface="Trebuchet MS"/>
              </a:rPr>
              <a:t>Reparameterization</a:t>
            </a:r>
            <a:endParaRPr b="0" lang="en-US" sz="2750" strike="noStrike" u="none">
              <a:solidFill>
                <a:srgbClr val="000000"/>
              </a:solidFill>
              <a:uFillTx/>
              <a:latin typeface="Arial"/>
            </a:endParaRPr>
          </a:p>
        </p:txBody>
      </p:sp>
      <p:sp>
        <p:nvSpPr>
          <p:cNvPr id="477" name="object 5"/>
          <p:cNvSpPr/>
          <p:nvPr/>
        </p:nvSpPr>
        <p:spPr>
          <a:xfrm>
            <a:off x="11711160" y="6478560"/>
            <a:ext cx="21672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96" strike="noStrike" u="none">
                <a:solidFill>
                  <a:srgbClr val="888888"/>
                </a:solidFill>
                <a:uFillTx/>
                <a:latin typeface="Trebuchet MS"/>
              </a:rPr>
              <a:t>29</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47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9" strike="noStrike" u="none">
                <a:solidFill>
                  <a:schemeClr val="dk1"/>
                </a:solidFill>
                <a:uFillTx/>
                <a:latin typeface="Calibri Light"/>
              </a:rPr>
              <a:t>Instruction-</a:t>
            </a:r>
            <a:r>
              <a:rPr b="0" lang="en-US" sz="4400" spc="136" strike="noStrike" u="none">
                <a:solidFill>
                  <a:schemeClr val="dk1"/>
                </a:solidFill>
                <a:uFillTx/>
                <a:latin typeface="Calibri Light"/>
              </a:rPr>
              <a:t>tuning</a:t>
            </a:r>
            <a:r>
              <a:rPr b="0" lang="en-US" sz="4400" spc="-113" strike="noStrike" u="none">
                <a:solidFill>
                  <a:schemeClr val="dk1"/>
                </a:solidFill>
                <a:uFillTx/>
                <a:latin typeface="Calibri Light"/>
              </a:rPr>
              <a:t> </a:t>
            </a:r>
            <a:r>
              <a:rPr b="0" lang="en-US" sz="4400" spc="-11" strike="noStrike" u="none">
                <a:solidFill>
                  <a:schemeClr val="dk1"/>
                </a:solidFill>
                <a:uFillTx/>
                <a:latin typeface="Calibri Light"/>
              </a:rPr>
              <a:t>(PEFT)</a:t>
            </a:r>
            <a:endParaRPr b="0" lang="en-US" sz="4400" strike="noStrike" u="none">
              <a:solidFill>
                <a:schemeClr val="dk1"/>
              </a:solidFill>
              <a:uFillTx/>
              <a:latin typeface="Calibri"/>
            </a:endParaRPr>
          </a:p>
        </p:txBody>
      </p:sp>
      <p:pic>
        <p:nvPicPr>
          <p:cNvPr id="480" name="object 4" descr="">
            <a:hlinkClick r:id="rId1"/>
          </p:cNvPr>
          <p:cNvPicPr/>
          <p:nvPr/>
        </p:nvPicPr>
        <p:blipFill>
          <a:blip r:embed="rId2"/>
          <a:stretch/>
        </p:blipFill>
        <p:spPr>
          <a:xfrm>
            <a:off x="9344880" y="6316200"/>
            <a:ext cx="72720" cy="47160"/>
          </a:xfrm>
          <a:prstGeom prst="rect">
            <a:avLst/>
          </a:prstGeom>
          <a:noFill/>
          <a:ln w="0">
            <a:noFill/>
          </a:ln>
        </p:spPr>
      </p:pic>
      <p:grpSp>
        <p:nvGrpSpPr>
          <p:cNvPr id="481" name="object 5"/>
          <p:cNvGrpSpPr/>
          <p:nvPr/>
        </p:nvGrpSpPr>
        <p:grpSpPr>
          <a:xfrm>
            <a:off x="1419120" y="928800"/>
            <a:ext cx="9353160" cy="5128920"/>
            <a:chOff x="1419120" y="928800"/>
            <a:chExt cx="9353160" cy="5128920"/>
          </a:xfrm>
        </p:grpSpPr>
        <p:pic>
          <p:nvPicPr>
            <p:cNvPr id="482" name="object 6" descr=""/>
            <p:cNvPicPr/>
            <p:nvPr/>
          </p:nvPicPr>
          <p:blipFill>
            <a:blip r:embed="rId3"/>
            <a:stretch/>
          </p:blipFill>
          <p:spPr>
            <a:xfrm>
              <a:off x="1419120" y="1467000"/>
              <a:ext cx="9353160" cy="4590720"/>
            </a:xfrm>
            <a:prstGeom prst="rect">
              <a:avLst/>
            </a:prstGeom>
            <a:noFill/>
            <a:ln w="0">
              <a:noFill/>
            </a:ln>
          </p:spPr>
        </p:pic>
        <p:sp>
          <p:nvSpPr>
            <p:cNvPr id="483" name="object 7"/>
            <p:cNvSpPr/>
            <p:nvPr/>
          </p:nvSpPr>
          <p:spPr>
            <a:xfrm>
              <a:off x="2790360" y="928800"/>
              <a:ext cx="2367720" cy="1142640"/>
            </a:xfrm>
            <a:custGeom>
              <a:avLst/>
              <a:gdLst>
                <a:gd name="textAreaLeft" fmla="*/ 0 w 2367720"/>
                <a:gd name="textAreaRight" fmla="*/ 2368080 w 2367720"/>
                <a:gd name="textAreaTop" fmla="*/ 0 h 1142640"/>
                <a:gd name="textAreaBottom" fmla="*/ 1143000 h 1142640"/>
              </a:gdLst>
              <a:ahLst/>
              <a:rect l="textAreaLeft" t="textAreaTop" r="textAreaRight" b="textAreaBottom"/>
              <a:pathLst>
                <a:path w="2367915" h="1143000">
                  <a:moveTo>
                    <a:pt x="2367661" y="0"/>
                  </a:moveTo>
                  <a:lnTo>
                    <a:pt x="34036" y="0"/>
                  </a:lnTo>
                  <a:lnTo>
                    <a:pt x="34036" y="942975"/>
                  </a:lnTo>
                  <a:lnTo>
                    <a:pt x="422910" y="942975"/>
                  </a:lnTo>
                  <a:lnTo>
                    <a:pt x="0" y="1142873"/>
                  </a:lnTo>
                  <a:lnTo>
                    <a:pt x="1006348" y="942975"/>
                  </a:lnTo>
                  <a:lnTo>
                    <a:pt x="2367661" y="942975"/>
                  </a:lnTo>
                  <a:lnTo>
                    <a:pt x="2367661" y="0"/>
                  </a:lnTo>
                  <a:close/>
                </a:path>
              </a:pathLst>
            </a:custGeom>
            <a:solidFill>
              <a:srgbClr val="00b0f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84" name="object 8"/>
            <p:cNvSpPr/>
            <p:nvPr/>
          </p:nvSpPr>
          <p:spPr>
            <a:xfrm>
              <a:off x="2790360" y="928800"/>
              <a:ext cx="2367720" cy="1142640"/>
            </a:xfrm>
            <a:custGeom>
              <a:avLst/>
              <a:gdLst>
                <a:gd name="textAreaLeft" fmla="*/ 0 w 2367720"/>
                <a:gd name="textAreaRight" fmla="*/ 2368080 w 2367720"/>
                <a:gd name="textAreaTop" fmla="*/ 0 h 1142640"/>
                <a:gd name="textAreaBottom" fmla="*/ 1143000 h 1142640"/>
              </a:gdLst>
              <a:ahLst/>
              <a:rect l="textAreaLeft" t="textAreaTop" r="textAreaRight" b="textAreaBottom"/>
              <a:pathLst>
                <a:path w="2367915" h="1143000">
                  <a:moveTo>
                    <a:pt x="34036" y="0"/>
                  </a:moveTo>
                  <a:lnTo>
                    <a:pt x="422910" y="0"/>
                  </a:lnTo>
                  <a:lnTo>
                    <a:pt x="1006348" y="0"/>
                  </a:lnTo>
                  <a:lnTo>
                    <a:pt x="2367661" y="0"/>
                  </a:lnTo>
                  <a:lnTo>
                    <a:pt x="2367661" y="550037"/>
                  </a:lnTo>
                  <a:lnTo>
                    <a:pt x="2367661" y="785749"/>
                  </a:lnTo>
                  <a:lnTo>
                    <a:pt x="2367661" y="942975"/>
                  </a:lnTo>
                  <a:lnTo>
                    <a:pt x="1006348" y="942975"/>
                  </a:lnTo>
                  <a:lnTo>
                    <a:pt x="0" y="1142873"/>
                  </a:lnTo>
                  <a:lnTo>
                    <a:pt x="422910" y="942975"/>
                  </a:lnTo>
                  <a:lnTo>
                    <a:pt x="34036" y="942975"/>
                  </a:lnTo>
                  <a:lnTo>
                    <a:pt x="34036" y="785749"/>
                  </a:lnTo>
                  <a:lnTo>
                    <a:pt x="34036" y="550037"/>
                  </a:lnTo>
                  <a:lnTo>
                    <a:pt x="34036" y="0"/>
                  </a:lnTo>
                  <a:close/>
                </a:path>
              </a:pathLst>
            </a:custGeom>
            <a:noFill/>
            <a:ln w="25400">
              <a:solidFill>
                <a:srgbClr val="1c334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85" name="object 9"/>
          <p:cNvSpPr/>
          <p:nvPr/>
        </p:nvSpPr>
        <p:spPr>
          <a:xfrm>
            <a:off x="7958880" y="6230160"/>
            <a:ext cx="3991320" cy="570240"/>
          </a:xfrm>
          <a:prstGeom prst="rect">
            <a:avLst/>
          </a:prstGeom>
          <a:noFill/>
          <a:ln w="0">
            <a:noFill/>
          </a:ln>
        </p:spPr>
        <p:style>
          <a:lnRef idx="0"/>
          <a:fillRef idx="0"/>
          <a:effectRef idx="0"/>
          <a:fontRef idx="minor"/>
        </p:style>
        <p:txBody>
          <a:bodyPr lIns="0" rIns="0" tIns="15840" bIns="0" anchor="t">
            <a:spAutoFit/>
          </a:bodyPr>
          <a:p>
            <a:pPr algn="r" defTabSz="914400">
              <a:lnSpc>
                <a:spcPct val="100000"/>
              </a:lnSpc>
              <a:spcBef>
                <a:spcPts val="125"/>
              </a:spcBef>
              <a:tabLst>
                <a:tab algn="l" pos="1429560"/>
              </a:tabLst>
            </a:pPr>
            <a:r>
              <a:rPr b="0" lang="en-US" sz="1550" strike="noStrike" u="sng">
                <a:solidFill>
                  <a:srgbClr val="0563c1"/>
                </a:solidFill>
                <a:uFill>
                  <a:solidFill>
                    <a:srgbClr val="0000ff"/>
                  </a:solidFill>
                </a:uFill>
                <a:latin typeface="Trebuchet MS"/>
                <a:hlinkClick r:id="rId4"/>
              </a:rPr>
              <a:t>Source:</a:t>
            </a:r>
            <a:r>
              <a:rPr b="0" lang="en-US" sz="1550" spc="176" strike="noStrike" u="sng">
                <a:solidFill>
                  <a:srgbClr val="0563c1"/>
                </a:solidFill>
                <a:uFill>
                  <a:solidFill>
                    <a:srgbClr val="0000ff"/>
                  </a:solidFill>
                </a:uFill>
                <a:latin typeface="Trebuchet MS"/>
                <a:hlinkClick r:id="rId5"/>
              </a:rPr>
              <a:t> </a:t>
            </a:r>
            <a:r>
              <a:rPr b="0" lang="en-US" sz="1550" spc="-20" strike="noStrike" u="sng">
                <a:solidFill>
                  <a:srgbClr val="0563c1"/>
                </a:solidFill>
                <a:uFill>
                  <a:solidFill>
                    <a:srgbClr val="0000ff"/>
                  </a:solidFill>
                </a:uFill>
                <a:latin typeface="Trebuchet MS"/>
                <a:hlinkClick r:id="rId6"/>
              </a:rPr>
              <a:t>paper</a:t>
            </a:r>
            <a:r>
              <a:rPr b="0" lang="en-US" sz="1550" strike="noStrike" u="sng">
                <a:solidFill>
                  <a:srgbClr val="0563c1"/>
                </a:solidFill>
                <a:uFill>
                  <a:solidFill>
                    <a:srgbClr val="0000ff"/>
                  </a:solidFill>
                </a:uFill>
                <a:latin typeface="Trebuchet MS"/>
                <a:hlinkClick r:id="rId7"/>
              </a:rPr>
              <a:t>	</a:t>
            </a:r>
            <a:r>
              <a:rPr b="0" lang="en-US" sz="1550" spc="96" strike="noStrike" u="sng">
                <a:solidFill>
                  <a:srgbClr val="0563c1"/>
                </a:solidFill>
                <a:uFill>
                  <a:solidFill>
                    <a:srgbClr val="0000ff"/>
                  </a:solidFill>
                </a:uFill>
                <a:latin typeface="Trebuchet MS"/>
                <a:hlinkClick r:id="rId8"/>
              </a:rPr>
              <a:t>Scaling</a:t>
            </a:r>
            <a:r>
              <a:rPr b="0" lang="en-US" sz="1550" spc="-20" strike="noStrike" u="sng">
                <a:solidFill>
                  <a:srgbClr val="0563c1"/>
                </a:solidFill>
                <a:uFill>
                  <a:solidFill>
                    <a:srgbClr val="0000ff"/>
                  </a:solidFill>
                </a:uFill>
                <a:latin typeface="Trebuchet MS"/>
                <a:hlinkClick r:id="rId9"/>
              </a:rPr>
              <a:t> </a:t>
            </a:r>
            <a:r>
              <a:rPr b="0" lang="en-US" sz="1550" spc="74" strike="noStrike" u="sng">
                <a:solidFill>
                  <a:srgbClr val="0563c1"/>
                </a:solidFill>
                <a:uFill>
                  <a:solidFill>
                    <a:srgbClr val="0000ff"/>
                  </a:solidFill>
                </a:uFill>
                <a:latin typeface="Trebuchet MS"/>
                <a:hlinkClick r:id="rId10"/>
              </a:rPr>
              <a:t>Down</a:t>
            </a:r>
            <a:r>
              <a:rPr b="0" lang="en-US" sz="1550" spc="-79" strike="noStrike" u="sng">
                <a:solidFill>
                  <a:srgbClr val="0563c1"/>
                </a:solidFill>
                <a:uFill>
                  <a:solidFill>
                    <a:srgbClr val="0000ff"/>
                  </a:solidFill>
                </a:uFill>
                <a:latin typeface="Trebuchet MS"/>
                <a:hlinkClick r:id="rId11"/>
              </a:rPr>
              <a:t> </a:t>
            </a:r>
            <a:r>
              <a:rPr b="0" lang="en-US" sz="1550" strike="noStrike" u="sng">
                <a:solidFill>
                  <a:srgbClr val="0563c1"/>
                </a:solidFill>
                <a:uFill>
                  <a:solidFill>
                    <a:srgbClr val="0000ff"/>
                  </a:solidFill>
                </a:uFill>
                <a:latin typeface="Trebuchet MS"/>
                <a:hlinkClick r:id="rId12"/>
              </a:rPr>
              <a:t>to</a:t>
            </a:r>
            <a:r>
              <a:rPr b="0" lang="en-US" sz="1550" spc="-65" strike="noStrike" u="sng">
                <a:solidFill>
                  <a:srgbClr val="0563c1"/>
                </a:solidFill>
                <a:uFill>
                  <a:solidFill>
                    <a:srgbClr val="0000ff"/>
                  </a:solidFill>
                </a:uFill>
                <a:latin typeface="Trebuchet MS"/>
                <a:hlinkClick r:id="rId13"/>
              </a:rPr>
              <a:t> </a:t>
            </a:r>
            <a:r>
              <a:rPr b="0" lang="en-US" sz="1550" spc="60" strike="noStrike" u="sng">
                <a:solidFill>
                  <a:srgbClr val="0563c1"/>
                </a:solidFill>
                <a:uFill>
                  <a:solidFill>
                    <a:srgbClr val="0000ff"/>
                  </a:solidFill>
                </a:uFill>
                <a:latin typeface="Trebuchet MS"/>
                <a:hlinkClick r:id="rId14"/>
              </a:rPr>
              <a:t>Scale</a:t>
            </a:r>
            <a:r>
              <a:rPr b="0" lang="en-US" sz="1550" spc="-11" strike="noStrike" u="sng">
                <a:solidFill>
                  <a:srgbClr val="0563c1"/>
                </a:solidFill>
                <a:uFill>
                  <a:solidFill>
                    <a:srgbClr val="0000ff"/>
                  </a:solidFill>
                </a:uFill>
                <a:latin typeface="Trebuchet MS"/>
                <a:hlinkClick r:id="rId15"/>
              </a:rPr>
              <a:t> </a:t>
            </a:r>
            <a:r>
              <a:rPr b="0" lang="en-US" sz="1550" spc="-26" strike="noStrike" u="sng">
                <a:solidFill>
                  <a:srgbClr val="0563c1"/>
                </a:solidFill>
                <a:uFill>
                  <a:solidFill>
                    <a:srgbClr val="0000ff"/>
                  </a:solidFill>
                </a:uFill>
                <a:latin typeface="Trebuchet MS"/>
                <a:hlinkClick r:id="rId16"/>
              </a:rPr>
              <a:t>Up”</a:t>
            </a:r>
            <a:endParaRPr b="0" lang="en-US" sz="1550" strike="noStrike" u="none">
              <a:solidFill>
                <a:srgbClr val="000000"/>
              </a:solidFill>
              <a:uFillTx/>
              <a:latin typeface="Arial"/>
            </a:endParaRPr>
          </a:p>
          <a:p>
            <a:pPr algn="r" defTabSz="914400">
              <a:lnSpc>
                <a:spcPct val="100000"/>
              </a:lnSpc>
              <a:spcBef>
                <a:spcPts val="96"/>
              </a:spcBef>
              <a:tabLst>
                <a:tab algn="l" pos="1429560"/>
              </a:tabLst>
            </a:pPr>
            <a:r>
              <a:rPr b="0" lang="en-US" sz="1550" spc="-11" strike="noStrike" u="sng">
                <a:solidFill>
                  <a:srgbClr val="0563c1"/>
                </a:solidFill>
                <a:uFillTx/>
                <a:latin typeface="Trebuchet MS"/>
                <a:hlinkClick r:id="rId17"/>
              </a:rPr>
              <a:t>(arxiv.org</a:t>
            </a:r>
            <a:r>
              <a:rPr b="0" lang="en-US" sz="1800" spc="-14" strike="noStrike" u="sng" baseline="16000">
                <a:solidFill>
                  <a:srgbClr val="0563c1"/>
                </a:solidFill>
                <a:uFillTx/>
                <a:latin typeface="Trebuchet MS"/>
                <a:hlinkClick r:id="rId18"/>
              </a:rPr>
              <a:t>3</a:t>
            </a:r>
            <a:r>
              <a:rPr b="0" lang="en-US" sz="1550" spc="-11" strike="noStrike" u="sng">
                <a:solidFill>
                  <a:srgbClr val="0563c1"/>
                </a:solidFill>
                <a:uFillTx/>
                <a:latin typeface="Trebuchet MS"/>
                <a:hlinkClick r:id="rId19"/>
              </a:rPr>
              <a:t>)</a:t>
            </a:r>
            <a:r>
              <a:rPr b="0" lang="en-US" sz="1800" spc="-14" strike="noStrike" u="sng" baseline="16000">
                <a:solidFill>
                  <a:srgbClr val="0563c1"/>
                </a:solidFill>
                <a:uFillTx/>
                <a:latin typeface="Trebuchet MS"/>
                <a:hlinkClick r:id="rId20"/>
              </a:rPr>
              <a:t>1</a:t>
            </a:r>
            <a:endParaRPr b="0" lang="en-US" sz="1800" strike="noStrike" u="none">
              <a:solidFill>
                <a:srgbClr val="000000"/>
              </a:solidFill>
              <a:uFillTx/>
              <a:latin typeface="Arial"/>
            </a:endParaRPr>
          </a:p>
        </p:txBody>
      </p:sp>
      <p:sp>
        <p:nvSpPr>
          <p:cNvPr id="486" name="object 10"/>
          <p:cNvSpPr/>
          <p:nvPr/>
        </p:nvSpPr>
        <p:spPr>
          <a:xfrm>
            <a:off x="10935360" y="6691680"/>
            <a:ext cx="961560" cy="9000"/>
          </a:xfrm>
          <a:custGeom>
            <a:avLst/>
            <a:gdLst>
              <a:gd name="textAreaLeft" fmla="*/ 0 w 961560"/>
              <a:gd name="textAreaRight" fmla="*/ 961920 w 961560"/>
              <a:gd name="textAreaTop" fmla="*/ 0 h 9000"/>
              <a:gd name="textAreaBottom" fmla="*/ 9360 h 9000"/>
            </a:gdLst>
            <a:ahLst/>
            <a:rect l="textAreaLeft" t="textAreaTop" r="textAreaRight" b="textAreaBottom"/>
            <a:pathLst>
              <a:path w="962025" h="9525">
                <a:moveTo>
                  <a:pt x="962025" y="0"/>
                </a:moveTo>
                <a:lnTo>
                  <a:pt x="0" y="0"/>
                </a:lnTo>
                <a:lnTo>
                  <a:pt x="0" y="9525"/>
                </a:lnTo>
                <a:lnTo>
                  <a:pt x="962025" y="9525"/>
                </a:lnTo>
                <a:lnTo>
                  <a:pt x="962025" y="0"/>
                </a:lnTo>
                <a:close/>
              </a:path>
            </a:pathLst>
          </a:custGeom>
          <a:solidFill>
            <a:srgbClr val="0000ff"/>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87" name="object 11"/>
          <p:cNvSpPr/>
          <p:nvPr/>
        </p:nvSpPr>
        <p:spPr>
          <a:xfrm>
            <a:off x="2916360" y="1131120"/>
            <a:ext cx="2145960" cy="740520"/>
          </a:xfrm>
          <a:prstGeom prst="rect">
            <a:avLst/>
          </a:prstGeom>
          <a:noFill/>
          <a:ln w="0">
            <a:noFill/>
          </a:ln>
        </p:spPr>
        <p:style>
          <a:lnRef idx="0"/>
          <a:fillRef idx="0"/>
          <a:effectRef idx="0"/>
          <a:fontRef idx="minor"/>
        </p:style>
        <p:txBody>
          <a:bodyPr lIns="0" rIns="0" tIns="4320" bIns="0" anchor="t">
            <a:spAutoFit/>
          </a:bodyPr>
          <a:p>
            <a:pPr marL="88200" indent="-75600" defTabSz="914400">
              <a:lnSpc>
                <a:spcPct val="104000"/>
              </a:lnSpc>
              <a:spcBef>
                <a:spcPts val="34"/>
              </a:spcBef>
              <a:tabLst>
                <a:tab algn="l" pos="0"/>
              </a:tabLst>
            </a:pPr>
            <a:r>
              <a:rPr b="0" lang="en-US" sz="1550" spc="79" strike="noStrike" u="none">
                <a:solidFill>
                  <a:srgbClr val="ffffff"/>
                </a:solidFill>
                <a:uFillTx/>
                <a:latin typeface="Trebuchet MS"/>
              </a:rPr>
              <a:t>Add</a:t>
            </a:r>
            <a:r>
              <a:rPr b="0" lang="en-US" sz="1550" spc="91" strike="noStrike" u="none">
                <a:solidFill>
                  <a:srgbClr val="ffffff"/>
                </a:solidFill>
                <a:uFillTx/>
                <a:latin typeface="Trebuchet MS"/>
              </a:rPr>
              <a:t> </a:t>
            </a:r>
            <a:r>
              <a:rPr b="0" lang="en-US" sz="1550" strike="noStrike" u="none">
                <a:solidFill>
                  <a:srgbClr val="ffffff"/>
                </a:solidFill>
                <a:uFillTx/>
                <a:latin typeface="Trebuchet MS"/>
              </a:rPr>
              <a:t>trainable</a:t>
            </a:r>
            <a:r>
              <a:rPr b="0" lang="en-US" sz="1550" spc="170" strike="noStrike" u="none">
                <a:solidFill>
                  <a:srgbClr val="ffffff"/>
                </a:solidFill>
                <a:uFillTx/>
                <a:latin typeface="Trebuchet MS"/>
              </a:rPr>
              <a:t> </a:t>
            </a:r>
            <a:r>
              <a:rPr b="0" lang="en-US" sz="1550" strike="noStrike" u="none">
                <a:solidFill>
                  <a:srgbClr val="ffffff"/>
                </a:solidFill>
                <a:uFillTx/>
                <a:latin typeface="Trebuchet MS"/>
              </a:rPr>
              <a:t>layers</a:t>
            </a:r>
            <a:r>
              <a:rPr b="0" lang="en-US" sz="1550" spc="150" strike="noStrike" u="none">
                <a:solidFill>
                  <a:srgbClr val="ffffff"/>
                </a:solidFill>
                <a:uFillTx/>
                <a:latin typeface="Trebuchet MS"/>
              </a:rPr>
              <a:t> </a:t>
            </a:r>
            <a:r>
              <a:rPr b="0" lang="en-US" sz="1550" spc="-26" strike="noStrike" u="none">
                <a:solidFill>
                  <a:srgbClr val="ffffff"/>
                </a:solidFill>
                <a:uFillTx/>
                <a:latin typeface="Trebuchet MS"/>
              </a:rPr>
              <a:t>or </a:t>
            </a:r>
            <a:r>
              <a:rPr b="0" lang="en-US" sz="1550" spc="54" strike="noStrike" u="none">
                <a:solidFill>
                  <a:srgbClr val="ffffff"/>
                </a:solidFill>
                <a:uFillTx/>
                <a:latin typeface="Trebuchet MS"/>
              </a:rPr>
              <a:t>parameters</a:t>
            </a:r>
            <a:r>
              <a:rPr b="0" lang="en-US" sz="1550" spc="-11" strike="noStrike" u="none">
                <a:solidFill>
                  <a:srgbClr val="ffffff"/>
                </a:solidFill>
                <a:uFillTx/>
                <a:latin typeface="Trebuchet MS"/>
              </a:rPr>
              <a:t> </a:t>
            </a:r>
            <a:r>
              <a:rPr b="0" lang="en-US" sz="1550" strike="noStrike" u="none">
                <a:solidFill>
                  <a:srgbClr val="ffffff"/>
                </a:solidFill>
                <a:uFillTx/>
                <a:latin typeface="Trebuchet MS"/>
              </a:rPr>
              <a:t>to</a:t>
            </a:r>
            <a:r>
              <a:rPr b="0" lang="en-US" sz="1550" spc="-54" strike="noStrike" u="none">
                <a:solidFill>
                  <a:srgbClr val="ffffff"/>
                </a:solidFill>
                <a:uFillTx/>
                <a:latin typeface="Trebuchet MS"/>
              </a:rPr>
              <a:t> </a:t>
            </a:r>
            <a:r>
              <a:rPr b="0" lang="en-US" sz="1550" spc="54" strike="noStrike" u="none">
                <a:solidFill>
                  <a:srgbClr val="ffffff"/>
                </a:solidFill>
                <a:uFillTx/>
                <a:latin typeface="Trebuchet MS"/>
              </a:rPr>
              <a:t>model</a:t>
            </a:r>
            <a:endParaRPr b="0" lang="en-US" sz="1550" strike="noStrike" u="none">
              <a:solidFill>
                <a:srgbClr val="000000"/>
              </a:solidFill>
              <a:uFillTx/>
              <a:latin typeface="Arial"/>
            </a:endParaRPr>
          </a:p>
        </p:txBody>
      </p:sp>
      <p:grpSp>
        <p:nvGrpSpPr>
          <p:cNvPr id="488" name="object 12"/>
          <p:cNvGrpSpPr/>
          <p:nvPr/>
        </p:nvGrpSpPr>
        <p:grpSpPr>
          <a:xfrm>
            <a:off x="81000" y="3521880"/>
            <a:ext cx="2333880" cy="1188360"/>
            <a:chOff x="81000" y="3521880"/>
            <a:chExt cx="2333880" cy="1188360"/>
          </a:xfrm>
        </p:grpSpPr>
        <p:sp>
          <p:nvSpPr>
            <p:cNvPr id="489" name="object 13"/>
            <p:cNvSpPr/>
            <p:nvPr/>
          </p:nvSpPr>
          <p:spPr>
            <a:xfrm>
              <a:off x="81000" y="3521880"/>
              <a:ext cx="2333880" cy="1188360"/>
            </a:xfrm>
            <a:custGeom>
              <a:avLst/>
              <a:gdLst>
                <a:gd name="textAreaLeft" fmla="*/ 0 w 2333880"/>
                <a:gd name="textAreaRight" fmla="*/ 2334240 w 2333880"/>
                <a:gd name="textAreaTop" fmla="*/ 0 h 1188360"/>
                <a:gd name="textAreaBottom" fmla="*/ 1188720 h 1188360"/>
              </a:gdLst>
              <a:ahLst/>
              <a:rect l="textAreaLeft" t="textAreaTop" r="textAreaRight" b="textAreaBottom"/>
              <a:pathLst>
                <a:path w="2334260" h="1188720">
                  <a:moveTo>
                    <a:pt x="1922462" y="0"/>
                  </a:moveTo>
                  <a:lnTo>
                    <a:pt x="1361249" y="121412"/>
                  </a:lnTo>
                  <a:lnTo>
                    <a:pt x="0" y="121412"/>
                  </a:lnTo>
                  <a:lnTo>
                    <a:pt x="0" y="1188212"/>
                  </a:lnTo>
                  <a:lnTo>
                    <a:pt x="2333688" y="1188212"/>
                  </a:lnTo>
                  <a:lnTo>
                    <a:pt x="2333688" y="121412"/>
                  </a:lnTo>
                  <a:lnTo>
                    <a:pt x="1944687" y="121412"/>
                  </a:lnTo>
                  <a:lnTo>
                    <a:pt x="1922462"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90" name="object 14"/>
            <p:cNvSpPr/>
            <p:nvPr/>
          </p:nvSpPr>
          <p:spPr>
            <a:xfrm>
              <a:off x="81000" y="3521880"/>
              <a:ext cx="2333880" cy="1188360"/>
            </a:xfrm>
            <a:custGeom>
              <a:avLst/>
              <a:gdLst>
                <a:gd name="textAreaLeft" fmla="*/ 0 w 2333880"/>
                <a:gd name="textAreaRight" fmla="*/ 2334240 w 2333880"/>
                <a:gd name="textAreaTop" fmla="*/ 0 h 1188360"/>
                <a:gd name="textAreaBottom" fmla="*/ 1188720 h 1188360"/>
              </a:gdLst>
              <a:ahLst/>
              <a:rect l="textAreaLeft" t="textAreaTop" r="textAreaRight" b="textAreaBottom"/>
              <a:pathLst>
                <a:path w="2334260" h="1188720">
                  <a:moveTo>
                    <a:pt x="0" y="121412"/>
                  </a:moveTo>
                  <a:lnTo>
                    <a:pt x="1361249" y="121412"/>
                  </a:lnTo>
                  <a:lnTo>
                    <a:pt x="1922462" y="0"/>
                  </a:lnTo>
                  <a:lnTo>
                    <a:pt x="1944687" y="121412"/>
                  </a:lnTo>
                  <a:lnTo>
                    <a:pt x="2333688" y="121412"/>
                  </a:lnTo>
                  <a:lnTo>
                    <a:pt x="2333688" y="299212"/>
                  </a:lnTo>
                  <a:lnTo>
                    <a:pt x="2333688" y="565785"/>
                  </a:lnTo>
                  <a:lnTo>
                    <a:pt x="2333688" y="1188212"/>
                  </a:lnTo>
                  <a:lnTo>
                    <a:pt x="1944687" y="1188212"/>
                  </a:lnTo>
                  <a:lnTo>
                    <a:pt x="1361249" y="1188212"/>
                  </a:lnTo>
                  <a:lnTo>
                    <a:pt x="0" y="1188212"/>
                  </a:lnTo>
                  <a:lnTo>
                    <a:pt x="0" y="565785"/>
                  </a:lnTo>
                  <a:lnTo>
                    <a:pt x="0" y="299212"/>
                  </a:lnTo>
                  <a:lnTo>
                    <a:pt x="0" y="121412"/>
                  </a:lnTo>
                  <a:close/>
                </a:path>
              </a:pathLst>
            </a:custGeom>
            <a:noFill/>
            <a:ln w="25400">
              <a:solidFill>
                <a:srgbClr val="1c334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91" name="object 15"/>
          <p:cNvSpPr/>
          <p:nvPr/>
        </p:nvSpPr>
        <p:spPr>
          <a:xfrm>
            <a:off x="338760" y="3666600"/>
            <a:ext cx="1803600" cy="979200"/>
          </a:xfrm>
          <a:prstGeom prst="rect">
            <a:avLst/>
          </a:prstGeom>
          <a:noFill/>
          <a:ln w="0">
            <a:noFill/>
          </a:ln>
        </p:spPr>
        <p:style>
          <a:lnRef idx="0"/>
          <a:fillRef idx="0"/>
          <a:effectRef idx="0"/>
          <a:fontRef idx="minor"/>
        </p:style>
        <p:txBody>
          <a:bodyPr lIns="0" rIns="0" tIns="7560" bIns="0" anchor="t">
            <a:spAutoFit/>
          </a:bodyPr>
          <a:p>
            <a:pPr marL="12600" indent="-1440" algn="ctr" defTabSz="914400">
              <a:lnSpc>
                <a:spcPct val="103000"/>
              </a:lnSpc>
              <a:spcBef>
                <a:spcPts val="60"/>
              </a:spcBef>
              <a:tabLst>
                <a:tab algn="l" pos="0"/>
              </a:tabLst>
            </a:pPr>
            <a:r>
              <a:rPr b="0" lang="en-US" sz="1550" spc="79" strike="noStrike" u="none">
                <a:solidFill>
                  <a:srgbClr val="ffffff"/>
                </a:solidFill>
                <a:uFillTx/>
                <a:latin typeface="Trebuchet MS"/>
              </a:rPr>
              <a:t>Add</a:t>
            </a:r>
            <a:r>
              <a:rPr b="0" lang="en-US" sz="1550" spc="-20" strike="noStrike" u="none">
                <a:solidFill>
                  <a:srgbClr val="ffffff"/>
                </a:solidFill>
                <a:uFillTx/>
                <a:latin typeface="Trebuchet MS"/>
              </a:rPr>
              <a:t> </a:t>
            </a:r>
            <a:r>
              <a:rPr b="0" lang="en-US" sz="1550" strike="noStrike" u="none">
                <a:solidFill>
                  <a:srgbClr val="ffffff"/>
                </a:solidFill>
                <a:uFillTx/>
                <a:latin typeface="Trebuchet MS"/>
              </a:rPr>
              <a:t>new </a:t>
            </a:r>
            <a:r>
              <a:rPr b="0" lang="en-US" sz="1550" spc="-11" strike="noStrike" u="none">
                <a:solidFill>
                  <a:srgbClr val="ffffff"/>
                </a:solidFill>
                <a:uFillTx/>
                <a:latin typeface="Trebuchet MS"/>
              </a:rPr>
              <a:t>trainable </a:t>
            </a:r>
            <a:r>
              <a:rPr b="0" lang="en-US" sz="1550" strike="noStrike" u="none">
                <a:solidFill>
                  <a:srgbClr val="ffffff"/>
                </a:solidFill>
                <a:uFillTx/>
                <a:latin typeface="Trebuchet MS"/>
              </a:rPr>
              <a:t>layers</a:t>
            </a:r>
            <a:r>
              <a:rPr b="0" lang="en-US" sz="1550" spc="40" strike="noStrike" u="none">
                <a:solidFill>
                  <a:srgbClr val="ffffff"/>
                </a:solidFill>
                <a:uFillTx/>
                <a:latin typeface="Trebuchet MS"/>
              </a:rPr>
              <a:t> </a:t>
            </a:r>
            <a:r>
              <a:rPr b="0" lang="en-US" sz="1550" strike="noStrike" u="none">
                <a:solidFill>
                  <a:srgbClr val="ffffff"/>
                </a:solidFill>
                <a:uFillTx/>
                <a:latin typeface="Trebuchet MS"/>
              </a:rPr>
              <a:t>to</a:t>
            </a:r>
            <a:r>
              <a:rPr b="0" lang="en-US" sz="1550" spc="79" strike="noStrike" u="none">
                <a:solidFill>
                  <a:srgbClr val="ffffff"/>
                </a:solidFill>
                <a:uFillTx/>
                <a:latin typeface="Trebuchet MS"/>
              </a:rPr>
              <a:t> </a:t>
            </a:r>
            <a:r>
              <a:rPr b="0" lang="en-US" sz="1550" spc="-26" strike="noStrike" u="none">
                <a:solidFill>
                  <a:srgbClr val="ffffff"/>
                </a:solidFill>
                <a:uFillTx/>
                <a:latin typeface="Trebuchet MS"/>
              </a:rPr>
              <a:t>the </a:t>
            </a:r>
            <a:r>
              <a:rPr b="0" lang="en-US" sz="1550" spc="11" strike="noStrike" u="none">
                <a:solidFill>
                  <a:srgbClr val="ffffff"/>
                </a:solidFill>
                <a:uFillTx/>
                <a:latin typeface="Trebuchet MS"/>
              </a:rPr>
              <a:t>architecture</a:t>
            </a:r>
            <a:r>
              <a:rPr b="0" lang="en-US" sz="1550" spc="255" strike="noStrike" u="none">
                <a:solidFill>
                  <a:srgbClr val="ffffff"/>
                </a:solidFill>
                <a:uFillTx/>
                <a:latin typeface="Trebuchet MS"/>
              </a:rPr>
              <a:t> </a:t>
            </a:r>
            <a:r>
              <a:rPr b="0" lang="en-US" sz="1550" spc="-11" strike="noStrike" u="none">
                <a:solidFill>
                  <a:srgbClr val="ffffff"/>
                </a:solidFill>
                <a:uFillTx/>
                <a:latin typeface="Trebuchet MS"/>
              </a:rPr>
              <a:t>called ‘Adapters’</a:t>
            </a:r>
            <a:endParaRPr b="0" lang="en-US" sz="1550" strike="noStrike" u="none">
              <a:solidFill>
                <a:srgbClr val="000000"/>
              </a:solidFill>
              <a:uFillTx/>
              <a:latin typeface="Arial"/>
            </a:endParaRPr>
          </a:p>
        </p:txBody>
      </p:sp>
      <p:grpSp>
        <p:nvGrpSpPr>
          <p:cNvPr id="492" name="object 16"/>
          <p:cNvGrpSpPr/>
          <p:nvPr/>
        </p:nvGrpSpPr>
        <p:grpSpPr>
          <a:xfrm>
            <a:off x="1214280" y="5165640"/>
            <a:ext cx="2429280" cy="1477800"/>
            <a:chOff x="1214280" y="5165640"/>
            <a:chExt cx="2429280" cy="1477800"/>
          </a:xfrm>
        </p:grpSpPr>
        <p:sp>
          <p:nvSpPr>
            <p:cNvPr id="493" name="object 17"/>
            <p:cNvSpPr/>
            <p:nvPr/>
          </p:nvSpPr>
          <p:spPr>
            <a:xfrm>
              <a:off x="1214280" y="5165640"/>
              <a:ext cx="2429280" cy="1477800"/>
            </a:xfrm>
            <a:custGeom>
              <a:avLst/>
              <a:gdLst>
                <a:gd name="textAreaLeft" fmla="*/ 0 w 2429280"/>
                <a:gd name="textAreaRight" fmla="*/ 2429640 w 2429280"/>
                <a:gd name="textAreaTop" fmla="*/ 0 h 1477800"/>
                <a:gd name="textAreaBottom" fmla="*/ 1478160 h 1477800"/>
              </a:gdLst>
              <a:ahLst/>
              <a:rect l="textAreaLeft" t="textAreaTop" r="textAreaRight" b="textAreaBottom"/>
              <a:pathLst>
                <a:path w="2429510" h="1478279">
                  <a:moveTo>
                    <a:pt x="1194371" y="0"/>
                  </a:moveTo>
                  <a:lnTo>
                    <a:pt x="404812" y="268477"/>
                  </a:lnTo>
                  <a:lnTo>
                    <a:pt x="0" y="268477"/>
                  </a:lnTo>
                  <a:lnTo>
                    <a:pt x="0" y="1478089"/>
                  </a:lnTo>
                  <a:lnTo>
                    <a:pt x="2428938" y="1478089"/>
                  </a:lnTo>
                  <a:lnTo>
                    <a:pt x="2428938" y="268477"/>
                  </a:lnTo>
                  <a:lnTo>
                    <a:pt x="1011999" y="268477"/>
                  </a:lnTo>
                  <a:lnTo>
                    <a:pt x="1194371"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94" name="object 18"/>
            <p:cNvSpPr/>
            <p:nvPr/>
          </p:nvSpPr>
          <p:spPr>
            <a:xfrm>
              <a:off x="1214280" y="5165640"/>
              <a:ext cx="2429280" cy="1477800"/>
            </a:xfrm>
            <a:custGeom>
              <a:avLst/>
              <a:gdLst>
                <a:gd name="textAreaLeft" fmla="*/ 0 w 2429280"/>
                <a:gd name="textAreaRight" fmla="*/ 2429640 w 2429280"/>
                <a:gd name="textAreaTop" fmla="*/ 0 h 1477800"/>
                <a:gd name="textAreaBottom" fmla="*/ 1478160 h 1477800"/>
              </a:gdLst>
              <a:ahLst/>
              <a:rect l="textAreaLeft" t="textAreaTop" r="textAreaRight" b="textAreaBottom"/>
              <a:pathLst>
                <a:path w="2429510" h="1478279">
                  <a:moveTo>
                    <a:pt x="0" y="268477"/>
                  </a:moveTo>
                  <a:lnTo>
                    <a:pt x="404812" y="268477"/>
                  </a:lnTo>
                  <a:lnTo>
                    <a:pt x="1194371" y="0"/>
                  </a:lnTo>
                  <a:lnTo>
                    <a:pt x="1011999" y="268477"/>
                  </a:lnTo>
                  <a:lnTo>
                    <a:pt x="2428938" y="268477"/>
                  </a:lnTo>
                  <a:lnTo>
                    <a:pt x="2428938" y="470026"/>
                  </a:lnTo>
                  <a:lnTo>
                    <a:pt x="2428938" y="772452"/>
                  </a:lnTo>
                  <a:lnTo>
                    <a:pt x="2428938" y="1478089"/>
                  </a:lnTo>
                  <a:lnTo>
                    <a:pt x="1011999" y="1478089"/>
                  </a:lnTo>
                  <a:lnTo>
                    <a:pt x="404812" y="1478089"/>
                  </a:lnTo>
                  <a:lnTo>
                    <a:pt x="0" y="1478089"/>
                  </a:lnTo>
                  <a:lnTo>
                    <a:pt x="0" y="772452"/>
                  </a:lnTo>
                  <a:lnTo>
                    <a:pt x="0" y="470026"/>
                  </a:lnTo>
                  <a:lnTo>
                    <a:pt x="0" y="268477"/>
                  </a:lnTo>
                  <a:close/>
                </a:path>
              </a:pathLst>
            </a:custGeom>
            <a:noFill/>
            <a:ln w="25400">
              <a:solidFill>
                <a:srgbClr val="1c334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95" name="object 19"/>
          <p:cNvSpPr/>
          <p:nvPr/>
        </p:nvSpPr>
        <p:spPr>
          <a:xfrm>
            <a:off x="1306080" y="5532840"/>
            <a:ext cx="2233080" cy="978480"/>
          </a:xfrm>
          <a:prstGeom prst="rect">
            <a:avLst/>
          </a:prstGeom>
          <a:noFill/>
          <a:ln w="0">
            <a:noFill/>
          </a:ln>
        </p:spPr>
        <p:style>
          <a:lnRef idx="0"/>
          <a:fillRef idx="0"/>
          <a:effectRef idx="0"/>
          <a:fontRef idx="minor"/>
        </p:style>
        <p:txBody>
          <a:bodyPr lIns="0" rIns="0" tIns="6840" bIns="0" anchor="t">
            <a:spAutoFit/>
          </a:bodyPr>
          <a:p>
            <a:pPr marL="12240" indent="3240" algn="ctr" defTabSz="914400">
              <a:lnSpc>
                <a:spcPct val="103000"/>
              </a:lnSpc>
              <a:spcBef>
                <a:spcPts val="54"/>
              </a:spcBef>
              <a:tabLst>
                <a:tab algn="l" pos="0"/>
              </a:tabLst>
            </a:pPr>
            <a:r>
              <a:rPr b="0" lang="en-US" sz="1550" spc="96" strike="noStrike" u="none">
                <a:solidFill>
                  <a:srgbClr val="ffffff"/>
                </a:solidFill>
                <a:uFillTx/>
                <a:latin typeface="Trebuchet MS"/>
              </a:rPr>
              <a:t>Focuses</a:t>
            </a:r>
            <a:r>
              <a:rPr b="0" lang="en-US" sz="1550" spc="-71" strike="noStrike" u="none">
                <a:solidFill>
                  <a:srgbClr val="ffffff"/>
                </a:solidFill>
                <a:uFillTx/>
                <a:latin typeface="Trebuchet MS"/>
              </a:rPr>
              <a:t> </a:t>
            </a:r>
            <a:r>
              <a:rPr b="0" lang="en-US" sz="1550" spc="54" strike="noStrike" u="none">
                <a:solidFill>
                  <a:srgbClr val="ffffff"/>
                </a:solidFill>
                <a:uFillTx/>
                <a:latin typeface="Trebuchet MS"/>
              </a:rPr>
              <a:t>on </a:t>
            </a:r>
            <a:r>
              <a:rPr b="0" lang="en-US" sz="1550" spc="85" strike="noStrike" u="none">
                <a:solidFill>
                  <a:srgbClr val="ffffff"/>
                </a:solidFill>
                <a:uFillTx/>
                <a:latin typeface="Trebuchet MS"/>
              </a:rPr>
              <a:t>manipulating</a:t>
            </a:r>
            <a:r>
              <a:rPr b="0" lang="en-US" sz="1550" spc="-45" strike="noStrike" u="none">
                <a:solidFill>
                  <a:srgbClr val="ffffff"/>
                </a:solidFill>
                <a:uFillTx/>
                <a:latin typeface="Trebuchet MS"/>
              </a:rPr>
              <a:t> </a:t>
            </a:r>
            <a:r>
              <a:rPr b="0" lang="en-US" sz="1550" strike="noStrike" u="none">
                <a:solidFill>
                  <a:srgbClr val="ffffff"/>
                </a:solidFill>
                <a:uFillTx/>
                <a:latin typeface="Trebuchet MS"/>
              </a:rPr>
              <a:t>the</a:t>
            </a:r>
            <a:r>
              <a:rPr b="0" lang="en-US" sz="1550" spc="-40" strike="noStrike" u="none">
                <a:solidFill>
                  <a:srgbClr val="ffffff"/>
                </a:solidFill>
                <a:uFillTx/>
                <a:latin typeface="Trebuchet MS"/>
              </a:rPr>
              <a:t> </a:t>
            </a:r>
            <a:r>
              <a:rPr b="0" lang="en-US" sz="1550" spc="71" strike="noStrike" u="none">
                <a:solidFill>
                  <a:srgbClr val="ffffff"/>
                </a:solidFill>
                <a:uFillTx/>
                <a:latin typeface="Trebuchet MS"/>
              </a:rPr>
              <a:t>input </a:t>
            </a:r>
            <a:r>
              <a:rPr b="0" lang="en-US" sz="1550" strike="noStrike" u="none">
                <a:solidFill>
                  <a:srgbClr val="ffffff"/>
                </a:solidFill>
                <a:uFillTx/>
                <a:latin typeface="Trebuchet MS"/>
              </a:rPr>
              <a:t>(not</a:t>
            </a:r>
            <a:r>
              <a:rPr b="0" lang="en-US" sz="1550" spc="-26" strike="noStrike" u="none">
                <a:solidFill>
                  <a:srgbClr val="ffffff"/>
                </a:solidFill>
                <a:uFillTx/>
                <a:latin typeface="Trebuchet MS"/>
              </a:rPr>
              <a:t> </a:t>
            </a:r>
            <a:r>
              <a:rPr b="0" lang="en-US" sz="1550" strike="noStrike" u="none">
                <a:solidFill>
                  <a:srgbClr val="ffffff"/>
                </a:solidFill>
                <a:uFillTx/>
                <a:latin typeface="Trebuchet MS"/>
              </a:rPr>
              <a:t>the</a:t>
            </a:r>
            <a:r>
              <a:rPr b="0" lang="en-US" sz="1550" spc="79" strike="noStrike" u="none">
                <a:solidFill>
                  <a:srgbClr val="ffffff"/>
                </a:solidFill>
                <a:uFillTx/>
                <a:latin typeface="Trebuchet MS"/>
              </a:rPr>
              <a:t> </a:t>
            </a:r>
            <a:r>
              <a:rPr b="0" lang="en-US" sz="1550" spc="105" strike="noStrike" u="none">
                <a:solidFill>
                  <a:srgbClr val="ffffff"/>
                </a:solidFill>
                <a:uFillTx/>
                <a:latin typeface="Trebuchet MS"/>
              </a:rPr>
              <a:t>same</a:t>
            </a:r>
            <a:r>
              <a:rPr b="0" lang="en-US" sz="1550" spc="-14" strike="noStrike" u="none">
                <a:solidFill>
                  <a:srgbClr val="ffffff"/>
                </a:solidFill>
                <a:uFillTx/>
                <a:latin typeface="Trebuchet MS"/>
              </a:rPr>
              <a:t> </a:t>
            </a:r>
            <a:r>
              <a:rPr b="0" lang="en-US" sz="1550" spc="111" strike="noStrike" u="none">
                <a:solidFill>
                  <a:srgbClr val="ffffff"/>
                </a:solidFill>
                <a:uFillTx/>
                <a:latin typeface="Trebuchet MS"/>
              </a:rPr>
              <a:t>as </a:t>
            </a:r>
            <a:r>
              <a:rPr b="0" lang="en-US" sz="1550" spc="60" strike="noStrike" u="none">
                <a:solidFill>
                  <a:srgbClr val="ffffff"/>
                </a:solidFill>
                <a:uFillTx/>
                <a:latin typeface="Trebuchet MS"/>
              </a:rPr>
              <a:t>prompt</a:t>
            </a:r>
            <a:r>
              <a:rPr b="0" lang="en-US" sz="1550" strike="noStrike" u="none">
                <a:solidFill>
                  <a:srgbClr val="ffffff"/>
                </a:solidFill>
                <a:uFillTx/>
                <a:latin typeface="Trebuchet MS"/>
              </a:rPr>
              <a:t> </a:t>
            </a:r>
            <a:r>
              <a:rPr b="0" lang="en-US" sz="1550" spc="45" strike="noStrike" u="none">
                <a:solidFill>
                  <a:srgbClr val="ffffff"/>
                </a:solidFill>
                <a:uFillTx/>
                <a:latin typeface="Trebuchet MS"/>
              </a:rPr>
              <a:t>engineering)</a:t>
            </a:r>
            <a:endParaRPr b="0" lang="en-US" sz="1550" strike="noStrike" u="none">
              <a:solidFill>
                <a:srgbClr val="000000"/>
              </a:solidFill>
              <a:uFillTx/>
              <a:latin typeface="Arial"/>
            </a:endParaRPr>
          </a:p>
        </p:txBody>
      </p:sp>
      <p:grpSp>
        <p:nvGrpSpPr>
          <p:cNvPr id="496" name="object 20"/>
          <p:cNvGrpSpPr/>
          <p:nvPr/>
        </p:nvGrpSpPr>
        <p:grpSpPr>
          <a:xfrm>
            <a:off x="8091720" y="947880"/>
            <a:ext cx="2333160" cy="1188360"/>
            <a:chOff x="8091720" y="947880"/>
            <a:chExt cx="2333160" cy="1188360"/>
          </a:xfrm>
        </p:grpSpPr>
        <p:sp>
          <p:nvSpPr>
            <p:cNvPr id="497" name="object 21"/>
            <p:cNvSpPr/>
            <p:nvPr/>
          </p:nvSpPr>
          <p:spPr>
            <a:xfrm>
              <a:off x="8091720" y="947880"/>
              <a:ext cx="2333160" cy="1188360"/>
            </a:xfrm>
            <a:custGeom>
              <a:avLst/>
              <a:gdLst>
                <a:gd name="textAreaLeft" fmla="*/ 0 w 2333160"/>
                <a:gd name="textAreaRight" fmla="*/ 2333520 w 2333160"/>
                <a:gd name="textAreaTop" fmla="*/ 0 h 1188360"/>
                <a:gd name="textAreaBottom" fmla="*/ 1188720 h 1188360"/>
              </a:gdLst>
              <a:ahLst/>
              <a:rect l="textAreaLeft" t="textAreaTop" r="textAreaRight" b="textAreaBottom"/>
              <a:pathLst>
                <a:path w="2333625" h="1188720">
                  <a:moveTo>
                    <a:pt x="2333625" y="0"/>
                  </a:moveTo>
                  <a:lnTo>
                    <a:pt x="0" y="0"/>
                  </a:lnTo>
                  <a:lnTo>
                    <a:pt x="0" y="952500"/>
                  </a:lnTo>
                  <a:lnTo>
                    <a:pt x="388874" y="952500"/>
                  </a:lnTo>
                  <a:lnTo>
                    <a:pt x="1097406" y="1188720"/>
                  </a:lnTo>
                  <a:lnTo>
                    <a:pt x="972312" y="952500"/>
                  </a:lnTo>
                  <a:lnTo>
                    <a:pt x="2333625" y="952500"/>
                  </a:lnTo>
                  <a:lnTo>
                    <a:pt x="2333625" y="0"/>
                  </a:lnTo>
                  <a:close/>
                </a:path>
              </a:pathLst>
            </a:custGeom>
            <a:solidFill>
              <a:schemeClr val="accent4">
                <a:lumMod val="60000"/>
                <a:lumOff val="40000"/>
              </a:schemeClr>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498" name="object 22"/>
            <p:cNvSpPr/>
            <p:nvPr/>
          </p:nvSpPr>
          <p:spPr>
            <a:xfrm>
              <a:off x="8091720" y="947880"/>
              <a:ext cx="2333160" cy="1188360"/>
            </a:xfrm>
            <a:custGeom>
              <a:avLst/>
              <a:gdLst>
                <a:gd name="textAreaLeft" fmla="*/ 0 w 2333160"/>
                <a:gd name="textAreaRight" fmla="*/ 2333520 w 2333160"/>
                <a:gd name="textAreaTop" fmla="*/ 0 h 1188360"/>
                <a:gd name="textAreaBottom" fmla="*/ 1188720 h 1188360"/>
              </a:gdLst>
              <a:ahLst/>
              <a:rect l="textAreaLeft" t="textAreaTop" r="textAreaRight" b="textAreaBottom"/>
              <a:pathLst>
                <a:path w="2333625" h="1188720">
                  <a:moveTo>
                    <a:pt x="0" y="0"/>
                  </a:moveTo>
                  <a:lnTo>
                    <a:pt x="388874" y="0"/>
                  </a:lnTo>
                  <a:lnTo>
                    <a:pt x="972312" y="0"/>
                  </a:lnTo>
                  <a:lnTo>
                    <a:pt x="2333625" y="0"/>
                  </a:lnTo>
                  <a:lnTo>
                    <a:pt x="2333625" y="555625"/>
                  </a:lnTo>
                  <a:lnTo>
                    <a:pt x="2333625" y="793750"/>
                  </a:lnTo>
                  <a:lnTo>
                    <a:pt x="2333625" y="952500"/>
                  </a:lnTo>
                  <a:lnTo>
                    <a:pt x="972312" y="952500"/>
                  </a:lnTo>
                  <a:lnTo>
                    <a:pt x="1097406" y="1188720"/>
                  </a:lnTo>
                  <a:lnTo>
                    <a:pt x="388874" y="952500"/>
                  </a:lnTo>
                  <a:lnTo>
                    <a:pt x="0" y="952500"/>
                  </a:lnTo>
                  <a:lnTo>
                    <a:pt x="0" y="793750"/>
                  </a:lnTo>
                  <a:lnTo>
                    <a:pt x="0" y="555625"/>
                  </a:lnTo>
                  <a:lnTo>
                    <a:pt x="0" y="0"/>
                  </a:lnTo>
                  <a:close/>
                </a:path>
              </a:pathLst>
            </a:custGeom>
            <a:noFill/>
            <a:ln w="25400">
              <a:solidFill>
                <a:srgbClr val="1c334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499" name="object 23"/>
          <p:cNvSpPr/>
          <p:nvPr/>
        </p:nvSpPr>
        <p:spPr>
          <a:xfrm>
            <a:off x="8586360" y="1029600"/>
            <a:ext cx="1354680" cy="737640"/>
          </a:xfrm>
          <a:prstGeom prst="rect">
            <a:avLst/>
          </a:prstGeom>
          <a:noFill/>
          <a:ln w="0">
            <a:noFill/>
          </a:ln>
        </p:spPr>
        <p:style>
          <a:lnRef idx="0"/>
          <a:fillRef idx="0"/>
          <a:effectRef idx="0"/>
          <a:fontRef idx="minor"/>
        </p:style>
        <p:txBody>
          <a:bodyPr lIns="0" rIns="0" tIns="9000" bIns="0" anchor="t">
            <a:spAutoFit/>
          </a:bodyPr>
          <a:p>
            <a:pPr marL="12600" indent="-4320" algn="ctr" defTabSz="914400">
              <a:lnSpc>
                <a:spcPct val="103000"/>
              </a:lnSpc>
              <a:spcBef>
                <a:spcPts val="71"/>
              </a:spcBef>
              <a:tabLst>
                <a:tab algn="l" pos="0"/>
              </a:tabLst>
            </a:pPr>
            <a:r>
              <a:rPr b="0" lang="en-US" sz="1550" spc="119" strike="noStrike" u="none">
                <a:solidFill>
                  <a:srgbClr val="ffffff"/>
                </a:solidFill>
                <a:uFillTx/>
                <a:latin typeface="Trebuchet MS"/>
              </a:rPr>
              <a:t>Subsets</a:t>
            </a:r>
            <a:r>
              <a:rPr b="0" lang="en-US" sz="1550" spc="-91" strike="noStrike" u="none">
                <a:solidFill>
                  <a:srgbClr val="ffffff"/>
                </a:solidFill>
                <a:uFillTx/>
                <a:latin typeface="Trebuchet MS"/>
              </a:rPr>
              <a:t> </a:t>
            </a:r>
            <a:r>
              <a:rPr b="0" lang="en-US" sz="1550" spc="-26" strike="noStrike" u="none">
                <a:solidFill>
                  <a:srgbClr val="ffffff"/>
                </a:solidFill>
                <a:uFillTx/>
                <a:latin typeface="Trebuchet MS"/>
              </a:rPr>
              <a:t>the </a:t>
            </a:r>
            <a:r>
              <a:rPr b="0" lang="en-US" sz="1550" spc="54" strike="noStrike" u="none">
                <a:solidFill>
                  <a:srgbClr val="ffffff"/>
                </a:solidFill>
                <a:uFillTx/>
                <a:latin typeface="Trebuchet MS"/>
              </a:rPr>
              <a:t>parameters</a:t>
            </a:r>
            <a:r>
              <a:rPr b="0" lang="en-US" sz="1550" spc="-11" strike="noStrike" u="none">
                <a:solidFill>
                  <a:srgbClr val="ffffff"/>
                </a:solidFill>
                <a:uFillTx/>
                <a:latin typeface="Trebuchet MS"/>
              </a:rPr>
              <a:t> </a:t>
            </a:r>
            <a:r>
              <a:rPr b="0" lang="en-US" sz="1550" spc="-26" strike="noStrike" u="none">
                <a:solidFill>
                  <a:srgbClr val="ffffff"/>
                </a:solidFill>
                <a:uFillTx/>
                <a:latin typeface="Trebuchet MS"/>
              </a:rPr>
              <a:t>to </a:t>
            </a:r>
            <a:r>
              <a:rPr b="0" lang="en-US" sz="1550" spc="34" strike="noStrike" u="none">
                <a:solidFill>
                  <a:srgbClr val="ffffff"/>
                </a:solidFill>
                <a:uFillTx/>
                <a:latin typeface="Trebuchet MS"/>
              </a:rPr>
              <a:t>finetune</a:t>
            </a:r>
            <a:endParaRPr b="0" lang="en-US" sz="1550" strike="noStrike" u="none">
              <a:solidFill>
                <a:srgbClr val="000000"/>
              </a:solidFill>
              <a:uFillTx/>
              <a:latin typeface="Arial"/>
            </a:endParaRPr>
          </a:p>
        </p:txBody>
      </p:sp>
      <p:grpSp>
        <p:nvGrpSpPr>
          <p:cNvPr id="500" name="object 24"/>
          <p:cNvGrpSpPr/>
          <p:nvPr/>
        </p:nvGrpSpPr>
        <p:grpSpPr>
          <a:xfrm>
            <a:off x="8501040" y="3700440"/>
            <a:ext cx="2333160" cy="1472040"/>
            <a:chOff x="8501040" y="3700440"/>
            <a:chExt cx="2333160" cy="1472040"/>
          </a:xfrm>
        </p:grpSpPr>
        <p:sp>
          <p:nvSpPr>
            <p:cNvPr id="501" name="object 25"/>
            <p:cNvSpPr/>
            <p:nvPr/>
          </p:nvSpPr>
          <p:spPr>
            <a:xfrm>
              <a:off x="8501040" y="3700440"/>
              <a:ext cx="2333160" cy="1472040"/>
            </a:xfrm>
            <a:custGeom>
              <a:avLst/>
              <a:gdLst>
                <a:gd name="textAreaLeft" fmla="*/ 0 w 2333160"/>
                <a:gd name="textAreaRight" fmla="*/ 2333520 w 2333160"/>
                <a:gd name="textAreaTop" fmla="*/ 0 h 1472040"/>
                <a:gd name="textAreaBottom" fmla="*/ 1472400 h 1472040"/>
              </a:gdLst>
              <a:ahLst/>
              <a:rect l="textAreaLeft" t="textAreaTop" r="textAreaRight" b="textAreaBottom"/>
              <a:pathLst>
                <a:path w="2333625" h="1472564">
                  <a:moveTo>
                    <a:pt x="2333625" y="0"/>
                  </a:moveTo>
                  <a:lnTo>
                    <a:pt x="0" y="0"/>
                  </a:lnTo>
                  <a:lnTo>
                    <a:pt x="0" y="952500"/>
                  </a:lnTo>
                  <a:lnTo>
                    <a:pt x="388874" y="952500"/>
                  </a:lnTo>
                  <a:lnTo>
                    <a:pt x="1139317" y="1472565"/>
                  </a:lnTo>
                  <a:lnTo>
                    <a:pt x="972312" y="952500"/>
                  </a:lnTo>
                  <a:lnTo>
                    <a:pt x="2333625" y="952500"/>
                  </a:lnTo>
                  <a:lnTo>
                    <a:pt x="233362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502" name="object 26"/>
            <p:cNvSpPr/>
            <p:nvPr/>
          </p:nvSpPr>
          <p:spPr>
            <a:xfrm>
              <a:off x="8501040" y="3700440"/>
              <a:ext cx="2333160" cy="1472040"/>
            </a:xfrm>
            <a:custGeom>
              <a:avLst/>
              <a:gdLst>
                <a:gd name="textAreaLeft" fmla="*/ 0 w 2333160"/>
                <a:gd name="textAreaRight" fmla="*/ 2333520 w 2333160"/>
                <a:gd name="textAreaTop" fmla="*/ 0 h 1472040"/>
                <a:gd name="textAreaBottom" fmla="*/ 1472400 h 1472040"/>
              </a:gdLst>
              <a:ahLst/>
              <a:rect l="textAreaLeft" t="textAreaTop" r="textAreaRight" b="textAreaBottom"/>
              <a:pathLst>
                <a:path w="2333625" h="1472564">
                  <a:moveTo>
                    <a:pt x="0" y="0"/>
                  </a:moveTo>
                  <a:lnTo>
                    <a:pt x="388874" y="0"/>
                  </a:lnTo>
                  <a:lnTo>
                    <a:pt x="972312" y="0"/>
                  </a:lnTo>
                  <a:lnTo>
                    <a:pt x="2333625" y="0"/>
                  </a:lnTo>
                  <a:lnTo>
                    <a:pt x="2333625" y="555625"/>
                  </a:lnTo>
                  <a:lnTo>
                    <a:pt x="2333625" y="793750"/>
                  </a:lnTo>
                  <a:lnTo>
                    <a:pt x="2333625" y="952500"/>
                  </a:lnTo>
                  <a:lnTo>
                    <a:pt x="972312" y="952500"/>
                  </a:lnTo>
                  <a:lnTo>
                    <a:pt x="1139317" y="1472565"/>
                  </a:lnTo>
                  <a:lnTo>
                    <a:pt x="388874" y="952500"/>
                  </a:lnTo>
                  <a:lnTo>
                    <a:pt x="0" y="952500"/>
                  </a:lnTo>
                  <a:lnTo>
                    <a:pt x="0" y="793750"/>
                  </a:lnTo>
                  <a:lnTo>
                    <a:pt x="0" y="555625"/>
                  </a:lnTo>
                  <a:lnTo>
                    <a:pt x="0" y="0"/>
                  </a:lnTo>
                  <a:close/>
                </a:path>
              </a:pathLst>
            </a:custGeom>
            <a:solidFill>
              <a:schemeClr val="accent2"/>
            </a:solidFill>
            <a:ln w="25400">
              <a:solidFill>
                <a:srgbClr val="1c334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503" name="object 27"/>
          <p:cNvSpPr/>
          <p:nvPr/>
        </p:nvSpPr>
        <p:spPr>
          <a:xfrm>
            <a:off x="8649000" y="3788640"/>
            <a:ext cx="2043720" cy="972000"/>
          </a:xfrm>
          <a:prstGeom prst="rect">
            <a:avLst/>
          </a:prstGeom>
          <a:noFill/>
          <a:ln w="0">
            <a:noFill/>
          </a:ln>
        </p:spPr>
        <p:style>
          <a:lnRef idx="0"/>
          <a:fillRef idx="0"/>
          <a:effectRef idx="0"/>
          <a:fontRef idx="minor"/>
        </p:style>
        <p:txBody>
          <a:bodyPr lIns="0" rIns="0" tIns="9000" bIns="0" anchor="t">
            <a:spAutoFit/>
          </a:bodyPr>
          <a:p>
            <a:pPr marL="12240" algn="ctr" defTabSz="914400">
              <a:lnSpc>
                <a:spcPct val="102000"/>
              </a:lnSpc>
              <a:spcBef>
                <a:spcPts val="71"/>
              </a:spcBef>
            </a:pPr>
            <a:r>
              <a:rPr b="0" lang="en-US" sz="1550" spc="20" strike="noStrike" u="none">
                <a:solidFill>
                  <a:srgbClr val="ffffff"/>
                </a:solidFill>
                <a:uFillTx/>
                <a:latin typeface="Trebuchet MS"/>
              </a:rPr>
              <a:t>Reparametrize</a:t>
            </a:r>
            <a:r>
              <a:rPr b="0" lang="en-US" sz="1550" spc="210" strike="noStrike" u="none">
                <a:solidFill>
                  <a:srgbClr val="ffffff"/>
                </a:solidFill>
                <a:uFillTx/>
                <a:latin typeface="Trebuchet MS"/>
              </a:rPr>
              <a:t> </a:t>
            </a:r>
            <a:r>
              <a:rPr b="0" lang="en-US" sz="1550" spc="51" strike="noStrike" u="none">
                <a:solidFill>
                  <a:srgbClr val="ffffff"/>
                </a:solidFill>
                <a:uFillTx/>
                <a:latin typeface="Trebuchet MS"/>
              </a:rPr>
              <a:t>model </a:t>
            </a:r>
            <a:r>
              <a:rPr b="0" lang="en-US" sz="1550" spc="71" strike="noStrike" u="none">
                <a:solidFill>
                  <a:srgbClr val="ffffff"/>
                </a:solidFill>
                <a:uFillTx/>
                <a:latin typeface="Trebuchet MS"/>
              </a:rPr>
              <a:t>weights</a:t>
            </a:r>
            <a:r>
              <a:rPr b="0" lang="en-US" sz="1550" spc="-96" strike="noStrike" u="none">
                <a:solidFill>
                  <a:srgbClr val="ffffff"/>
                </a:solidFill>
                <a:uFillTx/>
                <a:latin typeface="Trebuchet MS"/>
              </a:rPr>
              <a:t> </a:t>
            </a:r>
            <a:r>
              <a:rPr b="0" lang="en-US" sz="1550" spc="125" strike="noStrike" u="none">
                <a:solidFill>
                  <a:srgbClr val="ffffff"/>
                </a:solidFill>
                <a:uFillTx/>
                <a:latin typeface="Trebuchet MS"/>
              </a:rPr>
              <a:t>using</a:t>
            </a:r>
            <a:r>
              <a:rPr b="0" lang="en-US" sz="1550" spc="-20" strike="noStrike" u="none">
                <a:solidFill>
                  <a:srgbClr val="ffffff"/>
                </a:solidFill>
                <a:uFillTx/>
                <a:latin typeface="Trebuchet MS"/>
              </a:rPr>
              <a:t> </a:t>
            </a:r>
            <a:r>
              <a:rPr b="0" lang="en-US" sz="1550" spc="71" strike="noStrike" u="none">
                <a:solidFill>
                  <a:srgbClr val="ffffff"/>
                </a:solidFill>
                <a:uFillTx/>
                <a:latin typeface="Trebuchet MS"/>
              </a:rPr>
              <a:t>a</a:t>
            </a:r>
            <a:r>
              <a:rPr b="0" lang="en-US" sz="1550" spc="-79" strike="noStrike" u="none">
                <a:solidFill>
                  <a:srgbClr val="ffffff"/>
                </a:solidFill>
                <a:uFillTx/>
                <a:latin typeface="Trebuchet MS"/>
              </a:rPr>
              <a:t> </a:t>
            </a:r>
            <a:r>
              <a:rPr b="0" lang="en-US" sz="1550" spc="-26" strike="noStrike" u="none">
                <a:solidFill>
                  <a:srgbClr val="ffffff"/>
                </a:solidFill>
                <a:uFillTx/>
                <a:latin typeface="Trebuchet MS"/>
              </a:rPr>
              <a:t>new </a:t>
            </a:r>
            <a:r>
              <a:rPr b="0" lang="en-US" sz="1550" spc="-11" strike="noStrike" u="none">
                <a:solidFill>
                  <a:srgbClr val="ffffff"/>
                </a:solidFill>
                <a:uFillTx/>
                <a:latin typeface="Trebuchet MS"/>
              </a:rPr>
              <a:t>representation</a:t>
            </a: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04" name="Picture 6" descr=""/>
          <p:cNvPicPr/>
          <p:nvPr/>
        </p:nvPicPr>
        <p:blipFill>
          <a:blip r:embed="rId1"/>
          <a:stretch/>
        </p:blipFill>
        <p:spPr>
          <a:xfrm>
            <a:off x="1856880" y="2235240"/>
            <a:ext cx="8961480" cy="2387160"/>
          </a:xfrm>
          <a:prstGeom prst="rect">
            <a:avLst/>
          </a:prstGeom>
          <a:noFill/>
          <a:ln w="0">
            <a:noFill/>
          </a:ln>
        </p:spPr>
      </p:pic>
      <p:sp>
        <p:nvSpPr>
          <p:cNvPr id="2" name="PlaceHolder 1"/>
          <p:cNvSpPr>
            <a:spLocks noGrp="1"/>
          </p:cNvSpPr>
          <p:nvPr>
            <p:ph type="ftr" idx="17"/>
          </p:nvPr>
        </p:nvSpPr>
        <p:spPr/>
        <p:txBody>
          <a:bodyPr/>
          <a:p>
            <a:r>
              <a:t>LLM | Premjith B</a:t>
            </a:r>
          </a:p>
        </p:txBody>
      </p:sp>
      <p:sp>
        <p:nvSpPr>
          <p:cNvPr id="3" name="PlaceHolder 2"/>
          <p:cNvSpPr>
            <a:spLocks noGrp="1"/>
          </p:cNvSpPr>
          <p:nvPr>
            <p:ph type="sldNum" idx="18"/>
          </p:nvPr>
        </p:nvSpPr>
        <p:spPr/>
        <p:txBody>
          <a:bodyPr/>
          <a:p>
            <a:fld id="{1BFC03AA-03BC-46B0-AAB8-834CCF729B0C}"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p:nvPr>
        </p:nvSpPr>
        <p:spPr>
          <a:xfrm>
            <a:off x="1371600" y="379440"/>
            <a:ext cx="10240920" cy="5691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600" strike="noStrike" u="none">
                <a:solidFill>
                  <a:schemeClr val="dk1"/>
                </a:solidFill>
                <a:uFillTx/>
                <a:latin typeface="Times New Roman"/>
              </a:rPr>
              <a:t>PEFT – classifications</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the method introduce new parameters to the model?</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it fine-tune a small subset of existing parameters?</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the method aim to minimize memory footprint or storage efficiency?</a:t>
            </a:r>
            <a:endParaRPr b="0" lang="en-US" sz="2600" strike="noStrike" u="none">
              <a:solidFill>
                <a:schemeClr val="dk1"/>
              </a:solidFill>
              <a:uFillTx/>
              <a:latin typeface="Calibri"/>
            </a:endParaRPr>
          </a:p>
          <a:p>
            <a:pPr indent="0" defTabSz="914400">
              <a:lnSpc>
                <a:spcPct val="90000"/>
              </a:lnSpc>
              <a:spcBef>
                <a:spcPts val="1001"/>
              </a:spcBef>
              <a:buNone/>
            </a:pP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Additive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Selective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Reparametrization-based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Hybrid methods</a:t>
            </a:r>
            <a:endParaRPr b="0" lang="en-US" sz="2600" strike="noStrike" u="none">
              <a:solidFill>
                <a:schemeClr val="dk1"/>
              </a:solidFill>
              <a:uFillTx/>
              <a:latin typeface="Calibri"/>
            </a:endParaRPr>
          </a:p>
        </p:txBody>
      </p:sp>
      <p:sp>
        <p:nvSpPr>
          <p:cNvPr id="506" name="TextBox 5"/>
          <p:cNvSpPr/>
          <p:nvPr/>
        </p:nvSpPr>
        <p:spPr>
          <a:xfrm>
            <a:off x="0" y="6132960"/>
            <a:ext cx="12106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222222"/>
                </a:solidFill>
                <a:uFillTx/>
                <a:latin typeface="Times New Roman"/>
              </a:rPr>
              <a:t>Lialin, V., Deshpande, V., &amp; Rumshisky, A. (2023). Scaling down to scale up: A guide to parameter-efficient fine-tuning. </a:t>
            </a:r>
            <a:r>
              <a:rPr b="0" i="1" lang="en-US" sz="1200" strike="noStrike" u="none">
                <a:solidFill>
                  <a:srgbClr val="222222"/>
                </a:solidFill>
                <a:uFillTx/>
                <a:latin typeface="Times New Roman"/>
              </a:rPr>
              <a:t>arXiv preprint arXiv:2303.15647</a:t>
            </a:r>
            <a:r>
              <a:rPr b="0" lang="en-US" sz="1200" strike="noStrike" u="none">
                <a:solidFill>
                  <a:srgbClr val="222222"/>
                </a:solidFill>
                <a:uFillTx/>
                <a:latin typeface="Times New Roman"/>
              </a:rPr>
              <a:t>.</a:t>
            </a:r>
            <a:endParaRPr b="0" lang="en-US" sz="1200" strike="noStrike" u="none">
              <a:solidFill>
                <a:srgbClr val="000000"/>
              </a:solidFill>
              <a:uFillTx/>
              <a:latin typeface="Arial"/>
            </a:endParaRPr>
          </a:p>
        </p:txBody>
      </p:sp>
      <p:sp>
        <p:nvSpPr>
          <p:cNvPr id="3" name="PlaceHolder 2"/>
          <p:cNvSpPr>
            <a:spLocks noGrp="1"/>
          </p:cNvSpPr>
          <p:nvPr>
            <p:ph type="ftr" idx="17"/>
          </p:nvPr>
        </p:nvSpPr>
        <p:spPr/>
        <p:txBody>
          <a:bodyPr/>
          <a:p>
            <a:r>
              <a:t>LLM | Premjith B</a:t>
            </a:r>
          </a:p>
        </p:txBody>
      </p:sp>
      <p:sp>
        <p:nvSpPr>
          <p:cNvPr id="4" name="PlaceHolder 3"/>
          <p:cNvSpPr>
            <a:spLocks noGrp="1"/>
          </p:cNvSpPr>
          <p:nvPr>
            <p:ph type="sldNum" idx="18"/>
          </p:nvPr>
        </p:nvSpPr>
        <p:spPr/>
        <p:txBody>
          <a:bodyPr/>
          <a:p>
            <a:fld id="{1ABCCE95-81B7-4093-AEA7-D91E88820827}"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508" name="PlaceHolder 2"/>
          <p:cNvSpPr>
            <a:spLocks noGrp="1"/>
          </p:cNvSpPr>
          <p:nvPr>
            <p:ph type="ftr" idx="66"/>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509" name="object 3"/>
          <p:cNvSpPr/>
          <p:nvPr/>
        </p:nvSpPr>
        <p:spPr>
          <a:xfrm>
            <a:off x="577080" y="801360"/>
            <a:ext cx="10843560" cy="5211000"/>
          </a:xfrm>
          <a:prstGeom prst="rect">
            <a:avLst/>
          </a:prstGeom>
          <a:noFill/>
          <a:ln w="0">
            <a:solidFill>
              <a:srgbClr val="4472c4"/>
            </a:solidFill>
          </a:ln>
        </p:spPr>
        <p:style>
          <a:lnRef idx="0"/>
          <a:fillRef idx="0"/>
          <a:effectRef idx="0"/>
          <a:fontRef idx="minor"/>
        </p:style>
        <p:txBody>
          <a:bodyPr lIns="0" rIns="0" tIns="107280" bIns="0" anchor="t">
            <a:spAutoFit/>
          </a:bodyPr>
          <a:p>
            <a:pPr marL="469800" indent="-457200" defTabSz="914400">
              <a:lnSpc>
                <a:spcPct val="100000"/>
              </a:lnSpc>
              <a:spcBef>
                <a:spcPts val="845"/>
              </a:spcBef>
              <a:buClr>
                <a:srgbClr val="404040"/>
              </a:buClr>
              <a:buFont typeface="Arial MT"/>
              <a:buChar char="•"/>
              <a:tabLst>
                <a:tab algn="l" pos="469800"/>
              </a:tabLst>
            </a:pPr>
            <a:r>
              <a:rPr b="0" lang="en-US" sz="2750" spc="65" strike="noStrike" u="none">
                <a:solidFill>
                  <a:srgbClr val="404040"/>
                </a:solidFill>
                <a:uFillTx/>
                <a:latin typeface="Trebuchet MS"/>
              </a:rPr>
              <a:t>Training</a:t>
            </a:r>
            <a:r>
              <a:rPr b="0" lang="en-US" sz="2750" spc="-156" strike="noStrike" u="none">
                <a:solidFill>
                  <a:srgbClr val="404040"/>
                </a:solidFill>
                <a:uFillTx/>
                <a:latin typeface="Trebuchet MS"/>
              </a:rPr>
              <a:t> </a:t>
            </a:r>
            <a:r>
              <a:rPr b="0" lang="en-US" sz="2750" strike="noStrike" u="none">
                <a:solidFill>
                  <a:srgbClr val="404040"/>
                </a:solidFill>
                <a:uFillTx/>
                <a:latin typeface="Trebuchet MS"/>
              </a:rPr>
              <a:t>Cycle</a:t>
            </a:r>
            <a:r>
              <a:rPr b="0" lang="en-US" sz="2750" spc="-159" strike="noStrike" u="none">
                <a:solidFill>
                  <a:srgbClr val="404040"/>
                </a:solidFill>
                <a:uFillTx/>
                <a:latin typeface="Trebuchet MS"/>
              </a:rPr>
              <a:t> </a:t>
            </a:r>
            <a:r>
              <a:rPr b="0" lang="en-US" sz="2750" spc="349" strike="noStrike" u="none">
                <a:solidFill>
                  <a:srgbClr val="404040"/>
                </a:solidFill>
                <a:uFillTx/>
                <a:latin typeface="Trebuchet MS"/>
              </a:rPr>
              <a:t>–</a:t>
            </a:r>
            <a:r>
              <a:rPr b="0" lang="en-US" sz="2750" spc="-156" strike="noStrike" u="none">
                <a:solidFill>
                  <a:srgbClr val="404040"/>
                </a:solidFill>
                <a:uFillTx/>
                <a:latin typeface="Trebuchet MS"/>
              </a:rPr>
              <a:t> </a:t>
            </a:r>
            <a:r>
              <a:rPr b="0" lang="en-US" sz="2750" spc="54" strike="noStrike" u="none">
                <a:solidFill>
                  <a:srgbClr val="404040"/>
                </a:solidFill>
                <a:uFillTx/>
                <a:latin typeface="Trebuchet MS"/>
              </a:rPr>
              <a:t>LLM</a:t>
            </a:r>
            <a:endParaRPr b="0" lang="en-US" sz="2750" strike="noStrike" u="none">
              <a:solidFill>
                <a:srgbClr val="000000"/>
              </a:solidFill>
              <a:uFillTx/>
              <a:latin typeface="Arial"/>
            </a:endParaRPr>
          </a:p>
          <a:p>
            <a:pPr marL="469800" indent="-457200" defTabSz="914400">
              <a:lnSpc>
                <a:spcPct val="100000"/>
              </a:lnSpc>
              <a:spcBef>
                <a:spcPts val="754"/>
              </a:spcBef>
              <a:buClr>
                <a:srgbClr val="464646"/>
              </a:buClr>
              <a:buFont typeface="Arial MT"/>
              <a:buChar char="•"/>
              <a:tabLst>
                <a:tab algn="l" pos="469800"/>
              </a:tabLst>
            </a:pPr>
            <a:r>
              <a:rPr b="0" lang="en-US" sz="2750" spc="96" strike="noStrike" u="none">
                <a:solidFill>
                  <a:srgbClr val="464646"/>
                </a:solidFill>
                <a:uFillTx/>
                <a:latin typeface="Trebuchet MS"/>
              </a:rPr>
              <a:t>Instruction-</a:t>
            </a:r>
            <a:r>
              <a:rPr b="0" lang="en-US" sz="2750" spc="139" strike="noStrike" u="none">
                <a:solidFill>
                  <a:srgbClr val="464646"/>
                </a:solidFill>
                <a:uFillTx/>
                <a:latin typeface="Trebuchet MS"/>
              </a:rPr>
              <a:t>tuning</a:t>
            </a:r>
            <a:endParaRPr b="0" lang="en-US" sz="2750" strike="noStrike" u="none">
              <a:solidFill>
                <a:srgbClr val="000000"/>
              </a:solidFill>
              <a:uFillTx/>
              <a:latin typeface="Arial"/>
            </a:endParaRPr>
          </a:p>
          <a:p>
            <a:pPr lvl="1" marL="1213560" indent="-457200" defTabSz="914400">
              <a:lnSpc>
                <a:spcPct val="100000"/>
              </a:lnSpc>
              <a:spcBef>
                <a:spcPts val="581"/>
              </a:spcBef>
              <a:buClr>
                <a:srgbClr val="464646"/>
              </a:buClr>
              <a:buFont typeface="Arial MT"/>
              <a:buChar char="•"/>
              <a:tabLst>
                <a:tab algn="l" pos="1213560"/>
              </a:tabLst>
            </a:pPr>
            <a:r>
              <a:rPr b="0" lang="en-US" sz="2400" strike="noStrike" u="none">
                <a:solidFill>
                  <a:srgbClr val="464646"/>
                </a:solidFill>
                <a:uFillTx/>
                <a:latin typeface="Trebuchet MS"/>
              </a:rPr>
              <a:t>Full</a:t>
            </a:r>
            <a:r>
              <a:rPr b="0" lang="en-US" sz="2400" spc="-26" strike="noStrike" u="none">
                <a:solidFill>
                  <a:srgbClr val="464646"/>
                </a:solidFill>
                <a:uFillTx/>
                <a:latin typeface="Trebuchet MS"/>
              </a:rPr>
              <a:t> </a:t>
            </a:r>
            <a:r>
              <a:rPr b="0" lang="en-US" sz="2400" spc="-11" strike="noStrike" u="none">
                <a:solidFill>
                  <a:srgbClr val="464646"/>
                </a:solidFill>
                <a:uFillTx/>
                <a:latin typeface="Trebuchet MS"/>
              </a:rPr>
              <a:t>Parameter</a:t>
            </a:r>
            <a:endParaRPr b="0" lang="en-US" sz="2400" strike="noStrike" u="none">
              <a:solidFill>
                <a:srgbClr val="000000"/>
              </a:solidFill>
              <a:uFillTx/>
              <a:latin typeface="Arial"/>
            </a:endParaRPr>
          </a:p>
          <a:p>
            <a:pPr lvl="1" marL="1213560" indent="-457200" defTabSz="914400">
              <a:lnSpc>
                <a:spcPct val="100000"/>
              </a:lnSpc>
              <a:spcBef>
                <a:spcPts val="575"/>
              </a:spcBef>
              <a:buClr>
                <a:srgbClr val="464646"/>
              </a:buClr>
              <a:buFont typeface="Arial MT"/>
              <a:buChar char="•"/>
              <a:tabLst>
                <a:tab algn="l" pos="121356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-Sparse Adapters-IA3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1" lang="en-IN" sz="4400" strike="noStrike" u="none">
                <a:solidFill>
                  <a:srgbClr val="c00000"/>
                </a:solidFill>
                <a:uFillTx/>
                <a:latin typeface="Calibri"/>
              </a:rPr>
              <a:t>Additive Method</a:t>
            </a:r>
            <a:endParaRPr b="0" lang="en-US" sz="4400" strike="noStrike" u="none">
              <a:solidFill>
                <a:schemeClr val="dk1"/>
              </a:solidFill>
              <a:uFillTx/>
              <a:latin typeface="Calibri"/>
            </a:endParaRPr>
          </a:p>
        </p:txBody>
      </p:sp>
      <p:sp>
        <p:nvSpPr>
          <p:cNvPr id="511" name="TextBox 4"/>
          <p:cNvSpPr/>
          <p:nvPr/>
        </p:nvSpPr>
        <p:spPr>
          <a:xfrm>
            <a:off x="2209680" y="1815840"/>
            <a:ext cx="7772040" cy="41130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c00000"/>
                </a:solidFill>
                <a:highlight>
                  <a:srgbClr val="ffffff"/>
                </a:highlight>
                <a:uFillTx/>
                <a:latin typeface="source-serif-pro"/>
              </a:rPr>
              <a:t>Additive methods </a:t>
            </a:r>
            <a:r>
              <a:rPr b="0" lang="en-US" sz="2400" strike="noStrike" u="none">
                <a:solidFill>
                  <a:srgbClr val="242424"/>
                </a:solidFill>
                <a:highlight>
                  <a:srgbClr val="ffffff"/>
                </a:highlight>
                <a:uFillTx/>
                <a:latin typeface="source-serif-pro"/>
              </a:rPr>
              <a:t>are probably the easiest to grasp.</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 </a:t>
            </a:r>
            <a:r>
              <a:rPr b="0" lang="en-US" sz="2400" strike="noStrike" u="none">
                <a:solidFill>
                  <a:srgbClr val="242424"/>
                </a:solidFill>
                <a:highlight>
                  <a:srgbClr val="ffffff"/>
                </a:highlight>
                <a:uFillTx/>
                <a:latin typeface="source-serif-pro"/>
              </a:rPr>
              <a:t>The goal of additive methods is to </a:t>
            </a:r>
            <a:r>
              <a:rPr b="1" lang="en-US" sz="2400" strike="noStrike" u="none">
                <a:solidFill>
                  <a:srgbClr val="c00000"/>
                </a:solidFill>
                <a:highlight>
                  <a:srgbClr val="ffffff"/>
                </a:highlight>
                <a:uFillTx/>
                <a:latin typeface="source-serif-pro"/>
              </a:rPr>
              <a:t>add an additional set of parameters or network layers </a:t>
            </a:r>
            <a:r>
              <a:rPr b="0" lang="en-US" sz="2400" strike="noStrike" u="none">
                <a:solidFill>
                  <a:srgbClr val="242424"/>
                </a:solidFill>
                <a:highlight>
                  <a:srgbClr val="ffffff"/>
                </a:highlight>
                <a:uFillTx/>
                <a:latin typeface="source-serif-pro"/>
              </a:rPr>
              <a:t>to augment the model. </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When fine-tuning the data you </a:t>
            </a:r>
            <a:r>
              <a:rPr b="1" lang="en-US" sz="2400" strike="noStrike" u="none">
                <a:solidFill>
                  <a:srgbClr val="c00000"/>
                </a:solidFill>
                <a:highlight>
                  <a:srgbClr val="ffffff"/>
                </a:highlight>
                <a:uFillTx/>
                <a:latin typeface="source-serif-pro"/>
              </a:rPr>
              <a:t>update the weights only of these newly added parameters</a:t>
            </a:r>
            <a:r>
              <a:rPr b="0" lang="en-US" sz="2400" strike="noStrike" u="none">
                <a:solidFill>
                  <a:srgbClr val="242424"/>
                </a:solidFill>
                <a:highlight>
                  <a:srgbClr val="ffffff"/>
                </a:highlight>
                <a:uFillTx/>
                <a:latin typeface="source-serif-pro"/>
              </a:rPr>
              <a:t>. </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This makes training computationally easier and also adapts to smaller datasets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1371600" y="82440"/>
            <a:ext cx="10240920" cy="12340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c00000"/>
                </a:solidFill>
                <a:uFillTx/>
                <a:latin typeface="Times New Roman"/>
              </a:rPr>
              <a:t>Additive Methods</a:t>
            </a:r>
            <a:endParaRPr b="0" lang="en-US" sz="3200" strike="noStrike" u="none">
              <a:solidFill>
                <a:schemeClr val="dk1"/>
              </a:solidFill>
              <a:uFillTx/>
              <a:latin typeface="Calibri"/>
            </a:endParaRPr>
          </a:p>
        </p:txBody>
      </p:sp>
      <p:sp>
        <p:nvSpPr>
          <p:cNvPr id="513" name="PlaceHolder 2"/>
          <p:cNvSpPr>
            <a:spLocks noGrp="1"/>
          </p:cNvSpPr>
          <p:nvPr>
            <p:ph/>
          </p:nvPr>
        </p:nvSpPr>
        <p:spPr>
          <a:xfrm>
            <a:off x="744840" y="1591560"/>
            <a:ext cx="10515240" cy="518400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Key idea: </a:t>
            </a:r>
            <a:r>
              <a:rPr b="1" lang="en-US" sz="2600" strike="noStrike" u="none">
                <a:solidFill>
                  <a:srgbClr val="c00000"/>
                </a:solidFill>
                <a:uFillTx/>
                <a:latin typeface="Source Sans Pro"/>
              </a:rPr>
              <a:t>Augment the existing pre-trained model with additional parameters or layers and train only the added parameters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Introduce additional parameters. However, achieve significant training time and memory efficiency improvements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Two approaches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c00000"/>
              </a:buClr>
              <a:buFont typeface="Arial"/>
              <a:buChar char="•"/>
            </a:pPr>
            <a:r>
              <a:rPr b="0" lang="en-US" sz="2600" strike="noStrike" u="none">
                <a:solidFill>
                  <a:srgbClr val="c00000"/>
                </a:solidFill>
                <a:uFillTx/>
                <a:latin typeface="Source Sans Pro"/>
              </a:rPr>
              <a:t>Adapters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c00000"/>
              </a:buClr>
              <a:buFont typeface="Arial"/>
              <a:buChar char="•"/>
            </a:pPr>
            <a:r>
              <a:rPr b="0" lang="en-US" sz="2600" strike="noStrike" u="none">
                <a:solidFill>
                  <a:srgbClr val="c00000"/>
                </a:solidFill>
                <a:uFillTx/>
                <a:latin typeface="Source Sans Pro"/>
              </a:rPr>
              <a:t>Soft prompts</a:t>
            </a:r>
            <a:endParaRPr b="0" lang="en-US" sz="2600" strike="noStrike" u="none">
              <a:solidFill>
                <a:schemeClr val="dk1"/>
              </a:solidFill>
              <a:uFillTx/>
              <a:latin typeface="Calibri"/>
            </a:endParaRPr>
          </a:p>
        </p:txBody>
      </p:sp>
      <p:sp>
        <p:nvSpPr>
          <p:cNvPr id="4" name="PlaceHolder 3"/>
          <p:cNvSpPr>
            <a:spLocks noGrp="1"/>
          </p:cNvSpPr>
          <p:nvPr>
            <p:ph type="ftr" idx="17"/>
          </p:nvPr>
        </p:nvSpPr>
        <p:spPr/>
        <p:txBody>
          <a:bodyPr/>
          <a:p>
            <a:r>
              <a:t>LLM | Premjith B</a:t>
            </a:r>
          </a:p>
        </p:txBody>
      </p:sp>
      <p:sp>
        <p:nvSpPr>
          <p:cNvPr id="5" name="PlaceHolder 4"/>
          <p:cNvSpPr>
            <a:spLocks noGrp="1"/>
          </p:cNvSpPr>
          <p:nvPr>
            <p:ph type="sldNum" idx="18"/>
          </p:nvPr>
        </p:nvSpPr>
        <p:spPr/>
        <p:txBody>
          <a:bodyPr/>
          <a:p>
            <a:fld id="{22FFCF4F-EFF7-45C3-9687-6758212EE46A}"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Adapters</a:t>
            </a:r>
            <a:endParaRPr b="0" lang="en-US" sz="4400" strike="noStrike" u="none">
              <a:solidFill>
                <a:schemeClr val="dk1"/>
              </a:solidFill>
              <a:uFillTx/>
              <a:latin typeface="Calibri"/>
            </a:endParaRPr>
          </a:p>
        </p:txBody>
      </p:sp>
      <p:sp>
        <p:nvSpPr>
          <p:cNvPr id="515" name="TextBox 4"/>
          <p:cNvSpPr/>
          <p:nvPr/>
        </p:nvSpPr>
        <p:spPr>
          <a:xfrm>
            <a:off x="957240" y="1265040"/>
            <a:ext cx="10934280" cy="1186920"/>
          </a:xfrm>
          <a:prstGeom prst="rect">
            <a:avLst/>
          </a:prstGeom>
          <a:noFill/>
          <a:ln w="4762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rgbClr val="242424"/>
                </a:solidFill>
                <a:highlight>
                  <a:srgbClr val="ffffff"/>
                </a:highlight>
                <a:uFillTx/>
                <a:latin typeface="source-serif-pro"/>
              </a:rPr>
              <a:t>This technique was introduced in Houlsby et al [4]. </a:t>
            </a:r>
            <a:r>
              <a:rPr b="0" lang="en-US" sz="2400" strike="noStrike" u="none">
                <a:solidFill>
                  <a:schemeClr val="dk1"/>
                </a:solidFill>
                <a:uFillTx/>
                <a:latin typeface="Calibri"/>
              </a:rPr>
              <a:t>The goal of adapters is to add small fully connected networks after Transformer sub-layers and learn those parameters</a:t>
            </a:r>
            <a:endParaRPr b="0" lang="en-US" sz="2400" strike="noStrike" u="none">
              <a:solidFill>
                <a:srgbClr val="000000"/>
              </a:solidFill>
              <a:uFillTx/>
              <a:latin typeface="Arial"/>
            </a:endParaRPr>
          </a:p>
        </p:txBody>
      </p:sp>
      <p:pic>
        <p:nvPicPr>
          <p:cNvPr id="516" name="Picture 6" descr=""/>
          <p:cNvPicPr/>
          <p:nvPr/>
        </p:nvPicPr>
        <p:blipFill>
          <a:blip r:embed="rId1"/>
          <a:stretch/>
        </p:blipFill>
        <p:spPr>
          <a:xfrm>
            <a:off x="914400" y="2514600"/>
            <a:ext cx="6233040" cy="4233240"/>
          </a:xfrm>
          <a:prstGeom prst="rect">
            <a:avLst/>
          </a:prstGeom>
          <a:noFill/>
          <a:ln w="0">
            <a:noFill/>
          </a:ln>
        </p:spPr>
      </p:pic>
      <p:pic>
        <p:nvPicPr>
          <p:cNvPr id="517" name="Picture 8" descr=""/>
          <p:cNvPicPr/>
          <p:nvPr/>
        </p:nvPicPr>
        <p:blipFill>
          <a:blip r:embed="rId2"/>
          <a:stretch/>
        </p:blipFill>
        <p:spPr>
          <a:xfrm>
            <a:off x="7904880" y="2087640"/>
            <a:ext cx="2641320" cy="419796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8" name="Picture 5" descr=""/>
          <p:cNvPicPr/>
          <p:nvPr/>
        </p:nvPicPr>
        <p:blipFill>
          <a:blip r:embed="rId1"/>
          <a:stretch/>
        </p:blipFill>
        <p:spPr>
          <a:xfrm>
            <a:off x="1021320" y="0"/>
            <a:ext cx="8325360" cy="6357600"/>
          </a:xfrm>
          <a:prstGeom prst="rect">
            <a:avLst/>
          </a:prstGeom>
          <a:noFill/>
          <a:ln w="0">
            <a:noFill/>
          </a:ln>
        </p:spPr>
      </p:pic>
      <p:sp>
        <p:nvSpPr>
          <p:cNvPr id="519" name="TextBox 6"/>
          <p:cNvSpPr/>
          <p:nvPr/>
        </p:nvSpPr>
        <p:spPr>
          <a:xfrm>
            <a:off x="10068120" y="2287800"/>
            <a:ext cx="188676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none">
                <a:solidFill>
                  <a:srgbClr val="222222"/>
                </a:solidFill>
                <a:uFillTx/>
                <a:latin typeface="Times New Roman"/>
              </a:rPr>
              <a:t>Source: Houlsby, Neil, Andrei Giurgiu, Stanislaw Jastrzebski, Bruna Morrone, Quentin De Laroussilhe, Andrea Gesmundo, Mona Attariyan, and Sylvain Gelly. "Parameter-efficient transfer learning for NLP." In </a:t>
            </a:r>
            <a:r>
              <a:rPr b="0" i="1" lang="en-IN" sz="1200" strike="noStrike" u="none">
                <a:solidFill>
                  <a:srgbClr val="222222"/>
                </a:solidFill>
                <a:uFillTx/>
                <a:latin typeface="Times New Roman"/>
              </a:rPr>
              <a:t>International Conference on Machine Learning</a:t>
            </a:r>
            <a:r>
              <a:rPr b="0" lang="en-IN" sz="1200" strike="noStrike" u="none">
                <a:solidFill>
                  <a:srgbClr val="222222"/>
                </a:solidFill>
                <a:uFillTx/>
                <a:latin typeface="Times New Roman"/>
              </a:rPr>
              <a:t>, pp. 2790-2799. PMLR, 2019.</a:t>
            </a:r>
            <a:endParaRPr b="0" lang="en-US" sz="1200" strike="noStrike" u="none">
              <a:solidFill>
                <a:srgbClr val="000000"/>
              </a:solidFill>
              <a:uFillTx/>
              <a:latin typeface="Arial"/>
            </a:endParaRPr>
          </a:p>
        </p:txBody>
      </p:sp>
      <p:sp>
        <p:nvSpPr>
          <p:cNvPr id="2" name="PlaceHolder 1"/>
          <p:cNvSpPr>
            <a:spLocks noGrp="1"/>
          </p:cNvSpPr>
          <p:nvPr>
            <p:ph type="ftr" idx="17"/>
          </p:nvPr>
        </p:nvSpPr>
        <p:spPr/>
        <p:txBody>
          <a:bodyPr/>
          <a:p>
            <a:r>
              <a:t>LLM | Premjith B</a:t>
            </a:r>
          </a:p>
        </p:txBody>
      </p:sp>
      <p:sp>
        <p:nvSpPr>
          <p:cNvPr id="3" name="PlaceHolder 2"/>
          <p:cNvSpPr>
            <a:spLocks noGrp="1"/>
          </p:cNvSpPr>
          <p:nvPr>
            <p:ph type="sldNum" idx="18"/>
          </p:nvPr>
        </p:nvSpPr>
        <p:spPr/>
        <p:txBody>
          <a:bodyPr/>
          <a:p>
            <a:fld id="{7BF2CAD8-33FE-4BCC-831E-0889E67641FC}"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p:nvPr>
        </p:nvSpPr>
        <p:spPr>
          <a:xfrm>
            <a:off x="1371600" y="321120"/>
            <a:ext cx="10295640" cy="5750280"/>
          </a:xfrm>
          <a:prstGeom prst="rect">
            <a:avLst/>
          </a:prstGeom>
          <a:noFill/>
          <a:ln w="0">
            <a:noFill/>
          </a:ln>
        </p:spPr>
        <p:txBody>
          <a:bodyPr lIns="91440" rIns="91440" tIns="45720" bIns="45720" anchor="t">
            <a:noAutofit/>
          </a:bodyPr>
          <a:p>
            <a:pPr indent="0" algn="just" defTabSz="914400">
              <a:lnSpc>
                <a:spcPct val="90000"/>
              </a:lnSpc>
              <a:spcBef>
                <a:spcPts val="1001"/>
              </a:spcBef>
              <a:buNone/>
              <a:tabLst>
                <a:tab algn="l" pos="0"/>
              </a:tabLst>
            </a:pPr>
            <a:r>
              <a:rPr b="1" lang="en-US" sz="4000" strike="noStrike" u="none">
                <a:solidFill>
                  <a:srgbClr val="c00000"/>
                </a:solidFill>
                <a:uFillTx/>
                <a:latin typeface="Calibri"/>
              </a:rPr>
              <a:t>Adapters</a:t>
            </a:r>
            <a:endParaRPr b="0" lang="en-US" sz="40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US" sz="2600" strike="noStrike" u="none">
                <a:solidFill>
                  <a:schemeClr val="dk1"/>
                </a:solidFill>
                <a:uFillTx/>
                <a:latin typeface="Source Sans Pro"/>
              </a:rPr>
              <a:t>Attach a small fully connected layer at every layer of the transformer</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tabLst>
                <a:tab algn="l" pos="0"/>
              </a:tabLst>
            </a:pPr>
            <a:r>
              <a:rPr b="0" lang="en-US" sz="2600" strike="noStrike" u="none">
                <a:solidFill>
                  <a:schemeClr val="dk1"/>
                </a:solidFill>
                <a:uFillTx/>
                <a:latin typeface="Source Sans Pro"/>
              </a:rPr>
              <a:t>Inserts small modules (adapters) between transformer layers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Adapter layer performs a down projection to project the input hidden layer information to a lower-dimensional space, followed by a non-linear  activation function and an up projection</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A residual connection to generate the final form</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Only adapter layers are trainable, while the parameters of the original LLMs are frozen</a:t>
            </a:r>
            <a:endParaRPr b="0" lang="en-US" sz="2600" strike="noStrike" u="none">
              <a:solidFill>
                <a:schemeClr val="dk1"/>
              </a:solidFill>
              <a:uFillTx/>
              <a:latin typeface="Calibri"/>
            </a:endParaRPr>
          </a:p>
          <a:p>
            <a:pPr indent="0" algn="just" defTabSz="914400">
              <a:lnSpc>
                <a:spcPct val="90000"/>
              </a:lnSpc>
              <a:spcBef>
                <a:spcPts val="1001"/>
              </a:spcBef>
              <a:buNone/>
              <a:tabLst>
                <a:tab algn="l" pos="0"/>
              </a:tabLst>
            </a:pPr>
            <a:endParaRPr b="0" lang="en-US" sz="2400" strike="noStrike" u="none">
              <a:solidFill>
                <a:schemeClr val="dk1"/>
              </a:solidFill>
              <a:uFillTx/>
              <a:latin typeface="Calibri"/>
            </a:endParaRPr>
          </a:p>
          <a:p>
            <a:pPr indent="0" algn="just" defTabSz="914400">
              <a:lnSpc>
                <a:spcPct val="90000"/>
              </a:lnSpc>
              <a:spcBef>
                <a:spcPts val="1001"/>
              </a:spcBef>
              <a:buNone/>
              <a:tabLst>
                <a:tab algn="l" pos="0"/>
              </a:tabLst>
            </a:pPr>
            <a:endParaRPr b="0" lang="en-US" sz="2400" strike="noStrike" u="none">
              <a:solidFill>
                <a:schemeClr val="dk1"/>
              </a:solidFill>
              <a:uFillTx/>
              <a:latin typeface="Calibri"/>
            </a:endParaRPr>
          </a:p>
        </p:txBody>
      </p:sp>
      <p:pic>
        <p:nvPicPr>
          <p:cNvPr id="521" name="Picture 12" descr=""/>
          <p:cNvPicPr/>
          <p:nvPr/>
        </p:nvPicPr>
        <p:blipFill>
          <a:blip r:embed="rId1"/>
          <a:stretch/>
        </p:blipFill>
        <p:spPr>
          <a:xfrm>
            <a:off x="1828800" y="5486400"/>
            <a:ext cx="3200400" cy="603720"/>
          </a:xfrm>
          <a:prstGeom prst="rect">
            <a:avLst/>
          </a:prstGeom>
          <a:noFill/>
          <a:ln w="0">
            <a:noFill/>
          </a:ln>
        </p:spPr>
      </p:pic>
      <p:pic>
        <p:nvPicPr>
          <p:cNvPr id="522" name="Picture 16" descr=""/>
          <p:cNvPicPr/>
          <p:nvPr/>
        </p:nvPicPr>
        <p:blipFill>
          <a:blip r:embed="rId2"/>
          <a:stretch/>
        </p:blipFill>
        <p:spPr>
          <a:xfrm>
            <a:off x="9601200" y="5486400"/>
            <a:ext cx="1824120" cy="572760"/>
          </a:xfrm>
          <a:prstGeom prst="rect">
            <a:avLst/>
          </a:prstGeom>
          <a:noFill/>
          <a:ln w="0">
            <a:noFill/>
          </a:ln>
        </p:spPr>
      </p:pic>
      <p:pic>
        <p:nvPicPr>
          <p:cNvPr id="523" name="Picture 18" descr=""/>
          <p:cNvPicPr/>
          <p:nvPr/>
        </p:nvPicPr>
        <p:blipFill>
          <a:blip r:embed="rId3"/>
          <a:stretch/>
        </p:blipFill>
        <p:spPr>
          <a:xfrm>
            <a:off x="6541920" y="5428800"/>
            <a:ext cx="1687680" cy="642600"/>
          </a:xfrm>
          <a:prstGeom prst="rect">
            <a:avLst/>
          </a:prstGeom>
          <a:noFill/>
          <a:ln w="0">
            <a:noFill/>
          </a:ln>
        </p:spPr>
      </p:pic>
      <p:sp>
        <p:nvSpPr>
          <p:cNvPr id="3" name="PlaceHolder 2"/>
          <p:cNvSpPr>
            <a:spLocks noGrp="1"/>
          </p:cNvSpPr>
          <p:nvPr>
            <p:ph type="ftr" idx="17"/>
          </p:nvPr>
        </p:nvSpPr>
        <p:spPr/>
        <p:txBody>
          <a:bodyPr/>
          <a:p>
            <a:r>
              <a:t>LLM | Premjith B</a:t>
            </a:r>
          </a:p>
        </p:txBody>
      </p:sp>
      <p:sp>
        <p:nvSpPr>
          <p:cNvPr id="4" name="PlaceHolder 3"/>
          <p:cNvSpPr>
            <a:spLocks noGrp="1"/>
          </p:cNvSpPr>
          <p:nvPr>
            <p:ph type="sldNum" idx="18"/>
          </p:nvPr>
        </p:nvSpPr>
        <p:spPr/>
        <p:txBody>
          <a:bodyPr/>
          <a:p>
            <a:fld id="{BA67EAD1-5FEE-4547-9752-A66B3FDA9EB6}"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5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grpSp>
        <p:nvGrpSpPr>
          <p:cNvPr id="157" name="object 4"/>
          <p:cNvGrpSpPr/>
          <p:nvPr/>
        </p:nvGrpSpPr>
        <p:grpSpPr>
          <a:xfrm>
            <a:off x="295200" y="2361960"/>
            <a:ext cx="2566800" cy="2576160"/>
            <a:chOff x="295200" y="2361960"/>
            <a:chExt cx="2566800" cy="2576160"/>
          </a:xfrm>
        </p:grpSpPr>
        <p:pic>
          <p:nvPicPr>
            <p:cNvPr id="158" name="object 5" descr=""/>
            <p:cNvPicPr/>
            <p:nvPr/>
          </p:nvPicPr>
          <p:blipFill>
            <a:blip r:embed="rId1"/>
            <a:stretch/>
          </p:blipFill>
          <p:spPr>
            <a:xfrm>
              <a:off x="295200" y="2361960"/>
              <a:ext cx="2566800" cy="2576160"/>
            </a:xfrm>
            <a:prstGeom prst="rect">
              <a:avLst/>
            </a:prstGeom>
            <a:noFill/>
            <a:ln w="0">
              <a:noFill/>
            </a:ln>
          </p:spPr>
        </p:pic>
        <p:pic>
          <p:nvPicPr>
            <p:cNvPr id="159" name="object 6" descr=""/>
            <p:cNvPicPr/>
            <p:nvPr/>
          </p:nvPicPr>
          <p:blipFill>
            <a:blip r:embed="rId2"/>
            <a:stretch/>
          </p:blipFill>
          <p:spPr>
            <a:xfrm>
              <a:off x="357120" y="2405160"/>
              <a:ext cx="2447640" cy="2457000"/>
            </a:xfrm>
            <a:prstGeom prst="rect">
              <a:avLst/>
            </a:prstGeom>
            <a:noFill/>
            <a:ln w="0">
              <a:noFill/>
            </a:ln>
          </p:spPr>
        </p:pic>
        <p:sp>
          <p:nvSpPr>
            <p:cNvPr id="160" name="object 7"/>
            <p:cNvSpPr/>
            <p:nvPr/>
          </p:nvSpPr>
          <p:spPr>
            <a:xfrm>
              <a:off x="357120" y="2405160"/>
              <a:ext cx="2448360" cy="2457000"/>
            </a:xfrm>
            <a:custGeom>
              <a:avLst/>
              <a:gdLst>
                <a:gd name="textAreaLeft" fmla="*/ 0 w 2448360"/>
                <a:gd name="textAreaRight" fmla="*/ 2448720 w 2448360"/>
                <a:gd name="textAreaTop" fmla="*/ 0 h 2457000"/>
                <a:gd name="textAreaBottom" fmla="*/ 2457360 h 2457000"/>
              </a:gdLst>
              <a:ahLst/>
              <a:rect l="textAreaLeft" t="textAreaTop" r="textAreaRight" b="textAreaBottom"/>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61" name="object 8"/>
          <p:cNvSpPr/>
          <p:nvPr/>
        </p:nvSpPr>
        <p:spPr>
          <a:xfrm>
            <a:off x="856440" y="3475440"/>
            <a:ext cx="14468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trike="noStrike" u="none">
                <a:solidFill>
                  <a:srgbClr val="ffffff"/>
                </a:solidFill>
                <a:uFillTx/>
                <a:latin typeface="Trebuchet MS"/>
              </a:rPr>
              <a:t>Pre-</a:t>
            </a:r>
            <a:r>
              <a:rPr b="1" lang="en-US" sz="1800" spc="65" strike="noStrike" u="none">
                <a:solidFill>
                  <a:srgbClr val="ffffff"/>
                </a:solidFill>
                <a:uFillTx/>
                <a:latin typeface="Trebuchet MS"/>
              </a:rPr>
              <a:t>Training</a:t>
            </a:r>
            <a:endParaRPr b="0" lang="en-US" sz="1800" strike="noStrike" u="none">
              <a:solidFill>
                <a:srgbClr val="000000"/>
              </a:solidFill>
              <a:uFillTx/>
              <a:latin typeface="Arial"/>
            </a:endParaRPr>
          </a:p>
        </p:txBody>
      </p:sp>
      <p:sp>
        <p:nvSpPr>
          <p:cNvPr id="162" name="object 9"/>
          <p:cNvSpPr/>
          <p:nvPr/>
        </p:nvSpPr>
        <p:spPr>
          <a:xfrm>
            <a:off x="3792960" y="1478160"/>
            <a:ext cx="7534080" cy="14763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11" strike="noStrike" u="none">
                <a:solidFill>
                  <a:srgbClr val="404040"/>
                </a:solidFill>
                <a:uFillTx/>
                <a:latin typeface="Trebuchet MS"/>
              </a:rPr>
              <a:t>Objective:</a:t>
            </a:r>
            <a:endParaRPr b="0" lang="en-US" sz="2400" strike="noStrike" u="none">
              <a:solidFill>
                <a:srgbClr val="000000"/>
              </a:solidFill>
              <a:uFillTx/>
              <a:latin typeface="Arial"/>
            </a:endParaRPr>
          </a:p>
          <a:p>
            <a:pPr marL="12600" defTabSz="914400">
              <a:lnSpc>
                <a:spcPts val="2866"/>
              </a:lnSpc>
              <a:spcBef>
                <a:spcPts val="51"/>
              </a:spcBef>
            </a:pPr>
            <a:r>
              <a:rPr b="0" lang="en-US" sz="2400" strike="noStrike" u="none">
                <a:solidFill>
                  <a:srgbClr val="404040"/>
                </a:solidFill>
                <a:uFillTx/>
                <a:latin typeface="Trebuchet MS"/>
              </a:rPr>
              <a:t>The</a:t>
            </a:r>
            <a:r>
              <a:rPr b="0" lang="en-US" sz="2400" spc="-79" strike="noStrike" u="none">
                <a:solidFill>
                  <a:srgbClr val="404040"/>
                </a:solidFill>
                <a:uFillTx/>
                <a:latin typeface="Trebuchet MS"/>
              </a:rPr>
              <a:t> </a:t>
            </a:r>
            <a:r>
              <a:rPr b="0" lang="en-US" sz="2400" spc="65" strike="noStrike" u="none">
                <a:solidFill>
                  <a:srgbClr val="404040"/>
                </a:solidFill>
                <a:uFillTx/>
                <a:latin typeface="Trebuchet MS"/>
              </a:rPr>
              <a:t>goal</a:t>
            </a:r>
            <a:r>
              <a:rPr b="0" lang="en-US" sz="2400" spc="-130"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30" strike="noStrike" u="none">
                <a:solidFill>
                  <a:srgbClr val="404040"/>
                </a:solidFill>
                <a:uFillTx/>
                <a:latin typeface="Trebuchet MS"/>
              </a:rPr>
              <a:t> </a:t>
            </a:r>
            <a:r>
              <a:rPr b="0" lang="en-US" sz="2400" spc="-26" strike="noStrike" u="none">
                <a:solidFill>
                  <a:srgbClr val="404040"/>
                </a:solidFill>
                <a:uFillTx/>
                <a:latin typeface="Trebuchet MS"/>
              </a:rPr>
              <a:t>pre-</a:t>
            </a:r>
            <a:r>
              <a:rPr b="0" lang="en-US" sz="2400" spc="74" strike="noStrike" u="none">
                <a:solidFill>
                  <a:srgbClr val="404040"/>
                </a:solidFill>
                <a:uFillTx/>
                <a:latin typeface="Trebuchet MS"/>
              </a:rPr>
              <a:t>training</a:t>
            </a:r>
            <a:r>
              <a:rPr b="0" lang="en-US" sz="2400" spc="-130"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96"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96" strike="noStrike" u="none">
                <a:solidFill>
                  <a:srgbClr val="404040"/>
                </a:solidFill>
                <a:uFillTx/>
                <a:latin typeface="Trebuchet MS"/>
              </a:rPr>
              <a:t> </a:t>
            </a:r>
            <a:r>
              <a:rPr b="0" lang="en-US" sz="2400" strike="noStrike" u="none">
                <a:solidFill>
                  <a:srgbClr val="404040"/>
                </a:solidFill>
                <a:uFillTx/>
                <a:latin typeface="Trebuchet MS"/>
              </a:rPr>
              <a:t>teach</a:t>
            </a:r>
            <a:r>
              <a:rPr b="0" lang="en-US" sz="2400" spc="-74"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164" strike="noStrike" u="none">
                <a:solidFill>
                  <a:srgbClr val="404040"/>
                </a:solidFill>
                <a:uFillTx/>
                <a:latin typeface="Trebuchet MS"/>
              </a:rPr>
              <a:t> </a:t>
            </a:r>
            <a:r>
              <a:rPr b="0" lang="en-US" sz="2400" spc="60" strike="noStrike" u="none">
                <a:solidFill>
                  <a:srgbClr val="404040"/>
                </a:solidFill>
                <a:uFillTx/>
                <a:latin typeface="Trebuchet MS"/>
              </a:rPr>
              <a:t>model</a:t>
            </a:r>
            <a:r>
              <a:rPr b="0" lang="en-US" sz="2400" spc="-65" strike="noStrike" u="none">
                <a:solidFill>
                  <a:srgbClr val="404040"/>
                </a:solidFill>
                <a:uFillTx/>
                <a:latin typeface="Trebuchet MS"/>
              </a:rPr>
              <a:t> </a:t>
            </a:r>
            <a:r>
              <a:rPr b="0" lang="en-US" sz="2400" spc="-11" strike="noStrike" u="none">
                <a:solidFill>
                  <a:srgbClr val="4f81bc"/>
                </a:solidFill>
                <a:uFillTx/>
                <a:latin typeface="Trebuchet MS"/>
              </a:rPr>
              <a:t>general</a:t>
            </a:r>
            <a:endParaRPr b="0" lang="en-US" sz="2400" strike="noStrike" u="none">
              <a:solidFill>
                <a:srgbClr val="000000"/>
              </a:solidFill>
              <a:uFillTx/>
              <a:latin typeface="Arial"/>
            </a:endParaRPr>
          </a:p>
          <a:p>
            <a:pPr marL="12600" defTabSz="914400">
              <a:lnSpc>
                <a:spcPts val="2866"/>
              </a:lnSpc>
            </a:pPr>
            <a:r>
              <a:rPr b="0" lang="en-US" sz="2400" spc="85" strike="noStrike" u="none">
                <a:solidFill>
                  <a:srgbClr val="4f81bc"/>
                </a:solidFill>
                <a:uFillTx/>
                <a:latin typeface="Trebuchet MS"/>
              </a:rPr>
              <a:t>language</a:t>
            </a:r>
            <a:r>
              <a:rPr b="0" lang="en-US" sz="2400" spc="-96" strike="noStrike" u="none">
                <a:solidFill>
                  <a:srgbClr val="4f81bc"/>
                </a:solidFill>
                <a:uFillTx/>
                <a:latin typeface="Trebuchet MS"/>
              </a:rPr>
              <a:t> </a:t>
            </a:r>
            <a:r>
              <a:rPr b="0" lang="en-US" sz="2400" spc="45" strike="noStrike" u="none">
                <a:solidFill>
                  <a:srgbClr val="404040"/>
                </a:solidFill>
                <a:uFillTx/>
                <a:latin typeface="Trebuchet MS"/>
              </a:rPr>
              <a:t>understanding.</a:t>
            </a:r>
            <a:endParaRPr b="0" lang="en-US" sz="2400" strike="noStrike" u="none">
              <a:solidFill>
                <a:srgbClr val="000000"/>
              </a:solidFill>
              <a:uFillTx/>
              <a:latin typeface="Arial"/>
            </a:endParaRPr>
          </a:p>
        </p:txBody>
      </p:sp>
      <p:sp>
        <p:nvSpPr>
          <p:cNvPr id="163" name="object 10"/>
          <p:cNvSpPr/>
          <p:nvPr/>
        </p:nvSpPr>
        <p:spPr>
          <a:xfrm>
            <a:off x="3792960" y="3031920"/>
            <a:ext cx="7004880" cy="1123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40" strike="noStrike" u="none">
                <a:solidFill>
                  <a:srgbClr val="404040"/>
                </a:solidFill>
                <a:uFillTx/>
                <a:latin typeface="Trebuchet MS"/>
              </a:rPr>
              <a:t>Process:</a:t>
            </a:r>
            <a:endParaRPr b="0" lang="en-US" sz="2400" strike="noStrike" u="none">
              <a:solidFill>
                <a:srgbClr val="000000"/>
              </a:solidFill>
              <a:uFillTx/>
              <a:latin typeface="Arial"/>
            </a:endParaRPr>
          </a:p>
          <a:p>
            <a:pPr marL="12600" defTabSz="914400">
              <a:lnSpc>
                <a:spcPts val="2849"/>
              </a:lnSpc>
              <a:spcBef>
                <a:spcPts val="170"/>
              </a:spcBef>
            </a:pPr>
            <a:r>
              <a:rPr b="0" lang="en-US" sz="2400" strike="noStrike" u="none">
                <a:solidFill>
                  <a:srgbClr val="404040"/>
                </a:solidFill>
                <a:uFillTx/>
                <a:latin typeface="Trebuchet MS"/>
              </a:rPr>
              <a:t>The</a:t>
            </a:r>
            <a:r>
              <a:rPr b="0" lang="en-US" sz="2400" spc="-79" strike="noStrike" u="none">
                <a:solidFill>
                  <a:srgbClr val="404040"/>
                </a:solidFill>
                <a:uFillTx/>
                <a:latin typeface="Trebuchet MS"/>
              </a:rPr>
              <a:t> </a:t>
            </a:r>
            <a:r>
              <a:rPr b="0" lang="en-US" sz="2400" spc="65" strike="noStrike" u="none">
                <a:solidFill>
                  <a:srgbClr val="404040"/>
                </a:solidFill>
                <a:uFillTx/>
                <a:latin typeface="Trebuchet MS"/>
              </a:rPr>
              <a:t>model</a:t>
            </a:r>
            <a:r>
              <a:rPr b="0" lang="en-US" sz="2400" spc="-113"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150" strike="noStrike" u="none">
                <a:solidFill>
                  <a:srgbClr val="404040"/>
                </a:solidFill>
                <a:uFillTx/>
                <a:latin typeface="Trebuchet MS"/>
              </a:rPr>
              <a:t> </a:t>
            </a:r>
            <a:r>
              <a:rPr b="0" lang="en-US" sz="2400" strike="noStrike" u="none">
                <a:solidFill>
                  <a:srgbClr val="404040"/>
                </a:solidFill>
                <a:uFillTx/>
                <a:latin typeface="Trebuchet MS"/>
              </a:rPr>
              <a:t>trained</a:t>
            </a:r>
            <a:r>
              <a:rPr b="0" lang="en-US" sz="2400" spc="-113" strike="noStrike" u="none">
                <a:solidFill>
                  <a:srgbClr val="404040"/>
                </a:solidFill>
                <a:uFillTx/>
                <a:latin typeface="Trebuchet MS"/>
              </a:rPr>
              <a:t> </a:t>
            </a:r>
            <a:r>
              <a:rPr b="0" lang="en-US" sz="2400" spc="105" strike="noStrike" u="none">
                <a:solidFill>
                  <a:srgbClr val="404040"/>
                </a:solidFill>
                <a:uFillTx/>
                <a:latin typeface="Trebuchet MS"/>
              </a:rPr>
              <a:t>on</a:t>
            </a:r>
            <a:r>
              <a:rPr b="0" lang="en-US" sz="2400" spc="-145"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99" strike="noStrike" u="none">
                <a:solidFill>
                  <a:srgbClr val="404040"/>
                </a:solidFill>
                <a:uFillTx/>
                <a:latin typeface="Trebuchet MS"/>
              </a:rPr>
              <a:t> </a:t>
            </a:r>
            <a:r>
              <a:rPr b="0" lang="en-US" sz="2400" spc="136" strike="noStrike" u="none">
                <a:solidFill>
                  <a:srgbClr val="404040"/>
                </a:solidFill>
                <a:uFillTx/>
                <a:latin typeface="Trebuchet MS"/>
              </a:rPr>
              <a:t>massive</a:t>
            </a:r>
            <a:r>
              <a:rPr b="0" lang="en-US" sz="2400" spc="-65" strike="noStrike" u="none">
                <a:solidFill>
                  <a:srgbClr val="404040"/>
                </a:solidFill>
                <a:uFillTx/>
                <a:latin typeface="Trebuchet MS"/>
              </a:rPr>
              <a:t> </a:t>
            </a:r>
            <a:r>
              <a:rPr b="0" lang="en-US" sz="2400" spc="60" strike="noStrike" u="none">
                <a:solidFill>
                  <a:srgbClr val="404040"/>
                </a:solidFill>
                <a:uFillTx/>
                <a:latin typeface="Trebuchet MS"/>
              </a:rPr>
              <a:t>dataset</a:t>
            </a:r>
            <a:r>
              <a:rPr b="0" lang="en-US" sz="2400" spc="-113"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56" strike="noStrike" u="none">
                <a:solidFill>
                  <a:srgbClr val="404040"/>
                </a:solidFill>
                <a:uFillTx/>
                <a:latin typeface="Trebuchet MS"/>
              </a:rPr>
              <a:t> </a:t>
            </a:r>
            <a:r>
              <a:rPr b="0" lang="en-US" sz="2400" spc="-20" strike="noStrike" u="none">
                <a:solidFill>
                  <a:srgbClr val="4f81bc"/>
                </a:solidFill>
                <a:uFillTx/>
                <a:latin typeface="Trebuchet MS"/>
              </a:rPr>
              <a:t>text </a:t>
            </a:r>
            <a:r>
              <a:rPr b="0" lang="en-US" sz="2400" spc="51" strike="noStrike" u="none">
                <a:solidFill>
                  <a:srgbClr val="404040"/>
                </a:solidFill>
                <a:uFillTx/>
                <a:latin typeface="Trebuchet MS"/>
              </a:rPr>
              <a:t>from</a:t>
            </a:r>
            <a:r>
              <a:rPr b="0" lang="en-US" sz="2400" spc="-74"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65" strike="noStrike" u="none">
                <a:solidFill>
                  <a:srgbClr val="404040"/>
                </a:solidFill>
                <a:uFillTx/>
                <a:latin typeface="Trebuchet MS"/>
              </a:rPr>
              <a:t> </a:t>
            </a:r>
            <a:r>
              <a:rPr b="0" lang="en-US" sz="2400" strike="noStrike" u="none">
                <a:solidFill>
                  <a:srgbClr val="4f81bc"/>
                </a:solidFill>
                <a:uFillTx/>
                <a:latin typeface="Trebuchet MS"/>
              </a:rPr>
              <a:t>internet</a:t>
            </a:r>
            <a:r>
              <a:rPr b="0" lang="en-US" sz="2400" spc="-65" strike="noStrike" u="none">
                <a:solidFill>
                  <a:srgbClr val="4f81bc"/>
                </a:solidFill>
                <a:uFillTx/>
                <a:latin typeface="Trebuchet MS"/>
              </a:rPr>
              <a:t> </a:t>
            </a:r>
            <a:r>
              <a:rPr b="0" lang="en-US" sz="2400" spc="119" strike="noStrike" u="none">
                <a:solidFill>
                  <a:srgbClr val="404040"/>
                </a:solidFill>
                <a:uFillTx/>
                <a:latin typeface="Trebuchet MS"/>
              </a:rPr>
              <a:t>and</a:t>
            </a:r>
            <a:r>
              <a:rPr b="0" lang="en-US" sz="2400" spc="-113" strike="noStrike" u="none">
                <a:solidFill>
                  <a:srgbClr val="404040"/>
                </a:solidFill>
                <a:uFillTx/>
                <a:latin typeface="Trebuchet MS"/>
              </a:rPr>
              <a:t> </a:t>
            </a:r>
            <a:r>
              <a:rPr b="0" lang="en-US" sz="2400" strike="noStrike" u="none">
                <a:solidFill>
                  <a:srgbClr val="4f81bc"/>
                </a:solidFill>
                <a:uFillTx/>
                <a:latin typeface="Trebuchet MS"/>
              </a:rPr>
              <a:t>other</a:t>
            </a:r>
            <a:r>
              <a:rPr b="0" lang="en-US" sz="2400" spc="-111" strike="noStrike" u="none">
                <a:solidFill>
                  <a:srgbClr val="4f81bc"/>
                </a:solidFill>
                <a:uFillTx/>
                <a:latin typeface="Trebuchet MS"/>
              </a:rPr>
              <a:t> </a:t>
            </a:r>
            <a:r>
              <a:rPr b="0" lang="en-US" sz="2400" spc="-11" strike="noStrike" u="none">
                <a:solidFill>
                  <a:srgbClr val="4f81bc"/>
                </a:solidFill>
                <a:uFillTx/>
                <a:latin typeface="Trebuchet MS"/>
              </a:rPr>
              <a:t>sources</a:t>
            </a:r>
            <a:r>
              <a:rPr b="0" lang="en-US" sz="2400" spc="-11" strike="noStrike" u="none">
                <a:solidFill>
                  <a:srgbClr val="404040"/>
                </a:solidFill>
                <a:uFillTx/>
                <a:latin typeface="Trebuchet MS"/>
              </a:rPr>
              <a:t>.</a:t>
            </a:r>
            <a:endParaRPr b="0" lang="en-US" sz="2400" strike="noStrike" u="none">
              <a:solidFill>
                <a:srgbClr val="000000"/>
              </a:solidFill>
              <a:uFillTx/>
              <a:latin typeface="Arial"/>
            </a:endParaRPr>
          </a:p>
        </p:txBody>
      </p:sp>
      <p:sp>
        <p:nvSpPr>
          <p:cNvPr id="164" name="object 11"/>
          <p:cNvSpPr/>
          <p:nvPr/>
        </p:nvSpPr>
        <p:spPr>
          <a:xfrm>
            <a:off x="3792960" y="4664880"/>
            <a:ext cx="7629120" cy="1123920"/>
          </a:xfrm>
          <a:prstGeom prst="rect">
            <a:avLst/>
          </a:prstGeom>
          <a:noFill/>
          <a:ln w="0">
            <a:noFill/>
          </a:ln>
        </p:spPr>
        <p:style>
          <a:lnRef idx="0"/>
          <a:fillRef idx="0"/>
          <a:effectRef idx="0"/>
          <a:fontRef idx="minor"/>
        </p:style>
        <p:txBody>
          <a:bodyPr lIns="0" rIns="0" tIns="13320" bIns="0" anchor="t">
            <a:spAutoFit/>
          </a:bodyPr>
          <a:p>
            <a:pPr marL="12600" defTabSz="914400">
              <a:lnSpc>
                <a:spcPct val="100000"/>
              </a:lnSpc>
              <a:spcBef>
                <a:spcPts val="105"/>
              </a:spcBef>
            </a:pPr>
            <a:r>
              <a:rPr b="1" lang="en-US" sz="2400" spc="-11" strike="noStrike" u="none">
                <a:solidFill>
                  <a:srgbClr val="404040"/>
                </a:solidFill>
                <a:uFillTx/>
                <a:latin typeface="Trebuchet MS"/>
              </a:rPr>
              <a:t>Outcome:</a:t>
            </a:r>
            <a:endParaRPr b="0" lang="en-US" sz="2400" strike="noStrike" u="none">
              <a:solidFill>
                <a:srgbClr val="000000"/>
              </a:solidFill>
              <a:uFillTx/>
              <a:latin typeface="Arial"/>
            </a:endParaRPr>
          </a:p>
          <a:p>
            <a:pPr marL="12600" defTabSz="914400">
              <a:lnSpc>
                <a:spcPts val="2849"/>
              </a:lnSpc>
              <a:spcBef>
                <a:spcPts val="170"/>
              </a:spcBef>
            </a:pPr>
            <a:r>
              <a:rPr b="0" lang="en-US" sz="2400" strike="noStrike" u="none">
                <a:solidFill>
                  <a:srgbClr val="404040"/>
                </a:solidFill>
                <a:uFillTx/>
                <a:latin typeface="Trebuchet MS"/>
              </a:rPr>
              <a:t>A</a:t>
            </a:r>
            <a:r>
              <a:rPr b="0" lang="en-US" sz="2400" spc="-105" strike="noStrike" u="none">
                <a:solidFill>
                  <a:srgbClr val="404040"/>
                </a:solidFill>
                <a:uFillTx/>
                <a:latin typeface="Trebuchet MS"/>
              </a:rPr>
              <a:t> </a:t>
            </a:r>
            <a:r>
              <a:rPr b="0" lang="en-US" sz="2400" spc="99" strike="noStrike" u="none">
                <a:solidFill>
                  <a:srgbClr val="404040"/>
                </a:solidFill>
                <a:uFillTx/>
                <a:latin typeface="Trebuchet MS"/>
              </a:rPr>
              <a:t>base</a:t>
            </a:r>
            <a:r>
              <a:rPr b="0" lang="en-US" sz="2400" spc="-136" strike="noStrike" u="none">
                <a:solidFill>
                  <a:srgbClr val="404040"/>
                </a:solidFill>
                <a:uFillTx/>
                <a:latin typeface="Trebuchet MS"/>
              </a:rPr>
              <a:t> </a:t>
            </a:r>
            <a:r>
              <a:rPr b="0" lang="en-US" sz="2400" spc="60" strike="noStrike" u="none">
                <a:solidFill>
                  <a:srgbClr val="404040"/>
                </a:solidFill>
                <a:uFillTx/>
                <a:latin typeface="Trebuchet MS"/>
              </a:rPr>
              <a:t>model</a:t>
            </a:r>
            <a:r>
              <a:rPr b="0" lang="en-US" sz="2400" spc="-119" strike="noStrike" u="none">
                <a:solidFill>
                  <a:srgbClr val="404040"/>
                </a:solidFill>
                <a:uFillTx/>
                <a:latin typeface="Trebuchet MS"/>
              </a:rPr>
              <a:t> </a:t>
            </a:r>
            <a:r>
              <a:rPr b="0" lang="en-US" sz="2400" spc="51" strike="noStrike" u="none">
                <a:solidFill>
                  <a:srgbClr val="404040"/>
                </a:solidFill>
                <a:uFillTx/>
                <a:latin typeface="Trebuchet MS"/>
              </a:rPr>
              <a:t>that</a:t>
            </a:r>
            <a:r>
              <a:rPr b="0" lang="en-US" sz="2400" spc="-40" strike="noStrike" u="none">
                <a:solidFill>
                  <a:srgbClr val="404040"/>
                </a:solidFill>
                <a:uFillTx/>
                <a:latin typeface="Trebuchet MS"/>
              </a:rPr>
              <a:t> </a:t>
            </a:r>
            <a:r>
              <a:rPr b="0" lang="en-US" sz="2400" spc="159" strike="noStrike" u="none">
                <a:solidFill>
                  <a:srgbClr val="404040"/>
                </a:solidFill>
                <a:uFillTx/>
                <a:latin typeface="Trebuchet MS"/>
              </a:rPr>
              <a:t>has</a:t>
            </a:r>
            <a:r>
              <a:rPr b="0" lang="en-US" sz="2400" spc="-96"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139" strike="noStrike" u="none">
                <a:solidFill>
                  <a:srgbClr val="404040"/>
                </a:solidFill>
                <a:uFillTx/>
                <a:latin typeface="Trebuchet MS"/>
              </a:rPr>
              <a:t> </a:t>
            </a:r>
            <a:r>
              <a:rPr b="0" lang="en-US" sz="2400" strike="noStrike" u="none">
                <a:solidFill>
                  <a:srgbClr val="4f81bc"/>
                </a:solidFill>
                <a:uFillTx/>
                <a:latin typeface="Trebuchet MS"/>
              </a:rPr>
              <a:t>general</a:t>
            </a:r>
            <a:r>
              <a:rPr b="0" lang="en-US" sz="2400" spc="-65" strike="noStrike" u="none">
                <a:solidFill>
                  <a:srgbClr val="4f81bc"/>
                </a:solidFill>
                <a:uFillTx/>
                <a:latin typeface="Trebuchet MS"/>
              </a:rPr>
              <a:t> </a:t>
            </a:r>
            <a:r>
              <a:rPr b="0" lang="en-US" sz="2400" spc="96" strike="noStrike" u="none">
                <a:solidFill>
                  <a:srgbClr val="4f81bc"/>
                </a:solidFill>
                <a:uFillTx/>
                <a:latin typeface="Trebuchet MS"/>
              </a:rPr>
              <a:t>understanding</a:t>
            </a:r>
            <a:r>
              <a:rPr b="0" lang="en-US" sz="2400" spc="-96" strike="noStrike" u="none">
                <a:solidFill>
                  <a:srgbClr val="4f81bc"/>
                </a:solidFill>
                <a:uFillTx/>
                <a:latin typeface="Trebuchet MS"/>
              </a:rPr>
              <a:t> </a:t>
            </a:r>
            <a:r>
              <a:rPr b="0" lang="en-US" sz="2400" strike="noStrike" u="none">
                <a:solidFill>
                  <a:srgbClr val="404040"/>
                </a:solidFill>
                <a:uFillTx/>
                <a:latin typeface="Trebuchet MS"/>
              </a:rPr>
              <a:t>of</a:t>
            </a:r>
            <a:r>
              <a:rPr b="0" lang="en-US" sz="2400" spc="-130" strike="noStrike" u="none">
                <a:solidFill>
                  <a:srgbClr val="404040"/>
                </a:solidFill>
                <a:uFillTx/>
                <a:latin typeface="Trebuchet MS"/>
              </a:rPr>
              <a:t> </a:t>
            </a:r>
            <a:r>
              <a:rPr b="0" lang="en-US" sz="2400" spc="-26" strike="noStrike" u="none">
                <a:solidFill>
                  <a:srgbClr val="404040"/>
                </a:solidFill>
                <a:uFillTx/>
                <a:latin typeface="Trebuchet MS"/>
              </a:rPr>
              <a:t>the </a:t>
            </a:r>
            <a:r>
              <a:rPr b="0" lang="en-US" sz="2400" spc="-11" strike="noStrike" u="none">
                <a:solidFill>
                  <a:srgbClr val="404040"/>
                </a:solidFill>
                <a:uFillTx/>
                <a:latin typeface="Trebuchet MS"/>
              </a:rPr>
              <a:t>language.</a:t>
            </a:r>
            <a:endParaRPr b="0" lang="en-US" sz="2400" strike="noStrike" u="none">
              <a:solidFill>
                <a:srgbClr val="000000"/>
              </a:solidFill>
              <a:uFillTx/>
              <a:latin typeface="Arial"/>
            </a:endParaRPr>
          </a:p>
        </p:txBody>
      </p:sp>
      <p:sp>
        <p:nvSpPr>
          <p:cNvPr id="165" name="object 12"/>
          <p:cNvSpPr/>
          <p:nvPr/>
        </p:nvSpPr>
        <p:spPr>
          <a:xfrm>
            <a:off x="11803680" y="6478560"/>
            <a:ext cx="11520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rgbClr val="888888"/>
                </a:solidFill>
                <a:uFillTx/>
                <a:latin typeface="Trebuchet MS"/>
              </a:rPr>
              <a:t>6</a:t>
            </a:r>
            <a:endParaRPr b="0" lang="en-US" sz="1200" strike="noStrike" u="none">
              <a:solidFill>
                <a:srgbClr val="000000"/>
              </a:solidFill>
              <a:uFillTx/>
              <a:latin typeface="Arial"/>
            </a:endParaRPr>
          </a:p>
        </p:txBody>
      </p:sp>
      <p:sp>
        <p:nvSpPr>
          <p:cNvPr id="166" name="TextBox 12"/>
          <p:cNvSpPr/>
          <p:nvPr/>
        </p:nvSpPr>
        <p:spPr>
          <a:xfrm>
            <a:off x="655560" y="5443200"/>
            <a:ext cx="2742840" cy="36540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Calibri"/>
                <a:ea typeface="Calibri"/>
              </a:rPr>
              <a:t>self-supervised</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Box 6"/>
          <p:cNvSpPr/>
          <p:nvPr/>
        </p:nvSpPr>
        <p:spPr>
          <a:xfrm>
            <a:off x="527040" y="1253880"/>
            <a:ext cx="11137680" cy="5758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Let h be the input vector representing the hidden layer information from the original LLM (usually a high-dimensional vector).</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We define a down-projection matrix (W_down) with dimensions appropriate for the desired reduction in dimensionality. This matrix essentially "compresses" the information.</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The down projection is calculated by multiplying the input vector h with the down-projection matrix W_down:</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z = W_down * h</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Here, z represents the lower-dimensional representation of the input data.</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525" name="TextBox 14"/>
          <p:cNvSpPr/>
          <p:nvPr/>
        </p:nvSpPr>
        <p:spPr>
          <a:xfrm>
            <a:off x="412920" y="257760"/>
            <a:ext cx="11365560" cy="912600"/>
          </a:xfrm>
          <a:prstGeom prst="rect">
            <a:avLst/>
          </a:prstGeom>
          <a:noFill/>
          <a:ln w="4762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IN" sz="1800" strike="noStrike" u="none">
                <a:solidFill>
                  <a:srgbClr val="c00000"/>
                </a:solidFill>
                <a:uFillTx/>
                <a:latin typeface="Calibri"/>
              </a:rPr>
              <a:t>Down projection</a:t>
            </a:r>
            <a:r>
              <a:rPr b="0" lang="en-IN" sz="1800" strike="noStrike" u="none">
                <a:solidFill>
                  <a:schemeClr val="dk1"/>
                </a:solidFill>
                <a:uFillTx/>
                <a:latin typeface="Calibri"/>
              </a:rPr>
              <a:t>: This is a linear transformation that reduces the dimensionality of the input hidden layer information (h) from the original LLM. Imagine squeezing a high-dimensional vector into a lower-dimensional one, focusing on the most relevant aspects for the specific task.</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TextBox 2"/>
          <p:cNvSpPr/>
          <p:nvPr/>
        </p:nvSpPr>
        <p:spPr>
          <a:xfrm>
            <a:off x="1911960" y="1535760"/>
            <a:ext cx="8094240" cy="5090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c00000"/>
                </a:solidFill>
                <a:uFillTx/>
                <a:latin typeface="Calibri"/>
              </a:rPr>
              <a:t>Up Projection:</a:t>
            </a:r>
            <a:endParaRPr b="0" lang="en-US" sz="28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After processing in the lower-dimensional space, we want to project the data back to its original size.</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We define an up-projection matrix (W_up) with dimensions that allow us to expand the data back to the original size of the input vector h.</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The up projection is calculated by multiplying the lower-dimensional vector z with the up-projection matrix W_up:</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h' = W_up * z</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Here, h' represents the data projected back to its original dimensionality.</a:t>
            </a:r>
            <a:endParaRPr b="0" lang="en-US" sz="2000" strike="noStrike" u="none">
              <a:solidFill>
                <a:srgbClr val="000000"/>
              </a:solidFill>
              <a:uFillTx/>
              <a:latin typeface="Arial"/>
            </a:endParaRPr>
          </a:p>
        </p:txBody>
      </p:sp>
      <p:sp>
        <p:nvSpPr>
          <p:cNvPr id="527" name="TextBox 4"/>
          <p:cNvSpPr/>
          <p:nvPr/>
        </p:nvSpPr>
        <p:spPr>
          <a:xfrm>
            <a:off x="290880" y="160200"/>
            <a:ext cx="11502360" cy="9126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Up projection: After processing in the lower-dimensional space, the data (z) is projected back to its original size (h'). This might seem redundant, but it allows the model to integrate the learned information from the lower-dimensional space back into the original context, enriching the representation.</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529" name="PlaceHolder 2"/>
          <p:cNvSpPr>
            <a:spLocks noGrp="1"/>
          </p:cNvSpPr>
          <p:nvPr>
            <p:ph type="ftr" idx="67"/>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530" name="object 3"/>
          <p:cNvSpPr/>
          <p:nvPr/>
        </p:nvSpPr>
        <p:spPr>
          <a:xfrm>
            <a:off x="577080" y="801360"/>
            <a:ext cx="10843560" cy="3764520"/>
          </a:xfrm>
          <a:prstGeom prst="rect">
            <a:avLst/>
          </a:prstGeom>
          <a:noFill/>
          <a:ln w="0">
            <a:solidFill>
              <a:srgbClr val="4472c4"/>
            </a:solidFill>
          </a:ln>
        </p:spPr>
        <p:style>
          <a:lnRef idx="0"/>
          <a:fillRef idx="0"/>
          <a:effectRef idx="0"/>
          <a:fontRef idx="minor"/>
        </p:style>
        <p:txBody>
          <a:bodyPr lIns="0" rIns="0" tIns="107280" bIns="0" anchor="t">
            <a:spAutoFit/>
          </a:bodyPr>
          <a:p>
            <a:pPr lvl="1" marL="1213560" indent="-457200" defTabSz="914400">
              <a:lnSpc>
                <a:spcPct val="100000"/>
              </a:lnSpc>
              <a:spcBef>
                <a:spcPts val="575"/>
              </a:spcBef>
              <a:buClr>
                <a:srgbClr val="464646"/>
              </a:buClr>
              <a:buFont typeface="Arial MT"/>
              <a:buChar char="•"/>
              <a:tabLst>
                <a:tab algn="l" pos="46980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a:t>
            </a:r>
            <a:r>
              <a:rPr b="0" lang="en-US" sz="2400" spc="-20" strike="noStrike" u="none">
                <a:solidFill>
                  <a:srgbClr val="242424"/>
                </a:solidFill>
                <a:highlight>
                  <a:srgbClr val="ffff00"/>
                </a:highlight>
                <a:uFillTx/>
                <a:latin typeface="Arial"/>
              </a:rPr>
              <a:t>Sparse Adapters</a:t>
            </a:r>
            <a:r>
              <a:rPr b="0" lang="en-US" sz="2400" spc="-20" strike="noStrike" u="none">
                <a:solidFill>
                  <a:srgbClr val="242424"/>
                </a:solidFill>
                <a:highlight>
                  <a:srgbClr val="ffffff"/>
                </a:highlight>
                <a:uFillTx/>
                <a:latin typeface="Arial"/>
              </a:rPr>
              <a:t>-IA3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1" name="Picture 9" descr=""/>
          <p:cNvPicPr/>
          <p:nvPr/>
        </p:nvPicPr>
        <p:blipFill>
          <a:blip r:embed="rId1"/>
          <a:stretch/>
        </p:blipFill>
        <p:spPr>
          <a:xfrm>
            <a:off x="3673080" y="2558880"/>
            <a:ext cx="4845600" cy="3512520"/>
          </a:xfrm>
          <a:prstGeom prst="rect">
            <a:avLst/>
          </a:prstGeom>
          <a:noFill/>
          <a:ln w="0">
            <a:noFill/>
          </a:ln>
        </p:spPr>
      </p:pic>
      <p:sp>
        <p:nvSpPr>
          <p:cNvPr id="532" name="PlaceHolder 1"/>
          <p:cNvSpPr>
            <a:spLocks noGrp="1"/>
          </p:cNvSpPr>
          <p:nvPr>
            <p:ph/>
          </p:nvPr>
        </p:nvSpPr>
        <p:spPr>
          <a:xfrm>
            <a:off x="1371600" y="515520"/>
            <a:ext cx="10240920" cy="55555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657d9d"/>
              </a:buClr>
              <a:buFont typeface="Arial"/>
              <a:buChar char="•"/>
            </a:pPr>
            <a:r>
              <a:rPr b="0" lang="en-US" sz="2600" strike="noStrike" u="none">
                <a:solidFill>
                  <a:schemeClr val="dk2">
                    <a:lumMod val="75000"/>
                    <a:lumOff val="25000"/>
                  </a:schemeClr>
                </a:solidFill>
                <a:uFillTx/>
                <a:latin typeface="Times New Roman"/>
              </a:rPr>
              <a:t>Sparse Adapter</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Pruned adapters</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Reduces the model size of neural networks by pruning redundant parameters and training the rest ones</a:t>
            </a:r>
            <a:endParaRPr b="0" lang="en-US" sz="2600" strike="noStrike" u="none">
              <a:solidFill>
                <a:schemeClr val="dk1"/>
              </a:solidFill>
              <a:uFillTx/>
              <a:latin typeface="Calibri"/>
            </a:endParaRPr>
          </a:p>
        </p:txBody>
      </p:sp>
      <p:sp>
        <p:nvSpPr>
          <p:cNvPr id="533" name="TextBox 11"/>
          <p:cNvSpPr/>
          <p:nvPr/>
        </p:nvSpPr>
        <p:spPr>
          <a:xfrm>
            <a:off x="0" y="5942520"/>
            <a:ext cx="121917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none">
                <a:solidFill>
                  <a:srgbClr val="222222"/>
                </a:solidFill>
                <a:uFillTx/>
                <a:latin typeface="Times New Roman"/>
              </a:rPr>
              <a:t>Source:He, Shwai, Liang Ding, Daize Dong, Miao Zhang, and Dacheng Tao. "Sparseadapter: An easy approach for improving the parameter-efficiency of adapters." </a:t>
            </a:r>
            <a:r>
              <a:rPr b="0" i="1" lang="en-IN" sz="1200" strike="noStrike" u="none">
                <a:solidFill>
                  <a:srgbClr val="222222"/>
                </a:solidFill>
                <a:uFillTx/>
                <a:latin typeface="Times New Roman"/>
              </a:rPr>
              <a:t>arXiv preprint arXiv:2210.04284</a:t>
            </a:r>
            <a:r>
              <a:rPr b="0" lang="en-IN" sz="1200" strike="noStrike" u="none">
                <a:solidFill>
                  <a:srgbClr val="222222"/>
                </a:solidFill>
                <a:uFillTx/>
                <a:latin typeface="Times New Roman"/>
              </a:rPr>
              <a:t> (2022).</a:t>
            </a:r>
            <a:endParaRPr b="0" lang="en-US" sz="1200" strike="noStrike" u="none">
              <a:solidFill>
                <a:srgbClr val="000000"/>
              </a:solidFill>
              <a:uFillTx/>
              <a:latin typeface="Arial"/>
            </a:endParaRPr>
          </a:p>
        </p:txBody>
      </p:sp>
      <p:sp>
        <p:nvSpPr>
          <p:cNvPr id="3" name="PlaceHolder 2"/>
          <p:cNvSpPr>
            <a:spLocks noGrp="1"/>
          </p:cNvSpPr>
          <p:nvPr>
            <p:ph type="sldNum" idx="18"/>
          </p:nvPr>
        </p:nvSpPr>
        <p:spPr/>
        <p:txBody>
          <a:bodyPr/>
          <a:p>
            <a:fld id="{E85F1F5F-E75B-4068-9B49-94AB67ED835B}"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Box 4"/>
          <p:cNvSpPr/>
          <p:nvPr/>
        </p:nvSpPr>
        <p:spPr>
          <a:xfrm>
            <a:off x="654480" y="801360"/>
            <a:ext cx="10972440" cy="10044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Implementing </a:t>
            </a:r>
            <a:r>
              <a:rPr b="1" lang="en-US" sz="2000" strike="noStrike" u="none">
                <a:solidFill>
                  <a:srgbClr val="c00000"/>
                </a:solidFill>
                <a:uFillTx/>
                <a:latin typeface="Calibri"/>
              </a:rPr>
              <a:t>sparse adaptation </a:t>
            </a:r>
            <a:r>
              <a:rPr b="0" lang="en-US" sz="2000" strike="noStrike" u="none">
                <a:solidFill>
                  <a:schemeClr val="dk1"/>
                </a:solidFill>
                <a:uFillTx/>
                <a:latin typeface="Calibri"/>
              </a:rPr>
              <a:t>involves incorporating sparsity techniques within the adapter layers of a PEFT (Parameter-Efficient Fine-Tuning) framework for large language models (LLMs).</a:t>
            </a:r>
            <a:endParaRPr b="0" lang="en-US" sz="2000" strike="noStrike" u="none">
              <a:solidFill>
                <a:srgbClr val="000000"/>
              </a:solidFill>
              <a:uFillTx/>
              <a:latin typeface="Arial"/>
            </a:endParaRPr>
          </a:p>
        </p:txBody>
      </p:sp>
      <p:sp>
        <p:nvSpPr>
          <p:cNvPr id="535" name="TextBox 6"/>
          <p:cNvSpPr/>
          <p:nvPr/>
        </p:nvSpPr>
        <p:spPr>
          <a:xfrm>
            <a:off x="1153440" y="1823400"/>
            <a:ext cx="9549000" cy="4478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chemeClr val="dk1"/>
                </a:solidFill>
                <a:uFillTx/>
                <a:latin typeface="Calibri"/>
              </a:rPr>
              <a:t>Choosing a Sparsity Technique: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There are several ways to introduce sparsity in adapter layers. Here are two common approaches:</a:t>
            </a:r>
            <a:endParaRPr b="0" lang="en-US" sz="1800" strike="noStrike" u="none">
              <a:solidFill>
                <a:srgbClr val="000000"/>
              </a:solidFill>
              <a:uFillTx/>
              <a:latin typeface="Arial"/>
            </a:endParaRPr>
          </a:p>
          <a:p>
            <a:pPr indent="-216000" defTabSz="914400">
              <a:lnSpc>
                <a:spcPct val="100000"/>
              </a:lnSpc>
              <a:buClr>
                <a:srgbClr val="000000"/>
              </a:buClr>
              <a:buFont typeface="Arial"/>
              <a:buChar char="•"/>
            </a:pPr>
            <a:r>
              <a:rPr b="1" lang="en-US" sz="1800" strike="noStrike" u="none">
                <a:solidFill>
                  <a:schemeClr val="dk1"/>
                </a:solidFill>
                <a:uFillTx/>
                <a:latin typeface="Calibri"/>
              </a:rPr>
              <a:t>Pruning:</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Start with a fully connected adapter layer (all weights have non-zero values).</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During or after training, iteratively remove connections (set their weights to zero) considered unimportant based on specific criteria.</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Common pruning algorithms include:</a:t>
            </a:r>
            <a:endParaRPr b="0" lang="en-US" sz="1800" strike="noStrike" u="none">
              <a:solidFill>
                <a:srgbClr val="000000"/>
              </a:solidFill>
              <a:uFillTx/>
              <a:latin typeface="Arial"/>
            </a:endParaRPr>
          </a:p>
          <a:p>
            <a:pPr lvl="2" marL="1143000" indent="-228600" defTabSz="914400">
              <a:lnSpc>
                <a:spcPct val="100000"/>
              </a:lnSpc>
              <a:buClr>
                <a:srgbClr val="000000"/>
              </a:buClr>
              <a:buFont typeface="Arial"/>
              <a:buChar char="•"/>
            </a:pPr>
            <a:r>
              <a:rPr b="1" lang="en-US" sz="1800" strike="noStrike" u="none">
                <a:solidFill>
                  <a:schemeClr val="dk1"/>
                </a:solidFill>
                <a:uFillTx/>
                <a:latin typeface="Calibri"/>
              </a:rPr>
              <a:t>Magnitude-based pruning:</a:t>
            </a:r>
            <a:r>
              <a:rPr b="0" lang="en-US" sz="1800" strike="noStrike" u="none">
                <a:solidFill>
                  <a:schemeClr val="dk1"/>
                </a:solidFill>
                <a:uFillTx/>
                <a:latin typeface="Calibri"/>
              </a:rPr>
              <a:t> Removes weights with values below a certain threshold.</a:t>
            </a:r>
            <a:endParaRPr b="0" lang="en-US" sz="1800" strike="noStrike" u="none">
              <a:solidFill>
                <a:srgbClr val="000000"/>
              </a:solidFill>
              <a:uFillTx/>
              <a:latin typeface="Arial"/>
            </a:endParaRPr>
          </a:p>
          <a:p>
            <a:pPr lvl="2" marL="1143000" indent="-228600" defTabSz="914400">
              <a:lnSpc>
                <a:spcPct val="100000"/>
              </a:lnSpc>
              <a:buClr>
                <a:srgbClr val="000000"/>
              </a:buClr>
              <a:buFont typeface="Arial"/>
              <a:buChar char="•"/>
            </a:pPr>
            <a:r>
              <a:rPr b="1" lang="en-US" sz="1800" strike="noStrike" u="none">
                <a:solidFill>
                  <a:schemeClr val="dk1"/>
                </a:solidFill>
                <a:uFillTx/>
                <a:latin typeface="Calibri"/>
              </a:rPr>
              <a:t>Gradient-based pruning:</a:t>
            </a:r>
            <a:r>
              <a:rPr b="0" lang="en-US" sz="1800" strike="noStrike" u="none">
                <a:solidFill>
                  <a:schemeClr val="dk1"/>
                </a:solidFill>
                <a:uFillTx/>
                <a:latin typeface="Calibri"/>
              </a:rPr>
              <a:t> Removes weights that contribute minimally to the gradient during training.</a:t>
            </a:r>
            <a:endParaRPr b="0" lang="en-US" sz="1800" strike="noStrike" u="none">
              <a:solidFill>
                <a:srgbClr val="000000"/>
              </a:solidFill>
              <a:uFillTx/>
              <a:latin typeface="Arial"/>
            </a:endParaRPr>
          </a:p>
          <a:p>
            <a:pPr indent="-216000" defTabSz="914400">
              <a:lnSpc>
                <a:spcPct val="100000"/>
              </a:lnSpc>
              <a:buClr>
                <a:srgbClr val="000000"/>
              </a:buClr>
              <a:buFont typeface="Arial"/>
              <a:buChar char="•"/>
            </a:pPr>
            <a:r>
              <a:rPr b="1" lang="en-US" sz="1800" strike="noStrike" u="none">
                <a:solidFill>
                  <a:schemeClr val="dk1"/>
                </a:solidFill>
                <a:uFillTx/>
                <a:latin typeface="Calibri"/>
              </a:rPr>
              <a:t>Magnitude Thresholding:</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Initialize all weights in the adapter layer with random values.</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After training, set weights with absolute values below a certain threshold to zero, effectively making them inactive.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p:nvPr>
        </p:nvSpPr>
        <p:spPr>
          <a:xfrm>
            <a:off x="1284120" y="213840"/>
            <a:ext cx="10240920" cy="39589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IN" sz="2600" strike="noStrike" u="none">
                <a:solidFill>
                  <a:schemeClr val="dk1"/>
                </a:solidFill>
                <a:uFillTx/>
                <a:latin typeface="Times New Roman"/>
              </a:rPr>
              <a:t>AdapterHub</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An easy-to-use and extensible adapter training and sharing framework for transformer-based model</a:t>
            </a:r>
            <a:endParaRPr b="0" lang="en-US" sz="2600" strike="noStrike" u="none">
              <a:solidFill>
                <a:schemeClr val="dk1"/>
              </a:solidFill>
              <a:uFillTx/>
              <a:latin typeface="Calibri"/>
            </a:endParaRPr>
          </a:p>
          <a:p>
            <a:pPr indent="0" defTabSz="914400">
              <a:lnSpc>
                <a:spcPct val="90000"/>
              </a:lnSpc>
              <a:spcBef>
                <a:spcPts val="1001"/>
              </a:spcBef>
              <a:buNone/>
            </a:pPr>
            <a:endParaRPr b="0" lang="en-US" sz="2600" strike="noStrike" u="none">
              <a:solidFill>
                <a:schemeClr val="dk1"/>
              </a:solidFill>
              <a:uFillTx/>
              <a:latin typeface="Calibri"/>
            </a:endParaRPr>
          </a:p>
        </p:txBody>
      </p:sp>
      <p:sp>
        <p:nvSpPr>
          <p:cNvPr id="537" name="TextBox 5"/>
          <p:cNvSpPr/>
          <p:nvPr/>
        </p:nvSpPr>
        <p:spPr>
          <a:xfrm>
            <a:off x="649800" y="1493280"/>
            <a:ext cx="11240280" cy="699480"/>
          </a:xfrm>
          <a:prstGeom prst="rect">
            <a:avLst/>
          </a:prstGeom>
          <a:noFill/>
          <a:ln w="381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Times New Roman"/>
              </a:rPr>
              <a:t>AdapterHub is a framework designed to simplify the process of integrating, training, and using adapter modules for parameter-efficient fine-tuning of transformer-based language models.</a:t>
            </a:r>
            <a:endParaRPr b="0" lang="en-US" sz="2000" strike="noStrike" u="none">
              <a:solidFill>
                <a:srgbClr val="000000"/>
              </a:solidFill>
              <a:uFillTx/>
              <a:latin typeface="Arial"/>
            </a:endParaRPr>
          </a:p>
        </p:txBody>
      </p:sp>
      <p:pic>
        <p:nvPicPr>
          <p:cNvPr id="538" name="Picture 1" descr="A screen shot of a computer&#10;&#10;AI-generated content may be incorrect."/>
          <p:cNvPicPr/>
          <p:nvPr/>
        </p:nvPicPr>
        <p:blipFill>
          <a:blip r:embed="rId1"/>
          <a:stretch/>
        </p:blipFill>
        <p:spPr>
          <a:xfrm>
            <a:off x="554760" y="2183760"/>
            <a:ext cx="10820160" cy="3990600"/>
          </a:xfrm>
          <a:prstGeom prst="rect">
            <a:avLst/>
          </a:prstGeom>
          <a:noFill/>
          <a:ln w="0">
            <a:noFill/>
          </a:ln>
        </p:spPr>
      </p:pic>
      <p:sp>
        <p:nvSpPr>
          <p:cNvPr id="3" name="PlaceHolder 2"/>
          <p:cNvSpPr>
            <a:spLocks noGrp="1"/>
          </p:cNvSpPr>
          <p:nvPr>
            <p:ph type="sldNum" idx="18"/>
          </p:nvPr>
        </p:nvSpPr>
        <p:spPr/>
        <p:txBody>
          <a:bodyPr/>
          <a:p>
            <a:fld id="{5A14D225-0B1E-45D4-99D5-D1064685940F}"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540" name="PlaceHolder 2"/>
          <p:cNvSpPr>
            <a:spLocks noGrp="1"/>
          </p:cNvSpPr>
          <p:nvPr>
            <p:ph type="ftr" idx="68"/>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541" name="object 3"/>
          <p:cNvSpPr/>
          <p:nvPr/>
        </p:nvSpPr>
        <p:spPr>
          <a:xfrm>
            <a:off x="577080" y="801360"/>
            <a:ext cx="10843560" cy="3764520"/>
          </a:xfrm>
          <a:prstGeom prst="rect">
            <a:avLst/>
          </a:prstGeom>
          <a:noFill/>
          <a:ln w="0">
            <a:solidFill>
              <a:srgbClr val="4472c4"/>
            </a:solidFill>
          </a:ln>
        </p:spPr>
        <p:style>
          <a:lnRef idx="0"/>
          <a:fillRef idx="0"/>
          <a:effectRef idx="0"/>
          <a:fontRef idx="minor"/>
        </p:style>
        <p:txBody>
          <a:bodyPr lIns="0" rIns="0" tIns="107280" bIns="0" anchor="t">
            <a:spAutoFit/>
          </a:bodyPr>
          <a:p>
            <a:pPr lvl="1" marL="1213560" indent="-457200" defTabSz="914400">
              <a:lnSpc>
                <a:spcPct val="100000"/>
              </a:lnSpc>
              <a:spcBef>
                <a:spcPts val="575"/>
              </a:spcBef>
              <a:buClr>
                <a:srgbClr val="464646"/>
              </a:buClr>
              <a:buFont typeface="Arial MT"/>
              <a:buChar char="•"/>
              <a:tabLst>
                <a:tab algn="l" pos="46980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a:t>
            </a:r>
            <a:r>
              <a:rPr b="0" lang="en-US" sz="2400" spc="-20" strike="noStrike" u="none">
                <a:solidFill>
                  <a:srgbClr val="242424"/>
                </a:solidFill>
                <a:uFillTx/>
                <a:latin typeface="Arial"/>
              </a:rPr>
              <a:t>Sparse Adapters</a:t>
            </a:r>
            <a:r>
              <a:rPr b="0" lang="en-US" sz="2400" spc="-20" strike="noStrike" u="none">
                <a:solidFill>
                  <a:srgbClr val="242424"/>
                </a:solidFill>
                <a:highlight>
                  <a:srgbClr val="ffffff"/>
                </a:highlight>
                <a:uFillTx/>
                <a:latin typeface="Arial"/>
              </a:rPr>
              <a:t>-</a:t>
            </a:r>
            <a:r>
              <a:rPr b="0" lang="en-US" sz="2400" spc="-20" strike="noStrike" u="none">
                <a:solidFill>
                  <a:srgbClr val="242424"/>
                </a:solidFill>
                <a:highlight>
                  <a:srgbClr val="ffff00"/>
                </a:highlight>
                <a:uFillTx/>
                <a:latin typeface="Arial"/>
              </a:rPr>
              <a:t>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81360" y="-135360"/>
            <a:ext cx="11680920" cy="1325160"/>
          </a:xfrm>
          <a:prstGeom prst="rect">
            <a:avLst/>
          </a:prstGeom>
          <a:noFill/>
          <a:ln w="0">
            <a:noFill/>
          </a:ln>
        </p:spPr>
        <p:txBody>
          <a:bodyPr lIns="91440" rIns="91440" tIns="45720" bIns="45720" anchor="ctr">
            <a:noAutofit/>
          </a:bodyPr>
          <a:p>
            <a:pPr indent="0" defTabSz="914400">
              <a:lnSpc>
                <a:spcPct val="90000"/>
              </a:lnSpc>
              <a:buNone/>
            </a:pPr>
            <a:r>
              <a:rPr b="1" lang="en-IN" sz="3200" strike="noStrike" u="none">
                <a:solidFill>
                  <a:srgbClr val="c00000"/>
                </a:solidFill>
                <a:uFillTx/>
                <a:latin typeface="Calibri Light"/>
                <a:ea typeface="Calibri Light"/>
              </a:rPr>
              <a:t>Additive PEFT ( IA3)-</a:t>
            </a:r>
            <a:r>
              <a:rPr b="1" lang="en-US" sz="3200" strike="noStrike" u="none">
                <a:solidFill>
                  <a:srgbClr val="c00000"/>
                </a:solidFill>
                <a:highlight>
                  <a:srgbClr val="ffffff"/>
                </a:highlight>
                <a:uFillTx/>
                <a:latin typeface="source-serif-pro"/>
                <a:ea typeface="Calibri Light"/>
              </a:rPr>
              <a:t> Infused Adapter by Inhibiting and Amplifying Inner Activations</a:t>
            </a:r>
            <a:endParaRPr b="0" lang="en-US" sz="3200" strike="noStrike" u="none">
              <a:solidFill>
                <a:schemeClr val="dk1"/>
              </a:solidFill>
              <a:uFillTx/>
              <a:latin typeface="Calibri"/>
            </a:endParaRPr>
          </a:p>
        </p:txBody>
      </p:sp>
      <p:sp>
        <p:nvSpPr>
          <p:cNvPr id="543" name="PlaceHolder 2"/>
          <p:cNvSpPr>
            <a:spLocks noGrp="1"/>
          </p:cNvSpPr>
          <p:nvPr>
            <p:ph/>
          </p:nvPr>
        </p:nvSpPr>
        <p:spPr>
          <a:xfrm>
            <a:off x="602280" y="1264680"/>
            <a:ext cx="5157360" cy="14670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2400" strike="noStrike" u="none">
                <a:solidFill>
                  <a:srgbClr val="242424"/>
                </a:solidFill>
                <a:highlight>
                  <a:srgbClr val="ffffff"/>
                </a:highlight>
                <a:uFillTx/>
                <a:latin typeface="source-serif-pro"/>
              </a:rPr>
              <a:t>Let’s consider the scaled dot-product attention found in a normal transformer:</a:t>
            </a:r>
            <a:endParaRPr b="0" lang="en-US" sz="2400" strike="noStrike" u="none">
              <a:solidFill>
                <a:schemeClr val="dk1"/>
              </a:solidFill>
              <a:uFillTx/>
              <a:latin typeface="Calibri"/>
            </a:endParaRPr>
          </a:p>
          <a:p>
            <a:pPr indent="0" defTabSz="914400">
              <a:lnSpc>
                <a:spcPct val="90000"/>
              </a:lnSpc>
              <a:spcBef>
                <a:spcPts val="1001"/>
              </a:spcBef>
              <a:buNone/>
              <a:tabLst>
                <a:tab algn="l" pos="0"/>
              </a:tabLst>
            </a:pPr>
            <a:endParaRPr b="0" lang="en-US" sz="2400" strike="noStrike" u="none">
              <a:solidFill>
                <a:schemeClr val="dk1"/>
              </a:solidFill>
              <a:uFillTx/>
              <a:latin typeface="Calibri"/>
            </a:endParaRPr>
          </a:p>
        </p:txBody>
      </p:sp>
      <p:sp>
        <p:nvSpPr>
          <p:cNvPr id="544" name="PlaceHolder 3"/>
          <p:cNvSpPr>
            <a:spLocks noGrp="1"/>
          </p:cNvSpPr>
          <p:nvPr>
            <p:ph/>
          </p:nvPr>
        </p:nvSpPr>
        <p:spPr>
          <a:xfrm>
            <a:off x="-4928760" y="1802160"/>
            <a:ext cx="5157360" cy="368424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45" name="PlaceHolder 4"/>
          <p:cNvSpPr>
            <a:spLocks noGrp="1"/>
          </p:cNvSpPr>
          <p:nvPr>
            <p:ph/>
          </p:nvPr>
        </p:nvSpPr>
        <p:spPr>
          <a:xfrm>
            <a:off x="6172200" y="592200"/>
            <a:ext cx="5182920" cy="5596920"/>
          </a:xfrm>
          <a:prstGeom prst="rect">
            <a:avLst/>
          </a:prstGeom>
          <a:noFill/>
          <a:ln w="50760">
            <a:solidFill>
              <a:srgbClr val="0070c0"/>
            </a:solidFill>
            <a:round/>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1800" strike="noStrike" u="none">
                <a:solidFill>
                  <a:schemeClr val="dk1"/>
                </a:solidFill>
                <a:uFillTx/>
                <a:latin typeface="Calibri"/>
              </a:rPr>
              <a:t>We just added column vectors l_k and l_v and take the Hadamard product between the column vector and the matrix (multiply the column vector against all columns of the matrix).</a:t>
            </a:r>
            <a:endParaRPr b="0" lang="en-US" sz="1800" strike="noStrike" u="none">
              <a:solidFill>
                <a:schemeClr val="dk1"/>
              </a:solidFill>
              <a:uFillTx/>
              <a:latin typeface="Calibri"/>
            </a:endParaRPr>
          </a:p>
        </p:txBody>
      </p:sp>
      <p:pic>
        <p:nvPicPr>
          <p:cNvPr id="546" name="Picture 8" descr=""/>
          <p:cNvPicPr/>
          <p:nvPr/>
        </p:nvPicPr>
        <p:blipFill>
          <a:blip r:embed="rId1"/>
          <a:stretch/>
        </p:blipFill>
        <p:spPr>
          <a:xfrm>
            <a:off x="7228080" y="1843560"/>
            <a:ext cx="3070800" cy="700920"/>
          </a:xfrm>
          <a:prstGeom prst="rect">
            <a:avLst/>
          </a:prstGeom>
          <a:noFill/>
          <a:ln w="0">
            <a:noFill/>
          </a:ln>
        </p:spPr>
      </p:pic>
      <p:sp>
        <p:nvSpPr>
          <p:cNvPr id="547" name="TextBox 16"/>
          <p:cNvSpPr/>
          <p:nvPr/>
        </p:nvSpPr>
        <p:spPr>
          <a:xfrm>
            <a:off x="6494400" y="2781720"/>
            <a:ext cx="481968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We also introduce one other learnable column vector l_{ff} that is added to the feed forward layers as follow:</a:t>
            </a:r>
            <a:endParaRPr b="0" lang="en-US" sz="1800" strike="noStrike" u="none">
              <a:solidFill>
                <a:srgbClr val="000000"/>
              </a:solidFill>
              <a:uFillTx/>
              <a:latin typeface="Arial"/>
            </a:endParaRPr>
          </a:p>
          <a:p>
            <a:pPr defTabSz="914400">
              <a:lnSpc>
                <a:spcPct val="100000"/>
              </a:lnSpc>
            </a:pPr>
            <a:br>
              <a:rPr sz="1800"/>
            </a:br>
            <a:endParaRPr b="0" lang="en-US" sz="1800" strike="noStrike" u="none">
              <a:solidFill>
                <a:srgbClr val="000000"/>
              </a:solidFill>
              <a:uFillTx/>
              <a:latin typeface="Arial"/>
            </a:endParaRPr>
          </a:p>
        </p:txBody>
      </p:sp>
      <p:pic>
        <p:nvPicPr>
          <p:cNvPr id="548" name="Picture 18" descr=""/>
          <p:cNvPicPr/>
          <p:nvPr/>
        </p:nvPicPr>
        <p:blipFill>
          <a:blip r:embed="rId2"/>
          <a:stretch/>
        </p:blipFill>
        <p:spPr>
          <a:xfrm>
            <a:off x="7868160" y="4020120"/>
            <a:ext cx="2072520" cy="403560"/>
          </a:xfrm>
          <a:prstGeom prst="rect">
            <a:avLst/>
          </a:prstGeom>
          <a:noFill/>
          <a:ln w="0">
            <a:noFill/>
          </a:ln>
        </p:spPr>
      </p:pic>
      <p:sp>
        <p:nvSpPr>
          <p:cNvPr id="549" name="TextBox 20"/>
          <p:cNvSpPr/>
          <p:nvPr/>
        </p:nvSpPr>
        <p:spPr>
          <a:xfrm>
            <a:off x="6352200" y="5011560"/>
            <a:ext cx="48196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In this example, gamma is the activation function applied to the product between the weights and input</a:t>
            </a:r>
            <a:endParaRPr b="0" lang="en-US" sz="1800" strike="noStrike" u="none">
              <a:solidFill>
                <a:srgbClr val="000000"/>
              </a:solidFill>
              <a:uFillTx/>
              <a:latin typeface="Arial"/>
            </a:endParaRPr>
          </a:p>
        </p:txBody>
      </p:sp>
      <p:pic>
        <p:nvPicPr>
          <p:cNvPr id="550" name="Picture 22" descr=""/>
          <p:cNvPicPr/>
          <p:nvPr/>
        </p:nvPicPr>
        <p:blipFill>
          <a:blip r:embed="rId3"/>
          <a:stretch/>
        </p:blipFill>
        <p:spPr>
          <a:xfrm>
            <a:off x="1185480" y="2262960"/>
            <a:ext cx="3307320" cy="1021680"/>
          </a:xfrm>
          <a:prstGeom prst="rect">
            <a:avLst/>
          </a:prstGeom>
          <a:noFill/>
          <a:ln w="0">
            <a:noFill/>
          </a:ln>
        </p:spPr>
      </p:pic>
      <p:sp>
        <p:nvSpPr>
          <p:cNvPr id="551" name="TextBox 24"/>
          <p:cNvSpPr/>
          <p:nvPr/>
        </p:nvSpPr>
        <p:spPr>
          <a:xfrm>
            <a:off x="457200" y="3522240"/>
            <a:ext cx="4992480" cy="1735560"/>
          </a:xfrm>
          <a:prstGeom prst="rect">
            <a:avLst/>
          </a:prstGeom>
          <a:noFill/>
          <a:ln w="47625">
            <a:solidFill>
              <a:srgbClr val="0070c0"/>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we are working with an additive method, we are seeking to add parameters to this network. We want the dimensionality to be quite small. (IA)³ proposes the following </a:t>
            </a:r>
            <a:r>
              <a:rPr b="1" lang="en-US" sz="1800" strike="noStrike" u="none">
                <a:solidFill>
                  <a:srgbClr val="c00000"/>
                </a:solidFill>
                <a:highlight>
                  <a:srgbClr val="ffffff"/>
                </a:highlight>
                <a:uFillTx/>
                <a:latin typeface="source-serif-pro"/>
              </a:rPr>
              <a:t>new vectors to be added to the attention mechanism:</a:t>
            </a:r>
            <a:endParaRPr b="0" lang="en-US" sz="1800" strike="noStrike" u="none">
              <a:solidFill>
                <a:srgbClr val="000000"/>
              </a:solidFill>
              <a:uFillTx/>
              <a:latin typeface="Arial"/>
            </a:endParaRPr>
          </a:p>
        </p:txBody>
      </p:sp>
      <p:sp>
        <p:nvSpPr>
          <p:cNvPr id="552" name="Arrow: Right 25"/>
          <p:cNvSpPr/>
          <p:nvPr/>
        </p:nvSpPr>
        <p:spPr>
          <a:xfrm>
            <a:off x="5412960" y="3781080"/>
            <a:ext cx="671760" cy="531720"/>
          </a:xfrm>
          <a:prstGeom prst="right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N" sz="1800" strike="noStrike" u="none">
              <a:solidFill>
                <a:schemeClr val="lt1"/>
              </a:solidFill>
              <a:uFillTx/>
              <a:latin typeface="Calibri"/>
            </a:endParaRPr>
          </a:p>
        </p:txBody>
      </p:sp>
      <p:sp>
        <p:nvSpPr>
          <p:cNvPr id="553" name="TextBox 27"/>
          <p:cNvSpPr/>
          <p:nvPr/>
        </p:nvSpPr>
        <p:spPr>
          <a:xfrm>
            <a:off x="-45000" y="5926320"/>
            <a:ext cx="61405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Calibri"/>
              </a:rPr>
              <a:t>The Hadamard product ⊙,. Each element (c_ij) in the resulting matrix C is calculated by multiplying the corresponding elements (a_ij and b_ij) from matrices A and B at the same position (i, j).</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55"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56" name="Picture 4" descr=""/>
          <p:cNvPicPr/>
          <p:nvPr/>
        </p:nvPicPr>
        <p:blipFill>
          <a:blip r:embed="rId1"/>
          <a:stretch/>
        </p:blipFill>
        <p:spPr>
          <a:xfrm>
            <a:off x="312120" y="365040"/>
            <a:ext cx="11242440" cy="585000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558" name="PlaceHolder 2"/>
          <p:cNvSpPr>
            <a:spLocks noGrp="1"/>
          </p:cNvSpPr>
          <p:nvPr>
            <p:ph type="ftr" idx="69"/>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559" name="object 3"/>
          <p:cNvSpPr/>
          <p:nvPr/>
        </p:nvSpPr>
        <p:spPr>
          <a:xfrm>
            <a:off x="577080" y="801360"/>
            <a:ext cx="10843560" cy="3764520"/>
          </a:xfrm>
          <a:prstGeom prst="rect">
            <a:avLst/>
          </a:prstGeom>
          <a:noFill/>
          <a:ln w="0">
            <a:solidFill>
              <a:srgbClr val="4472c4"/>
            </a:solidFill>
          </a:ln>
        </p:spPr>
        <p:style>
          <a:lnRef idx="0"/>
          <a:fillRef idx="0"/>
          <a:effectRef idx="0"/>
          <a:fontRef idx="minor"/>
        </p:style>
        <p:txBody>
          <a:bodyPr lIns="0" rIns="0" tIns="107280" bIns="0" anchor="t">
            <a:spAutoFit/>
          </a:bodyPr>
          <a:p>
            <a:pPr lvl="1" marL="1213560" indent="-457200" defTabSz="914400">
              <a:lnSpc>
                <a:spcPct val="100000"/>
              </a:lnSpc>
              <a:spcBef>
                <a:spcPts val="575"/>
              </a:spcBef>
              <a:buClr>
                <a:srgbClr val="464646"/>
              </a:buClr>
              <a:buFont typeface="Arial MT"/>
              <a:buChar char="•"/>
              <a:tabLst>
                <a:tab algn="l" pos="46980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a:t>
            </a:r>
            <a:r>
              <a:rPr b="0" lang="en-US" sz="2400" spc="-20" strike="noStrike" u="none">
                <a:solidFill>
                  <a:srgbClr val="242424"/>
                </a:solidFill>
                <a:uFillTx/>
                <a:latin typeface="Arial"/>
              </a:rPr>
              <a:t>Sparse Adapters</a:t>
            </a:r>
            <a:r>
              <a:rPr b="0" lang="en-US" sz="2400" spc="-20" strike="noStrike" u="none">
                <a:solidFill>
                  <a:srgbClr val="242424"/>
                </a:solidFill>
                <a:highlight>
                  <a:srgbClr val="ffffff"/>
                </a:highlight>
                <a:uFillTx/>
                <a:latin typeface="Arial"/>
              </a:rPr>
              <a:t>-IA3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00"/>
                </a:highlight>
                <a:uFillTx/>
                <a:latin typeface="Arial"/>
              </a:rPr>
              <a:t>Soft prompt</a:t>
            </a:r>
            <a:r>
              <a:rPr b="0" lang="en-US" sz="2400" spc="-20" strike="noStrike" u="none">
                <a:solidFill>
                  <a:srgbClr val="242424"/>
                </a:solidFill>
                <a:highlight>
                  <a:srgbClr val="ffffff"/>
                </a:highlight>
                <a:uFillTx/>
                <a:latin typeface="Arial"/>
              </a:rPr>
              <a: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6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grpSp>
        <p:nvGrpSpPr>
          <p:cNvPr id="169" name="object 4"/>
          <p:cNvGrpSpPr/>
          <p:nvPr/>
        </p:nvGrpSpPr>
        <p:grpSpPr>
          <a:xfrm>
            <a:off x="295200" y="2361960"/>
            <a:ext cx="2566800" cy="2576160"/>
            <a:chOff x="295200" y="2361960"/>
            <a:chExt cx="2566800" cy="2576160"/>
          </a:xfrm>
        </p:grpSpPr>
        <p:pic>
          <p:nvPicPr>
            <p:cNvPr id="170" name="object 5" descr=""/>
            <p:cNvPicPr/>
            <p:nvPr/>
          </p:nvPicPr>
          <p:blipFill>
            <a:blip r:embed="rId1"/>
            <a:stretch/>
          </p:blipFill>
          <p:spPr>
            <a:xfrm>
              <a:off x="295200" y="2361960"/>
              <a:ext cx="2566800" cy="2576160"/>
            </a:xfrm>
            <a:prstGeom prst="rect">
              <a:avLst/>
            </a:prstGeom>
            <a:noFill/>
            <a:ln w="0">
              <a:noFill/>
            </a:ln>
          </p:spPr>
        </p:pic>
        <p:sp>
          <p:nvSpPr>
            <p:cNvPr id="171" name="object 6"/>
            <p:cNvSpPr/>
            <p:nvPr/>
          </p:nvSpPr>
          <p:spPr>
            <a:xfrm>
              <a:off x="357120" y="2405160"/>
              <a:ext cx="2448360" cy="2457000"/>
            </a:xfrm>
            <a:custGeom>
              <a:avLst/>
              <a:gdLst>
                <a:gd name="textAreaLeft" fmla="*/ 0 w 2448360"/>
                <a:gd name="textAreaRight" fmla="*/ 2448720 w 2448360"/>
                <a:gd name="textAreaTop" fmla="*/ 0 h 2457000"/>
                <a:gd name="textAreaBottom" fmla="*/ 2457360 h 2457000"/>
              </a:gdLst>
              <a:ahLst/>
              <a:rect l="textAreaLeft" t="textAreaTop" r="textAreaRight" b="textAreaBottom"/>
              <a:pathLst>
                <a:path w="2448560" h="2457450">
                  <a:moveTo>
                    <a:pt x="1223962" y="0"/>
                  </a:moveTo>
                  <a:lnTo>
                    <a:pt x="1175902" y="929"/>
                  </a:lnTo>
                  <a:lnTo>
                    <a:pt x="1128311" y="3696"/>
                  </a:lnTo>
                  <a:lnTo>
                    <a:pt x="1081223" y="8265"/>
                  </a:lnTo>
                  <a:lnTo>
                    <a:pt x="1034673" y="14602"/>
                  </a:lnTo>
                  <a:lnTo>
                    <a:pt x="988694" y="22674"/>
                  </a:lnTo>
                  <a:lnTo>
                    <a:pt x="943320" y="32447"/>
                  </a:lnTo>
                  <a:lnTo>
                    <a:pt x="898586" y="43885"/>
                  </a:lnTo>
                  <a:lnTo>
                    <a:pt x="854525" y="56955"/>
                  </a:lnTo>
                  <a:lnTo>
                    <a:pt x="811172" y="71624"/>
                  </a:lnTo>
                  <a:lnTo>
                    <a:pt x="768560" y="87856"/>
                  </a:lnTo>
                  <a:lnTo>
                    <a:pt x="726724" y="105617"/>
                  </a:lnTo>
                  <a:lnTo>
                    <a:pt x="685697" y="124874"/>
                  </a:lnTo>
                  <a:lnTo>
                    <a:pt x="645513" y="145593"/>
                  </a:lnTo>
                  <a:lnTo>
                    <a:pt x="606207" y="167738"/>
                  </a:lnTo>
                  <a:lnTo>
                    <a:pt x="567813" y="191277"/>
                  </a:lnTo>
                  <a:lnTo>
                    <a:pt x="530364" y="216175"/>
                  </a:lnTo>
                  <a:lnTo>
                    <a:pt x="493894" y="242397"/>
                  </a:lnTo>
                  <a:lnTo>
                    <a:pt x="458438" y="269911"/>
                  </a:lnTo>
                  <a:lnTo>
                    <a:pt x="424030" y="298681"/>
                  </a:lnTo>
                  <a:lnTo>
                    <a:pt x="390703" y="328673"/>
                  </a:lnTo>
                  <a:lnTo>
                    <a:pt x="358492" y="359854"/>
                  </a:lnTo>
                  <a:lnTo>
                    <a:pt x="327430" y="392189"/>
                  </a:lnTo>
                  <a:lnTo>
                    <a:pt x="297552" y="425644"/>
                  </a:lnTo>
                  <a:lnTo>
                    <a:pt x="268892" y="460185"/>
                  </a:lnTo>
                  <a:lnTo>
                    <a:pt x="241483" y="495778"/>
                  </a:lnTo>
                  <a:lnTo>
                    <a:pt x="215360" y="532389"/>
                  </a:lnTo>
                  <a:lnTo>
                    <a:pt x="190557" y="569983"/>
                  </a:lnTo>
                  <a:lnTo>
                    <a:pt x="167108" y="608527"/>
                  </a:lnTo>
                  <a:lnTo>
                    <a:pt x="145046" y="647986"/>
                  </a:lnTo>
                  <a:lnTo>
                    <a:pt x="124405" y="688327"/>
                  </a:lnTo>
                  <a:lnTo>
                    <a:pt x="105221" y="729514"/>
                  </a:lnTo>
                  <a:lnTo>
                    <a:pt x="87526" y="771514"/>
                  </a:lnTo>
                  <a:lnTo>
                    <a:pt x="71355" y="814294"/>
                  </a:lnTo>
                  <a:lnTo>
                    <a:pt x="56742" y="857818"/>
                  </a:lnTo>
                  <a:lnTo>
                    <a:pt x="43721" y="902052"/>
                  </a:lnTo>
                  <a:lnTo>
                    <a:pt x="32326" y="946963"/>
                  </a:lnTo>
                  <a:lnTo>
                    <a:pt x="22590" y="992517"/>
                  </a:lnTo>
                  <a:lnTo>
                    <a:pt x="14548" y="1038678"/>
                  </a:lnTo>
                  <a:lnTo>
                    <a:pt x="8234" y="1085414"/>
                  </a:lnTo>
                  <a:lnTo>
                    <a:pt x="3682" y="1132690"/>
                  </a:lnTo>
                  <a:lnTo>
                    <a:pt x="926" y="1180471"/>
                  </a:lnTo>
                  <a:lnTo>
                    <a:pt x="0" y="1228725"/>
                  </a:lnTo>
                  <a:lnTo>
                    <a:pt x="926" y="1276969"/>
                  </a:lnTo>
                  <a:lnTo>
                    <a:pt x="3682" y="1324742"/>
                  </a:lnTo>
                  <a:lnTo>
                    <a:pt x="8234" y="1372010"/>
                  </a:lnTo>
                  <a:lnTo>
                    <a:pt x="14548" y="1418738"/>
                  </a:lnTo>
                  <a:lnTo>
                    <a:pt x="22590" y="1464892"/>
                  </a:lnTo>
                  <a:lnTo>
                    <a:pt x="32326" y="1510439"/>
                  </a:lnTo>
                  <a:lnTo>
                    <a:pt x="43721" y="1555343"/>
                  </a:lnTo>
                  <a:lnTo>
                    <a:pt x="56742" y="1599572"/>
                  </a:lnTo>
                  <a:lnTo>
                    <a:pt x="71355" y="1643090"/>
                  </a:lnTo>
                  <a:lnTo>
                    <a:pt x="87526" y="1685864"/>
                  </a:lnTo>
                  <a:lnTo>
                    <a:pt x="105221" y="1727859"/>
                  </a:lnTo>
                  <a:lnTo>
                    <a:pt x="124405" y="1769042"/>
                  </a:lnTo>
                  <a:lnTo>
                    <a:pt x="145046" y="1809378"/>
                  </a:lnTo>
                  <a:lnTo>
                    <a:pt x="167108" y="1848833"/>
                  </a:lnTo>
                  <a:lnTo>
                    <a:pt x="190557" y="1887372"/>
                  </a:lnTo>
                  <a:lnTo>
                    <a:pt x="215360" y="1924963"/>
                  </a:lnTo>
                  <a:lnTo>
                    <a:pt x="241483" y="1961571"/>
                  </a:lnTo>
                  <a:lnTo>
                    <a:pt x="268892" y="1997160"/>
                  </a:lnTo>
                  <a:lnTo>
                    <a:pt x="297552" y="2031699"/>
                  </a:lnTo>
                  <a:lnTo>
                    <a:pt x="327430" y="2065151"/>
                  </a:lnTo>
                  <a:lnTo>
                    <a:pt x="358492" y="2097484"/>
                  </a:lnTo>
                  <a:lnTo>
                    <a:pt x="390703" y="2128663"/>
                  </a:lnTo>
                  <a:lnTo>
                    <a:pt x="424030" y="2158653"/>
                  </a:lnTo>
                  <a:lnTo>
                    <a:pt x="458438" y="2187421"/>
                  </a:lnTo>
                  <a:lnTo>
                    <a:pt x="493894" y="2214933"/>
                  </a:lnTo>
                  <a:lnTo>
                    <a:pt x="530364" y="2241154"/>
                  </a:lnTo>
                  <a:lnTo>
                    <a:pt x="567813" y="2266051"/>
                  </a:lnTo>
                  <a:lnTo>
                    <a:pt x="606207" y="2289588"/>
                  </a:lnTo>
                  <a:lnTo>
                    <a:pt x="645513" y="2311733"/>
                  </a:lnTo>
                  <a:lnTo>
                    <a:pt x="685697" y="2332451"/>
                  </a:lnTo>
                  <a:lnTo>
                    <a:pt x="726724" y="2351707"/>
                  </a:lnTo>
                  <a:lnTo>
                    <a:pt x="768560" y="2369468"/>
                  </a:lnTo>
                  <a:lnTo>
                    <a:pt x="811172" y="2385700"/>
                  </a:lnTo>
                  <a:lnTo>
                    <a:pt x="854525" y="2400367"/>
                  </a:lnTo>
                  <a:lnTo>
                    <a:pt x="898586" y="2413438"/>
                  </a:lnTo>
                  <a:lnTo>
                    <a:pt x="943320" y="2424876"/>
                  </a:lnTo>
                  <a:lnTo>
                    <a:pt x="988694" y="2434648"/>
                  </a:lnTo>
                  <a:lnTo>
                    <a:pt x="1034673" y="2442720"/>
                  </a:lnTo>
                  <a:lnTo>
                    <a:pt x="1081223" y="2449057"/>
                  </a:lnTo>
                  <a:lnTo>
                    <a:pt x="1128311" y="2453626"/>
                  </a:lnTo>
                  <a:lnTo>
                    <a:pt x="1175902" y="2456393"/>
                  </a:lnTo>
                  <a:lnTo>
                    <a:pt x="1223962" y="2457323"/>
                  </a:lnTo>
                  <a:lnTo>
                    <a:pt x="1272026" y="2456393"/>
                  </a:lnTo>
                  <a:lnTo>
                    <a:pt x="1319620" y="2453626"/>
                  </a:lnTo>
                  <a:lnTo>
                    <a:pt x="1366711" y="2449057"/>
                  </a:lnTo>
                  <a:lnTo>
                    <a:pt x="1413265" y="2442720"/>
                  </a:lnTo>
                  <a:lnTo>
                    <a:pt x="1459247" y="2434648"/>
                  </a:lnTo>
                  <a:lnTo>
                    <a:pt x="1504623" y="2424876"/>
                  </a:lnTo>
                  <a:lnTo>
                    <a:pt x="1549360" y="2413438"/>
                  </a:lnTo>
                  <a:lnTo>
                    <a:pt x="1593424" y="2400367"/>
                  </a:lnTo>
                  <a:lnTo>
                    <a:pt x="1636780" y="2385700"/>
                  </a:lnTo>
                  <a:lnTo>
                    <a:pt x="1679394" y="2369468"/>
                  </a:lnTo>
                  <a:lnTo>
                    <a:pt x="1721233" y="2351707"/>
                  </a:lnTo>
                  <a:lnTo>
                    <a:pt x="1762262" y="2332451"/>
                  </a:lnTo>
                  <a:lnTo>
                    <a:pt x="1802448" y="2311733"/>
                  </a:lnTo>
                  <a:lnTo>
                    <a:pt x="1841756" y="2289588"/>
                  </a:lnTo>
                  <a:lnTo>
                    <a:pt x="1880152" y="2266051"/>
                  </a:lnTo>
                  <a:lnTo>
                    <a:pt x="1917603" y="2241154"/>
                  </a:lnTo>
                  <a:lnTo>
                    <a:pt x="1954074" y="2214933"/>
                  </a:lnTo>
                  <a:lnTo>
                    <a:pt x="1989532" y="2187421"/>
                  </a:lnTo>
                  <a:lnTo>
                    <a:pt x="2023942" y="2158653"/>
                  </a:lnTo>
                  <a:lnTo>
                    <a:pt x="2057270" y="2128663"/>
                  </a:lnTo>
                  <a:lnTo>
                    <a:pt x="2089483" y="2097484"/>
                  </a:lnTo>
                  <a:lnTo>
                    <a:pt x="2120546" y="2065151"/>
                  </a:lnTo>
                  <a:lnTo>
                    <a:pt x="2150425" y="2031699"/>
                  </a:lnTo>
                  <a:lnTo>
                    <a:pt x="2179086" y="1997160"/>
                  </a:lnTo>
                  <a:lnTo>
                    <a:pt x="2206496" y="1961571"/>
                  </a:lnTo>
                  <a:lnTo>
                    <a:pt x="2232620" y="1924963"/>
                  </a:lnTo>
                  <a:lnTo>
                    <a:pt x="2257424" y="1887372"/>
                  </a:lnTo>
                  <a:lnTo>
                    <a:pt x="2280875" y="1848833"/>
                  </a:lnTo>
                  <a:lnTo>
                    <a:pt x="2302937" y="1809378"/>
                  </a:lnTo>
                  <a:lnTo>
                    <a:pt x="2323578" y="1769042"/>
                  </a:lnTo>
                  <a:lnTo>
                    <a:pt x="2342763" y="1727859"/>
                  </a:lnTo>
                  <a:lnTo>
                    <a:pt x="2360459" y="1685864"/>
                  </a:lnTo>
                  <a:lnTo>
                    <a:pt x="2376630" y="1643090"/>
                  </a:lnTo>
                  <a:lnTo>
                    <a:pt x="2391244" y="1599572"/>
                  </a:lnTo>
                  <a:lnTo>
                    <a:pt x="2404265" y="1555343"/>
                  </a:lnTo>
                  <a:lnTo>
                    <a:pt x="2415661" y="1510439"/>
                  </a:lnTo>
                  <a:lnTo>
                    <a:pt x="2425397" y="1464892"/>
                  </a:lnTo>
                  <a:lnTo>
                    <a:pt x="2433439" y="1418738"/>
                  </a:lnTo>
                  <a:lnTo>
                    <a:pt x="2439753" y="1372010"/>
                  </a:lnTo>
                  <a:lnTo>
                    <a:pt x="2444305" y="1324742"/>
                  </a:lnTo>
                  <a:lnTo>
                    <a:pt x="2447062" y="1276969"/>
                  </a:lnTo>
                  <a:lnTo>
                    <a:pt x="2447988" y="1228725"/>
                  </a:lnTo>
                  <a:lnTo>
                    <a:pt x="2447062" y="1180471"/>
                  </a:lnTo>
                  <a:lnTo>
                    <a:pt x="2444305" y="1132690"/>
                  </a:lnTo>
                  <a:lnTo>
                    <a:pt x="2439753" y="1085414"/>
                  </a:lnTo>
                  <a:lnTo>
                    <a:pt x="2433439" y="1038678"/>
                  </a:lnTo>
                  <a:lnTo>
                    <a:pt x="2425397" y="992517"/>
                  </a:lnTo>
                  <a:lnTo>
                    <a:pt x="2415661" y="946963"/>
                  </a:lnTo>
                  <a:lnTo>
                    <a:pt x="2404265" y="902052"/>
                  </a:lnTo>
                  <a:lnTo>
                    <a:pt x="2391244" y="857818"/>
                  </a:lnTo>
                  <a:lnTo>
                    <a:pt x="2376630" y="814294"/>
                  </a:lnTo>
                  <a:lnTo>
                    <a:pt x="2360459" y="771514"/>
                  </a:lnTo>
                  <a:lnTo>
                    <a:pt x="2342763" y="729514"/>
                  </a:lnTo>
                  <a:lnTo>
                    <a:pt x="2323578" y="688327"/>
                  </a:lnTo>
                  <a:lnTo>
                    <a:pt x="2302937" y="647986"/>
                  </a:lnTo>
                  <a:lnTo>
                    <a:pt x="2280875" y="608527"/>
                  </a:lnTo>
                  <a:lnTo>
                    <a:pt x="2257424" y="569983"/>
                  </a:lnTo>
                  <a:lnTo>
                    <a:pt x="2232620" y="532389"/>
                  </a:lnTo>
                  <a:lnTo>
                    <a:pt x="2206496" y="495778"/>
                  </a:lnTo>
                  <a:lnTo>
                    <a:pt x="2179086" y="460185"/>
                  </a:lnTo>
                  <a:lnTo>
                    <a:pt x="2150425" y="425644"/>
                  </a:lnTo>
                  <a:lnTo>
                    <a:pt x="2120546" y="392189"/>
                  </a:lnTo>
                  <a:lnTo>
                    <a:pt x="2089483" y="359854"/>
                  </a:lnTo>
                  <a:lnTo>
                    <a:pt x="2057270" y="328673"/>
                  </a:lnTo>
                  <a:lnTo>
                    <a:pt x="2023942" y="298681"/>
                  </a:lnTo>
                  <a:lnTo>
                    <a:pt x="1989532" y="269911"/>
                  </a:lnTo>
                  <a:lnTo>
                    <a:pt x="1954074" y="242397"/>
                  </a:lnTo>
                  <a:lnTo>
                    <a:pt x="1917603" y="216175"/>
                  </a:lnTo>
                  <a:lnTo>
                    <a:pt x="1880152" y="191277"/>
                  </a:lnTo>
                  <a:lnTo>
                    <a:pt x="1841756" y="167738"/>
                  </a:lnTo>
                  <a:lnTo>
                    <a:pt x="1802448" y="145593"/>
                  </a:lnTo>
                  <a:lnTo>
                    <a:pt x="1762262" y="124874"/>
                  </a:lnTo>
                  <a:lnTo>
                    <a:pt x="1721233" y="105617"/>
                  </a:lnTo>
                  <a:lnTo>
                    <a:pt x="1679394" y="87856"/>
                  </a:lnTo>
                  <a:lnTo>
                    <a:pt x="1636780" y="71624"/>
                  </a:lnTo>
                  <a:lnTo>
                    <a:pt x="1593424" y="56955"/>
                  </a:lnTo>
                  <a:lnTo>
                    <a:pt x="1549360" y="43885"/>
                  </a:lnTo>
                  <a:lnTo>
                    <a:pt x="1504623" y="32447"/>
                  </a:lnTo>
                  <a:lnTo>
                    <a:pt x="1459247" y="22674"/>
                  </a:lnTo>
                  <a:lnTo>
                    <a:pt x="1413265" y="14602"/>
                  </a:lnTo>
                  <a:lnTo>
                    <a:pt x="1366711" y="8265"/>
                  </a:lnTo>
                  <a:lnTo>
                    <a:pt x="1319620" y="3696"/>
                  </a:lnTo>
                  <a:lnTo>
                    <a:pt x="1272026" y="929"/>
                  </a:lnTo>
                  <a:lnTo>
                    <a:pt x="1223962"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2" name="object 7"/>
            <p:cNvSpPr/>
            <p:nvPr/>
          </p:nvSpPr>
          <p:spPr>
            <a:xfrm>
              <a:off x="357120" y="2405160"/>
              <a:ext cx="2448360" cy="2457000"/>
            </a:xfrm>
            <a:custGeom>
              <a:avLst/>
              <a:gdLst>
                <a:gd name="textAreaLeft" fmla="*/ 0 w 2448360"/>
                <a:gd name="textAreaRight" fmla="*/ 2448720 w 2448360"/>
                <a:gd name="textAreaTop" fmla="*/ 0 h 2457000"/>
                <a:gd name="textAreaBottom" fmla="*/ 2457360 h 2457000"/>
              </a:gdLst>
              <a:ahLst/>
              <a:rect l="textAreaLeft" t="textAreaTop" r="textAreaRight" b="textAreaBottom"/>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73" name="object 8"/>
          <p:cNvSpPr/>
          <p:nvPr/>
        </p:nvSpPr>
        <p:spPr>
          <a:xfrm>
            <a:off x="1112760" y="3475440"/>
            <a:ext cx="931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60" strike="noStrike" u="none">
                <a:solidFill>
                  <a:srgbClr val="ffffff"/>
                </a:solidFill>
                <a:uFillTx/>
                <a:latin typeface="Trebuchet MS"/>
              </a:rPr>
              <a:t>Instruct</a:t>
            </a:r>
            <a:endParaRPr b="0" lang="en-US" sz="1800" strike="noStrike" u="none">
              <a:solidFill>
                <a:srgbClr val="000000"/>
              </a:solidFill>
              <a:uFillTx/>
              <a:latin typeface="Arial"/>
            </a:endParaRPr>
          </a:p>
        </p:txBody>
      </p:sp>
      <p:sp>
        <p:nvSpPr>
          <p:cNvPr id="174" name="object 9"/>
          <p:cNvSpPr/>
          <p:nvPr/>
        </p:nvSpPr>
        <p:spPr>
          <a:xfrm>
            <a:off x="3792960" y="1478160"/>
            <a:ext cx="7558200" cy="14763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11" strike="noStrike" u="none">
                <a:solidFill>
                  <a:srgbClr val="404040"/>
                </a:solidFill>
                <a:uFillTx/>
                <a:latin typeface="Trebuchet MS"/>
              </a:rPr>
              <a:t>Objective:</a:t>
            </a:r>
            <a:endParaRPr b="0" lang="en-US" sz="2400" strike="noStrike" u="none">
              <a:solidFill>
                <a:srgbClr val="000000"/>
              </a:solidFill>
              <a:uFillTx/>
              <a:latin typeface="Arial"/>
            </a:endParaRPr>
          </a:p>
          <a:p>
            <a:pPr marL="12600" defTabSz="914400">
              <a:lnSpc>
                <a:spcPts val="2866"/>
              </a:lnSpc>
              <a:spcBef>
                <a:spcPts val="51"/>
              </a:spcBef>
            </a:pPr>
            <a:r>
              <a:rPr b="0" lang="en-US" sz="2400" strike="noStrike" u="none">
                <a:solidFill>
                  <a:srgbClr val="404040"/>
                </a:solidFill>
                <a:uFillTx/>
                <a:latin typeface="Trebuchet MS"/>
              </a:rPr>
              <a:t>The</a:t>
            </a:r>
            <a:r>
              <a:rPr b="0" lang="en-US" sz="2400" spc="-96" strike="noStrike" u="none">
                <a:solidFill>
                  <a:srgbClr val="404040"/>
                </a:solidFill>
                <a:uFillTx/>
                <a:latin typeface="Trebuchet MS"/>
              </a:rPr>
              <a:t> </a:t>
            </a:r>
            <a:r>
              <a:rPr b="0" lang="en-US" sz="2400" spc="65" strike="noStrike" u="none">
                <a:solidFill>
                  <a:srgbClr val="404040"/>
                </a:solidFill>
                <a:uFillTx/>
                <a:latin typeface="Trebuchet MS"/>
              </a:rPr>
              <a:t>goal</a:t>
            </a:r>
            <a:r>
              <a:rPr b="0" lang="en-US" sz="2400" spc="-139"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99"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105" strike="noStrike" u="none">
                <a:solidFill>
                  <a:srgbClr val="404040"/>
                </a:solidFill>
                <a:uFillTx/>
                <a:latin typeface="Trebuchet MS"/>
              </a:rPr>
              <a:t> </a:t>
            </a:r>
            <a:r>
              <a:rPr b="0" lang="en-US" sz="2400" spc="96" strike="noStrike" u="none">
                <a:solidFill>
                  <a:srgbClr val="404040"/>
                </a:solidFill>
                <a:uFillTx/>
                <a:latin typeface="Trebuchet MS"/>
              </a:rPr>
              <a:t>make</a:t>
            </a:r>
            <a:r>
              <a:rPr b="0" lang="en-US" sz="2400" spc="-91"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159" strike="noStrike" u="none">
                <a:solidFill>
                  <a:srgbClr val="404040"/>
                </a:solidFill>
                <a:uFillTx/>
                <a:latin typeface="Trebuchet MS"/>
              </a:rPr>
              <a:t> </a:t>
            </a:r>
            <a:r>
              <a:rPr b="0" lang="en-US" sz="2400" spc="65" strike="noStrike" u="none">
                <a:solidFill>
                  <a:srgbClr val="404040"/>
                </a:solidFill>
                <a:uFillTx/>
                <a:latin typeface="Trebuchet MS"/>
              </a:rPr>
              <a:t>model</a:t>
            </a:r>
            <a:r>
              <a:rPr b="0" lang="en-US" sz="2400" spc="-139" strike="noStrike" u="none">
                <a:solidFill>
                  <a:srgbClr val="404040"/>
                </a:solidFill>
                <a:uFillTx/>
                <a:latin typeface="Trebuchet MS"/>
              </a:rPr>
              <a:t> </a:t>
            </a:r>
            <a:r>
              <a:rPr b="0" lang="en-US" sz="2400" spc="71" strike="noStrike" u="none">
                <a:solidFill>
                  <a:srgbClr val="404040"/>
                </a:solidFill>
                <a:uFillTx/>
                <a:latin typeface="Trebuchet MS"/>
              </a:rPr>
              <a:t>useful</a:t>
            </a:r>
            <a:r>
              <a:rPr b="0" lang="en-US" sz="2400" spc="-65" strike="noStrike" u="none">
                <a:solidFill>
                  <a:srgbClr val="404040"/>
                </a:solidFill>
                <a:uFillTx/>
                <a:latin typeface="Trebuchet MS"/>
              </a:rPr>
              <a:t> </a:t>
            </a:r>
            <a:r>
              <a:rPr b="0" lang="en-US" sz="2400" spc="-31" strike="noStrike" u="none">
                <a:solidFill>
                  <a:srgbClr val="404040"/>
                </a:solidFill>
                <a:uFillTx/>
                <a:latin typeface="Trebuchet MS"/>
              </a:rPr>
              <a:t>for</a:t>
            </a:r>
            <a:r>
              <a:rPr b="0" lang="en-US" sz="2400" spc="-181" strike="noStrike" u="none">
                <a:solidFill>
                  <a:srgbClr val="404040"/>
                </a:solidFill>
                <a:uFillTx/>
                <a:latin typeface="Trebuchet MS"/>
              </a:rPr>
              <a:t> </a:t>
            </a:r>
            <a:r>
              <a:rPr b="0" lang="en-US" sz="2400" spc="54" strike="noStrike" u="none">
                <a:solidFill>
                  <a:srgbClr val="4f81bc"/>
                </a:solidFill>
                <a:uFillTx/>
                <a:latin typeface="Trebuchet MS"/>
              </a:rPr>
              <a:t>specific</a:t>
            </a:r>
            <a:endParaRPr b="0" lang="en-US" sz="2400" strike="noStrike" u="none">
              <a:solidFill>
                <a:srgbClr val="000000"/>
              </a:solidFill>
              <a:uFillTx/>
              <a:latin typeface="Arial"/>
            </a:endParaRPr>
          </a:p>
          <a:p>
            <a:pPr marL="12600" defTabSz="914400">
              <a:lnSpc>
                <a:spcPts val="2866"/>
              </a:lnSpc>
            </a:pPr>
            <a:r>
              <a:rPr b="0" lang="en-US" sz="2400" spc="159" strike="noStrike" u="none">
                <a:solidFill>
                  <a:srgbClr val="4f81bc"/>
                </a:solidFill>
                <a:uFillTx/>
                <a:latin typeface="Trebuchet MS"/>
              </a:rPr>
              <a:t>tasks</a:t>
            </a:r>
            <a:r>
              <a:rPr b="0" lang="en-US" sz="2400" spc="-150" strike="noStrike" u="none">
                <a:solidFill>
                  <a:srgbClr val="4f81bc"/>
                </a:solidFill>
                <a:uFillTx/>
                <a:latin typeface="Trebuchet MS"/>
              </a:rPr>
              <a:t> </a:t>
            </a:r>
            <a:r>
              <a:rPr b="0" lang="en-US" sz="2400" spc="119" strike="noStrike" u="none">
                <a:solidFill>
                  <a:srgbClr val="404040"/>
                </a:solidFill>
                <a:uFillTx/>
                <a:latin typeface="Trebuchet MS"/>
              </a:rPr>
              <a:t>and</a:t>
            </a:r>
            <a:r>
              <a:rPr b="0" lang="en-US" sz="2400" spc="-113" strike="noStrike" u="none">
                <a:solidFill>
                  <a:srgbClr val="404040"/>
                </a:solidFill>
                <a:uFillTx/>
                <a:latin typeface="Trebuchet MS"/>
              </a:rPr>
              <a:t> </a:t>
            </a:r>
            <a:r>
              <a:rPr b="0" lang="en-US" sz="2400" spc="91" strike="noStrike" u="none">
                <a:solidFill>
                  <a:srgbClr val="404040"/>
                </a:solidFill>
                <a:uFillTx/>
                <a:latin typeface="Trebuchet MS"/>
              </a:rPr>
              <a:t>improving</a:t>
            </a:r>
            <a:r>
              <a:rPr b="0" lang="en-US" sz="2400" spc="-125" strike="noStrike" u="none">
                <a:solidFill>
                  <a:srgbClr val="404040"/>
                </a:solidFill>
                <a:uFillTx/>
                <a:latin typeface="Trebuchet MS"/>
              </a:rPr>
              <a:t> </a:t>
            </a:r>
            <a:r>
              <a:rPr b="0" lang="en-US" sz="2400" spc="96" strike="noStrike" u="none">
                <a:solidFill>
                  <a:srgbClr val="404040"/>
                </a:solidFill>
                <a:uFillTx/>
                <a:latin typeface="Trebuchet MS"/>
              </a:rPr>
              <a:t>its</a:t>
            </a:r>
            <a:r>
              <a:rPr b="0" lang="en-US" sz="2400" spc="-91" strike="noStrike" u="none">
                <a:solidFill>
                  <a:srgbClr val="404040"/>
                </a:solidFill>
                <a:uFillTx/>
                <a:latin typeface="Trebuchet MS"/>
              </a:rPr>
              <a:t> </a:t>
            </a:r>
            <a:r>
              <a:rPr b="0" lang="en-US" sz="2400" strike="noStrike" u="none">
                <a:solidFill>
                  <a:srgbClr val="404040"/>
                </a:solidFill>
                <a:uFillTx/>
                <a:latin typeface="Trebuchet MS"/>
              </a:rPr>
              <a:t>ability</a:t>
            </a:r>
            <a:r>
              <a:rPr b="0" lang="en-US" sz="2400" spc="-125"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34" strike="noStrike" u="none">
                <a:solidFill>
                  <a:srgbClr val="404040"/>
                </a:solidFill>
                <a:uFillTx/>
                <a:latin typeface="Trebuchet MS"/>
              </a:rPr>
              <a:t> </a:t>
            </a:r>
            <a:r>
              <a:rPr b="0" lang="en-US" sz="2400" strike="noStrike" u="none">
                <a:solidFill>
                  <a:srgbClr val="4f81bc"/>
                </a:solidFill>
                <a:uFillTx/>
                <a:latin typeface="Trebuchet MS"/>
              </a:rPr>
              <a:t>follow</a:t>
            </a:r>
            <a:r>
              <a:rPr b="0" lang="en-US" sz="2400" spc="-113" strike="noStrike" u="none">
                <a:solidFill>
                  <a:srgbClr val="4f81bc"/>
                </a:solidFill>
                <a:uFillTx/>
                <a:latin typeface="Trebuchet MS"/>
              </a:rPr>
              <a:t> </a:t>
            </a:r>
            <a:r>
              <a:rPr b="0" lang="en-US" sz="2400" spc="40" strike="noStrike" u="none">
                <a:solidFill>
                  <a:srgbClr val="4f81bc"/>
                </a:solidFill>
                <a:uFillTx/>
                <a:latin typeface="Trebuchet MS"/>
              </a:rPr>
              <a:t>instructions</a:t>
            </a:r>
            <a:r>
              <a:rPr b="0" lang="en-US" sz="2400" spc="40" strike="noStrike" u="none">
                <a:solidFill>
                  <a:srgbClr val="404040"/>
                </a:solidFill>
                <a:uFillTx/>
                <a:latin typeface="Trebuchet MS"/>
              </a:rPr>
              <a:t>.</a:t>
            </a:r>
            <a:endParaRPr b="0" lang="en-US" sz="2400" strike="noStrike" u="none">
              <a:solidFill>
                <a:srgbClr val="000000"/>
              </a:solidFill>
              <a:uFillTx/>
              <a:latin typeface="Arial"/>
            </a:endParaRPr>
          </a:p>
        </p:txBody>
      </p:sp>
      <p:grpSp>
        <p:nvGrpSpPr>
          <p:cNvPr id="175" name="object 10"/>
          <p:cNvGrpSpPr/>
          <p:nvPr/>
        </p:nvGrpSpPr>
        <p:grpSpPr>
          <a:xfrm>
            <a:off x="9020160" y="3819600"/>
            <a:ext cx="2890440" cy="1261800"/>
            <a:chOff x="9020160" y="3819600"/>
            <a:chExt cx="2890440" cy="1261800"/>
          </a:xfrm>
        </p:grpSpPr>
        <p:pic>
          <p:nvPicPr>
            <p:cNvPr id="176" name="object 11" descr=""/>
            <p:cNvPicPr/>
            <p:nvPr/>
          </p:nvPicPr>
          <p:blipFill>
            <a:blip r:embed="rId2"/>
            <a:stretch/>
          </p:blipFill>
          <p:spPr>
            <a:xfrm>
              <a:off x="9020160" y="3819600"/>
              <a:ext cx="2890440" cy="1261800"/>
            </a:xfrm>
            <a:prstGeom prst="rect">
              <a:avLst/>
            </a:prstGeom>
            <a:noFill/>
            <a:ln w="0">
              <a:noFill/>
            </a:ln>
          </p:spPr>
        </p:pic>
        <p:pic>
          <p:nvPicPr>
            <p:cNvPr id="177" name="object 12" descr=""/>
            <p:cNvPicPr/>
            <p:nvPr/>
          </p:nvPicPr>
          <p:blipFill>
            <a:blip r:embed="rId3"/>
            <a:stretch/>
          </p:blipFill>
          <p:spPr>
            <a:xfrm>
              <a:off x="9458280" y="4048200"/>
              <a:ext cx="2357280" cy="861480"/>
            </a:xfrm>
            <a:prstGeom prst="rect">
              <a:avLst/>
            </a:prstGeom>
            <a:noFill/>
            <a:ln w="0">
              <a:noFill/>
            </a:ln>
          </p:spPr>
        </p:pic>
        <p:sp>
          <p:nvSpPr>
            <p:cNvPr id="178" name="object 13"/>
            <p:cNvSpPr/>
            <p:nvPr/>
          </p:nvSpPr>
          <p:spPr>
            <a:xfrm>
              <a:off x="9088560" y="3871800"/>
              <a:ext cx="2755440" cy="1123560"/>
            </a:xfrm>
            <a:custGeom>
              <a:avLst/>
              <a:gdLst>
                <a:gd name="textAreaLeft" fmla="*/ 0 w 2755440"/>
                <a:gd name="textAreaRight" fmla="*/ 2755800 w 2755440"/>
                <a:gd name="textAreaTop" fmla="*/ 0 h 1123560"/>
                <a:gd name="textAreaBottom" fmla="*/ 1123920 h 1123560"/>
              </a:gdLst>
              <a:ahLst/>
              <a:rect l="textAreaLeft" t="textAreaTop" r="textAreaRight" b="textAreaBottom"/>
              <a:pathLst>
                <a:path w="2755900" h="1123950">
                  <a:moveTo>
                    <a:pt x="0" y="128524"/>
                  </a:moveTo>
                  <a:lnTo>
                    <a:pt x="307975" y="468249"/>
                  </a:lnTo>
                  <a:lnTo>
                    <a:pt x="307975" y="936498"/>
                  </a:lnTo>
                  <a:lnTo>
                    <a:pt x="314663" y="986322"/>
                  </a:lnTo>
                  <a:lnTo>
                    <a:pt x="333539" y="1031098"/>
                  </a:lnTo>
                  <a:lnTo>
                    <a:pt x="362823" y="1069038"/>
                  </a:lnTo>
                  <a:lnTo>
                    <a:pt x="400732" y="1098352"/>
                  </a:lnTo>
                  <a:lnTo>
                    <a:pt x="445484" y="1117252"/>
                  </a:lnTo>
                  <a:lnTo>
                    <a:pt x="495300" y="1123950"/>
                  </a:lnTo>
                  <a:lnTo>
                    <a:pt x="2568448" y="1123950"/>
                  </a:lnTo>
                  <a:lnTo>
                    <a:pt x="2618272" y="1117252"/>
                  </a:lnTo>
                  <a:lnTo>
                    <a:pt x="2663048" y="1098352"/>
                  </a:lnTo>
                  <a:lnTo>
                    <a:pt x="2700988" y="1069038"/>
                  </a:lnTo>
                  <a:lnTo>
                    <a:pt x="2730302" y="1031098"/>
                  </a:lnTo>
                  <a:lnTo>
                    <a:pt x="2749202" y="986322"/>
                  </a:lnTo>
                  <a:lnTo>
                    <a:pt x="2755900" y="936498"/>
                  </a:lnTo>
                  <a:lnTo>
                    <a:pt x="2755900" y="187325"/>
                  </a:lnTo>
                  <a:lnTo>
                    <a:pt x="307975" y="187325"/>
                  </a:lnTo>
                  <a:lnTo>
                    <a:pt x="0" y="128524"/>
                  </a:lnTo>
                  <a:close/>
                </a:path>
                <a:path w="2755900" h="1123950">
                  <a:moveTo>
                    <a:pt x="2568448" y="0"/>
                  </a:moveTo>
                  <a:lnTo>
                    <a:pt x="495300" y="0"/>
                  </a:lnTo>
                  <a:lnTo>
                    <a:pt x="445484" y="6688"/>
                  </a:lnTo>
                  <a:lnTo>
                    <a:pt x="400732" y="25564"/>
                  </a:lnTo>
                  <a:lnTo>
                    <a:pt x="362823" y="54848"/>
                  </a:lnTo>
                  <a:lnTo>
                    <a:pt x="333539" y="92757"/>
                  </a:lnTo>
                  <a:lnTo>
                    <a:pt x="314663" y="137509"/>
                  </a:lnTo>
                  <a:lnTo>
                    <a:pt x="307975" y="187325"/>
                  </a:lnTo>
                  <a:lnTo>
                    <a:pt x="2755900" y="187325"/>
                  </a:lnTo>
                  <a:lnTo>
                    <a:pt x="2749202" y="137509"/>
                  </a:lnTo>
                  <a:lnTo>
                    <a:pt x="2730302" y="92757"/>
                  </a:lnTo>
                  <a:lnTo>
                    <a:pt x="2700988" y="54848"/>
                  </a:lnTo>
                  <a:lnTo>
                    <a:pt x="2663048" y="25564"/>
                  </a:lnTo>
                  <a:lnTo>
                    <a:pt x="2618272" y="6688"/>
                  </a:lnTo>
                  <a:lnTo>
                    <a:pt x="256844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79" name="object 14"/>
            <p:cNvSpPr/>
            <p:nvPr/>
          </p:nvSpPr>
          <p:spPr>
            <a:xfrm>
              <a:off x="9088560" y="3871800"/>
              <a:ext cx="2755440" cy="1123560"/>
            </a:xfrm>
            <a:custGeom>
              <a:avLst/>
              <a:gdLst>
                <a:gd name="textAreaLeft" fmla="*/ 0 w 2755440"/>
                <a:gd name="textAreaRight" fmla="*/ 2755800 w 2755440"/>
                <a:gd name="textAreaTop" fmla="*/ 0 h 1123560"/>
                <a:gd name="textAreaBottom" fmla="*/ 1123920 h 1123560"/>
              </a:gdLst>
              <a:ahLst/>
              <a:rect l="textAreaLeft" t="textAreaTop" r="textAreaRight" b="textAreaBottom"/>
              <a:pathLst>
                <a:path w="2755900" h="1123950">
                  <a:moveTo>
                    <a:pt x="307975" y="187325"/>
                  </a:moveTo>
                  <a:lnTo>
                    <a:pt x="314663" y="137509"/>
                  </a:lnTo>
                  <a:lnTo>
                    <a:pt x="333539" y="92757"/>
                  </a:lnTo>
                  <a:lnTo>
                    <a:pt x="362823" y="54848"/>
                  </a:lnTo>
                  <a:lnTo>
                    <a:pt x="400732" y="25564"/>
                  </a:lnTo>
                  <a:lnTo>
                    <a:pt x="445484" y="6688"/>
                  </a:lnTo>
                  <a:lnTo>
                    <a:pt x="495300" y="0"/>
                  </a:lnTo>
                  <a:lnTo>
                    <a:pt x="715899" y="0"/>
                  </a:lnTo>
                  <a:lnTo>
                    <a:pt x="1327912" y="0"/>
                  </a:lnTo>
                  <a:lnTo>
                    <a:pt x="2568448" y="0"/>
                  </a:lnTo>
                  <a:lnTo>
                    <a:pt x="2618272" y="6688"/>
                  </a:lnTo>
                  <a:lnTo>
                    <a:pt x="2663048" y="25564"/>
                  </a:lnTo>
                  <a:lnTo>
                    <a:pt x="2700988" y="54848"/>
                  </a:lnTo>
                  <a:lnTo>
                    <a:pt x="2730302" y="92757"/>
                  </a:lnTo>
                  <a:lnTo>
                    <a:pt x="2749202" y="137509"/>
                  </a:lnTo>
                  <a:lnTo>
                    <a:pt x="2755900" y="187325"/>
                  </a:lnTo>
                  <a:lnTo>
                    <a:pt x="2755900" y="468249"/>
                  </a:lnTo>
                  <a:lnTo>
                    <a:pt x="2755900" y="936498"/>
                  </a:lnTo>
                  <a:lnTo>
                    <a:pt x="2749202" y="986322"/>
                  </a:lnTo>
                  <a:lnTo>
                    <a:pt x="2730302" y="1031098"/>
                  </a:lnTo>
                  <a:lnTo>
                    <a:pt x="2700988" y="1069038"/>
                  </a:lnTo>
                  <a:lnTo>
                    <a:pt x="2663048" y="1098352"/>
                  </a:lnTo>
                  <a:lnTo>
                    <a:pt x="2618272" y="1117252"/>
                  </a:lnTo>
                  <a:lnTo>
                    <a:pt x="2568448" y="1123950"/>
                  </a:lnTo>
                  <a:lnTo>
                    <a:pt x="1327912" y="1123950"/>
                  </a:lnTo>
                  <a:lnTo>
                    <a:pt x="715899" y="1123950"/>
                  </a:lnTo>
                  <a:lnTo>
                    <a:pt x="495300" y="1123950"/>
                  </a:lnTo>
                  <a:lnTo>
                    <a:pt x="445484" y="1117252"/>
                  </a:lnTo>
                  <a:lnTo>
                    <a:pt x="400732" y="1098352"/>
                  </a:lnTo>
                  <a:lnTo>
                    <a:pt x="362823" y="1069038"/>
                  </a:lnTo>
                  <a:lnTo>
                    <a:pt x="333539" y="1031098"/>
                  </a:lnTo>
                  <a:lnTo>
                    <a:pt x="314663" y="986322"/>
                  </a:lnTo>
                  <a:lnTo>
                    <a:pt x="307975" y="936498"/>
                  </a:lnTo>
                  <a:lnTo>
                    <a:pt x="307975" y="468249"/>
                  </a:lnTo>
                  <a:lnTo>
                    <a:pt x="0" y="128524"/>
                  </a:lnTo>
                  <a:lnTo>
                    <a:pt x="307975" y="18732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0" name="object 15"/>
          <p:cNvSpPr/>
          <p:nvPr/>
        </p:nvSpPr>
        <p:spPr>
          <a:xfrm>
            <a:off x="3792960" y="3031920"/>
            <a:ext cx="7801920" cy="30229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40" strike="noStrike" u="none">
                <a:solidFill>
                  <a:srgbClr val="404040"/>
                </a:solidFill>
                <a:uFillTx/>
                <a:latin typeface="Trebuchet MS"/>
              </a:rPr>
              <a:t>Process:</a:t>
            </a:r>
            <a:endParaRPr b="0" lang="en-US" sz="2400" strike="noStrike" u="none">
              <a:solidFill>
                <a:srgbClr val="000000"/>
              </a:solidFill>
              <a:uFillTx/>
              <a:latin typeface="Arial"/>
            </a:endParaRPr>
          </a:p>
          <a:p>
            <a:pPr marL="12600" defTabSz="914400">
              <a:lnSpc>
                <a:spcPts val="2849"/>
              </a:lnSpc>
              <a:spcBef>
                <a:spcPts val="170"/>
              </a:spcBef>
            </a:pPr>
            <a:r>
              <a:rPr b="0" lang="en-US" sz="2400" strike="noStrike" u="none">
                <a:solidFill>
                  <a:srgbClr val="4f81bc"/>
                </a:solidFill>
                <a:uFillTx/>
                <a:latin typeface="Trebuchet MS"/>
              </a:rPr>
              <a:t>Fine-</a:t>
            </a:r>
            <a:r>
              <a:rPr b="0" lang="en-US" sz="2400" spc="99" strike="noStrike" u="none">
                <a:solidFill>
                  <a:srgbClr val="4f81bc"/>
                </a:solidFill>
                <a:uFillTx/>
                <a:latin typeface="Trebuchet MS"/>
              </a:rPr>
              <a:t>tuning</a:t>
            </a:r>
            <a:r>
              <a:rPr b="0" lang="en-US" sz="2400" spc="6" strike="noStrike" u="none">
                <a:solidFill>
                  <a:srgbClr val="4f81bc"/>
                </a:solidFill>
                <a:uFillTx/>
                <a:latin typeface="Trebuchet MS"/>
              </a:rPr>
              <a:t> </a:t>
            </a:r>
            <a:r>
              <a:rPr b="0" lang="en-US" sz="2400" strike="noStrike" u="none">
                <a:solidFill>
                  <a:srgbClr val="404040"/>
                </a:solidFill>
                <a:uFillTx/>
                <a:latin typeface="Trebuchet MS"/>
              </a:rPr>
              <a:t>the</a:t>
            </a:r>
            <a:r>
              <a:rPr b="0" lang="en-US" sz="2400" spc="6" strike="noStrike" u="none">
                <a:solidFill>
                  <a:srgbClr val="404040"/>
                </a:solidFill>
                <a:uFillTx/>
                <a:latin typeface="Trebuchet MS"/>
              </a:rPr>
              <a:t> </a:t>
            </a:r>
            <a:r>
              <a:rPr b="0" lang="en-US" sz="2400" strike="noStrike" u="none">
                <a:solidFill>
                  <a:srgbClr val="404040"/>
                </a:solidFill>
                <a:uFillTx/>
                <a:latin typeface="Trebuchet MS"/>
              </a:rPr>
              <a:t>model</a:t>
            </a:r>
            <a:r>
              <a:rPr b="0" lang="en-US" sz="2400" spc="34" strike="noStrike" u="none">
                <a:solidFill>
                  <a:srgbClr val="404040"/>
                </a:solidFill>
                <a:uFillTx/>
                <a:latin typeface="Trebuchet MS"/>
              </a:rPr>
              <a:t> </a:t>
            </a:r>
            <a:r>
              <a:rPr b="0" lang="en-US" sz="2400" spc="65" strike="noStrike" u="none">
                <a:solidFill>
                  <a:srgbClr val="404040"/>
                </a:solidFill>
                <a:uFillTx/>
                <a:latin typeface="Trebuchet MS"/>
              </a:rPr>
              <a:t>on</a:t>
            </a:r>
            <a:r>
              <a:rPr b="0" lang="en-US" sz="2400" spc="14" strike="noStrike" u="none">
                <a:solidFill>
                  <a:srgbClr val="404040"/>
                </a:solidFill>
                <a:uFillTx/>
                <a:latin typeface="Trebuchet MS"/>
              </a:rPr>
              <a:t> </a:t>
            </a:r>
            <a:r>
              <a:rPr b="0" lang="en-US" sz="2400" spc="79" strike="noStrike" u="none">
                <a:solidFill>
                  <a:srgbClr val="404040"/>
                </a:solidFill>
                <a:uFillTx/>
                <a:latin typeface="Trebuchet MS"/>
              </a:rPr>
              <a:t>datasets</a:t>
            </a:r>
            <a:r>
              <a:rPr b="0" lang="en-US" sz="2400" spc="-14" strike="noStrike" u="none">
                <a:solidFill>
                  <a:srgbClr val="404040"/>
                </a:solidFill>
                <a:uFillTx/>
                <a:latin typeface="Trebuchet MS"/>
              </a:rPr>
              <a:t> </a:t>
            </a:r>
            <a:r>
              <a:rPr b="0" lang="en-US" sz="2400" strike="noStrike" u="none">
                <a:solidFill>
                  <a:srgbClr val="404040"/>
                </a:solidFill>
                <a:uFillTx/>
                <a:latin typeface="Trebuchet MS"/>
              </a:rPr>
              <a:t>that</a:t>
            </a:r>
            <a:r>
              <a:rPr b="0" lang="en-US" sz="2400" spc="-45" strike="noStrike" u="none">
                <a:solidFill>
                  <a:srgbClr val="404040"/>
                </a:solidFill>
                <a:uFillTx/>
                <a:latin typeface="Trebuchet MS"/>
              </a:rPr>
              <a:t> </a:t>
            </a:r>
            <a:r>
              <a:rPr b="0" lang="en-US" sz="2400" spc="65" strike="noStrike" u="none">
                <a:solidFill>
                  <a:srgbClr val="404040"/>
                </a:solidFill>
                <a:uFillTx/>
                <a:latin typeface="Trebuchet MS"/>
              </a:rPr>
              <a:t>contain </a:t>
            </a:r>
            <a:r>
              <a:rPr b="0" lang="en-US" sz="2400" spc="96" strike="noStrike" u="none">
                <a:solidFill>
                  <a:srgbClr val="404040"/>
                </a:solidFill>
                <a:uFillTx/>
                <a:latin typeface="Trebuchet MS"/>
              </a:rPr>
              <a:t>instructions</a:t>
            </a:r>
            <a:r>
              <a:rPr b="0" lang="en-US" sz="2400" spc="-91" strike="noStrike" u="none">
                <a:solidFill>
                  <a:srgbClr val="404040"/>
                </a:solidFill>
                <a:uFillTx/>
                <a:latin typeface="Trebuchet MS"/>
              </a:rPr>
              <a:t> </a:t>
            </a:r>
            <a:r>
              <a:rPr b="0" lang="en-US" sz="2400" spc="96" strike="noStrike" u="none">
                <a:solidFill>
                  <a:srgbClr val="404040"/>
                </a:solidFill>
                <a:uFillTx/>
                <a:latin typeface="Trebuchet MS"/>
              </a:rPr>
              <a:t>and</a:t>
            </a:r>
            <a:r>
              <a:rPr b="0" lang="en-US" sz="2400" spc="-113"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71" strike="noStrike" u="none">
                <a:solidFill>
                  <a:srgbClr val="404040"/>
                </a:solidFill>
                <a:uFillTx/>
                <a:latin typeface="Trebuchet MS"/>
              </a:rPr>
              <a:t> </a:t>
            </a:r>
            <a:r>
              <a:rPr b="0" lang="en-US" sz="2400" spc="45" strike="noStrike" u="none">
                <a:solidFill>
                  <a:srgbClr val="404040"/>
                </a:solidFill>
                <a:uFillTx/>
                <a:latin typeface="Trebuchet MS"/>
              </a:rPr>
              <a:t>desired</a:t>
            </a:r>
            <a:r>
              <a:rPr b="0" lang="en-US" sz="2400" spc="-113" strike="noStrike" u="none">
                <a:solidFill>
                  <a:srgbClr val="404040"/>
                </a:solidFill>
                <a:uFillTx/>
                <a:latin typeface="Trebuchet MS"/>
              </a:rPr>
              <a:t> </a:t>
            </a:r>
            <a:r>
              <a:rPr b="0" lang="en-US" sz="2400" spc="-11" strike="noStrike" u="none">
                <a:solidFill>
                  <a:srgbClr val="404040"/>
                </a:solidFill>
                <a:uFillTx/>
                <a:latin typeface="Trebuchet MS"/>
              </a:rPr>
              <a:t>outputs.</a:t>
            </a:r>
            <a:endParaRPr b="0" lang="en-US" sz="2400" strike="noStrike" u="none">
              <a:solidFill>
                <a:srgbClr val="000000"/>
              </a:solidFill>
              <a:uFillTx/>
              <a:latin typeface="Arial"/>
            </a:endParaRPr>
          </a:p>
          <a:p>
            <a:pPr marL="6541920" indent="-671040" defTabSz="914400">
              <a:lnSpc>
                <a:spcPts val="2100"/>
              </a:lnSpc>
              <a:spcBef>
                <a:spcPts val="85"/>
              </a:spcBef>
              <a:tabLst>
                <a:tab algn="l" pos="0"/>
              </a:tabLst>
            </a:pPr>
            <a:r>
              <a:rPr b="0" lang="en-US" sz="1800" spc="65" strike="noStrike" u="none">
                <a:solidFill>
                  <a:srgbClr val="ffffff"/>
                </a:solidFill>
                <a:uFillTx/>
                <a:latin typeface="Trebuchet MS"/>
              </a:rPr>
              <a:t>This</a:t>
            </a:r>
            <a:r>
              <a:rPr b="0" lang="en-US" sz="1800" spc="-139" strike="noStrike" u="none">
                <a:solidFill>
                  <a:srgbClr val="ffffff"/>
                </a:solidFill>
                <a:uFillTx/>
                <a:latin typeface="Trebuchet MS"/>
              </a:rPr>
              <a:t> </a:t>
            </a:r>
            <a:r>
              <a:rPr b="0" lang="en-US" sz="1800" spc="71" strike="noStrike" u="none">
                <a:solidFill>
                  <a:srgbClr val="ffffff"/>
                </a:solidFill>
                <a:uFillTx/>
                <a:latin typeface="Trebuchet MS"/>
              </a:rPr>
              <a:t>also</a:t>
            </a:r>
            <a:r>
              <a:rPr b="0" lang="en-US" sz="1800" spc="-113" strike="noStrike" u="none">
                <a:solidFill>
                  <a:srgbClr val="ffffff"/>
                </a:solidFill>
                <a:uFillTx/>
                <a:latin typeface="Trebuchet MS"/>
              </a:rPr>
              <a:t> </a:t>
            </a:r>
            <a:r>
              <a:rPr b="0" lang="en-US" sz="1800" spc="60" strike="noStrike" u="none">
                <a:solidFill>
                  <a:srgbClr val="ffffff"/>
                </a:solidFill>
                <a:uFillTx/>
                <a:latin typeface="Trebuchet MS"/>
              </a:rPr>
              <a:t>includes </a:t>
            </a:r>
            <a:r>
              <a:rPr b="0" lang="en-US" sz="1800" spc="-20" strike="noStrike" u="none">
                <a:solidFill>
                  <a:srgbClr val="ffffff"/>
                </a:solidFill>
                <a:uFillTx/>
                <a:latin typeface="Trebuchet MS"/>
              </a:rPr>
              <a:t>RLHF.</a:t>
            </a:r>
            <a:endParaRPr b="0" lang="en-US" sz="1800" strike="noStrike" u="none">
              <a:solidFill>
                <a:srgbClr val="000000"/>
              </a:solidFill>
              <a:uFillTx/>
              <a:latin typeface="Arial"/>
            </a:endParaRPr>
          </a:p>
          <a:p>
            <a:pPr marL="12600" defTabSz="914400">
              <a:lnSpc>
                <a:spcPts val="2704"/>
              </a:lnSpc>
              <a:tabLst>
                <a:tab algn="l" pos="0"/>
              </a:tabLst>
            </a:pPr>
            <a:r>
              <a:rPr b="1" lang="en-US" sz="2400" spc="-11" strike="noStrike" u="none">
                <a:solidFill>
                  <a:srgbClr val="404040"/>
                </a:solidFill>
                <a:uFillTx/>
                <a:latin typeface="Trebuchet MS"/>
              </a:rPr>
              <a:t>Outcome:</a:t>
            </a:r>
            <a:endParaRPr b="0" lang="en-US" sz="2400" strike="noStrike" u="none">
              <a:solidFill>
                <a:srgbClr val="000000"/>
              </a:solidFill>
              <a:uFillTx/>
              <a:latin typeface="Arial"/>
            </a:endParaRPr>
          </a:p>
          <a:p>
            <a:pPr marL="12600" defTabSz="914400">
              <a:lnSpc>
                <a:spcPts val="2849"/>
              </a:lnSpc>
              <a:spcBef>
                <a:spcPts val="170"/>
              </a:spcBef>
              <a:tabLst>
                <a:tab algn="l" pos="0"/>
              </a:tabLst>
            </a:pPr>
            <a:r>
              <a:rPr b="0" lang="en-US" sz="2400" strike="noStrike" u="none">
                <a:solidFill>
                  <a:srgbClr val="404040"/>
                </a:solidFill>
                <a:uFillTx/>
                <a:latin typeface="Trebuchet MS"/>
              </a:rPr>
              <a:t>A</a:t>
            </a:r>
            <a:r>
              <a:rPr b="0" lang="en-US" sz="2400" spc="-60" strike="noStrike" u="none">
                <a:solidFill>
                  <a:srgbClr val="404040"/>
                </a:solidFill>
                <a:uFillTx/>
                <a:latin typeface="Trebuchet MS"/>
              </a:rPr>
              <a:t> </a:t>
            </a:r>
            <a:r>
              <a:rPr b="0" lang="en-US" sz="2400" spc="65" strike="noStrike" u="none">
                <a:solidFill>
                  <a:srgbClr val="404040"/>
                </a:solidFill>
                <a:uFillTx/>
                <a:latin typeface="Trebuchet MS"/>
              </a:rPr>
              <a:t>model</a:t>
            </a:r>
            <a:r>
              <a:rPr b="0" lang="en-US" sz="2400" spc="-79" strike="noStrike" u="none">
                <a:solidFill>
                  <a:srgbClr val="404040"/>
                </a:solidFill>
                <a:uFillTx/>
                <a:latin typeface="Trebuchet MS"/>
              </a:rPr>
              <a:t> </a:t>
            </a:r>
            <a:r>
              <a:rPr b="0" lang="en-US" sz="2400" spc="51" strike="noStrike" u="none">
                <a:solidFill>
                  <a:srgbClr val="404040"/>
                </a:solidFill>
                <a:uFillTx/>
                <a:latin typeface="Trebuchet MS"/>
              </a:rPr>
              <a:t>that</a:t>
            </a:r>
            <a:r>
              <a:rPr b="0" lang="en-US" sz="2400" spc="-79" strike="noStrike" u="none">
                <a:solidFill>
                  <a:srgbClr val="404040"/>
                </a:solidFill>
                <a:uFillTx/>
                <a:latin typeface="Trebuchet MS"/>
              </a:rPr>
              <a:t> </a:t>
            </a:r>
            <a:r>
              <a:rPr b="0" lang="en-US" sz="2400" spc="79" strike="noStrike" u="none">
                <a:solidFill>
                  <a:srgbClr val="404040"/>
                </a:solidFill>
                <a:uFillTx/>
                <a:latin typeface="Trebuchet MS"/>
              </a:rPr>
              <a:t>becomes</a:t>
            </a:r>
            <a:r>
              <a:rPr b="0" lang="en-US" sz="2400" spc="-45" strike="noStrike" u="none">
                <a:solidFill>
                  <a:srgbClr val="404040"/>
                </a:solidFill>
                <a:uFillTx/>
                <a:latin typeface="Trebuchet MS"/>
              </a:rPr>
              <a:t> </a:t>
            </a:r>
            <a:r>
              <a:rPr b="0" lang="en-US" sz="2400" spc="-20" strike="noStrike" u="none">
                <a:solidFill>
                  <a:srgbClr val="404040"/>
                </a:solidFill>
                <a:uFillTx/>
                <a:latin typeface="Trebuchet MS"/>
              </a:rPr>
              <a:t>better</a:t>
            </a:r>
            <a:r>
              <a:rPr b="0" lang="en-US" sz="2400" spc="-54" strike="noStrike" u="none">
                <a:solidFill>
                  <a:srgbClr val="404040"/>
                </a:solidFill>
                <a:uFillTx/>
                <a:latin typeface="Trebuchet MS"/>
              </a:rPr>
              <a:t> </a:t>
            </a:r>
            <a:r>
              <a:rPr b="0" lang="en-US" sz="2400" strike="noStrike" u="none">
                <a:solidFill>
                  <a:srgbClr val="404040"/>
                </a:solidFill>
                <a:uFillTx/>
                <a:latin typeface="Trebuchet MS"/>
              </a:rPr>
              <a:t>at</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interpreting </a:t>
            </a:r>
            <a:r>
              <a:rPr b="0" lang="en-US" sz="2400" spc="71" strike="noStrike" u="none">
                <a:solidFill>
                  <a:srgbClr val="404040"/>
                </a:solidFill>
                <a:uFillTx/>
                <a:latin typeface="Trebuchet MS"/>
              </a:rPr>
              <a:t>and </a:t>
            </a:r>
            <a:r>
              <a:rPr b="0" lang="en-US" sz="2400" strike="noStrike" u="none">
                <a:solidFill>
                  <a:srgbClr val="404040"/>
                </a:solidFill>
                <a:uFillTx/>
                <a:latin typeface="Trebuchet MS"/>
              </a:rPr>
              <a:t>following</a:t>
            </a:r>
            <a:r>
              <a:rPr b="0" lang="en-US" sz="2400" spc="31" strike="noStrike" u="none">
                <a:solidFill>
                  <a:srgbClr val="404040"/>
                </a:solidFill>
                <a:uFillTx/>
                <a:latin typeface="Trebuchet MS"/>
              </a:rPr>
              <a:t> </a:t>
            </a:r>
            <a:r>
              <a:rPr b="0" lang="en-US" sz="2400" spc="74" strike="noStrike" u="none">
                <a:solidFill>
                  <a:srgbClr val="404040"/>
                </a:solidFill>
                <a:uFillTx/>
                <a:latin typeface="Trebuchet MS"/>
              </a:rPr>
              <a:t>user</a:t>
            </a:r>
            <a:r>
              <a:rPr b="0" lang="en-US" sz="2400" spc="60" strike="noStrike" u="none">
                <a:solidFill>
                  <a:srgbClr val="404040"/>
                </a:solidFill>
                <a:uFillTx/>
                <a:latin typeface="Trebuchet MS"/>
              </a:rPr>
              <a:t> </a:t>
            </a:r>
            <a:r>
              <a:rPr b="0" lang="en-US" sz="2400" spc="45" strike="noStrike" u="none">
                <a:solidFill>
                  <a:srgbClr val="404040"/>
                </a:solidFill>
                <a:uFillTx/>
                <a:latin typeface="Trebuchet MS"/>
              </a:rPr>
              <a:t>instructions.</a:t>
            </a:r>
            <a:endParaRPr b="0" lang="en-US" sz="2400" strike="noStrike" u="none">
              <a:solidFill>
                <a:srgbClr val="000000"/>
              </a:solidFill>
              <a:uFillTx/>
              <a:latin typeface="Arial"/>
            </a:endParaRPr>
          </a:p>
        </p:txBody>
      </p:sp>
      <p:sp>
        <p:nvSpPr>
          <p:cNvPr id="181" name="object 16"/>
          <p:cNvSpPr/>
          <p:nvPr/>
        </p:nvSpPr>
        <p:spPr>
          <a:xfrm>
            <a:off x="11819520" y="6478560"/>
            <a:ext cx="9864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51" strike="noStrike" u="none">
                <a:solidFill>
                  <a:srgbClr val="888888"/>
                </a:solidFill>
                <a:uFillTx/>
                <a:latin typeface="Trebuchet MS"/>
              </a:rPr>
              <a:t>7</a:t>
            </a:r>
            <a:endParaRPr b="0" lang="en-US" sz="1200" strike="noStrike" u="none">
              <a:solidFill>
                <a:srgbClr val="000000"/>
              </a:solidFill>
              <a:uFillTx/>
              <a:latin typeface="Arial"/>
            </a:endParaRPr>
          </a:p>
        </p:txBody>
      </p:sp>
      <p:sp>
        <p:nvSpPr>
          <p:cNvPr id="182" name="TextBox 16"/>
          <p:cNvSpPr/>
          <p:nvPr/>
        </p:nvSpPr>
        <p:spPr>
          <a:xfrm>
            <a:off x="209880" y="5428800"/>
            <a:ext cx="2742840" cy="63972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Calibri"/>
                <a:ea typeface="Calibri"/>
              </a:rPr>
              <a:t>supervised fine-tuning</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Downsides of In Context Learning</a:t>
            </a:r>
            <a:endParaRPr b="0" lang="en-US" sz="4400" strike="noStrike" u="none">
              <a:solidFill>
                <a:schemeClr val="dk1"/>
              </a:solidFill>
              <a:uFillTx/>
              <a:latin typeface="Calibri"/>
            </a:endParaRPr>
          </a:p>
        </p:txBody>
      </p:sp>
      <p:pic>
        <p:nvPicPr>
          <p:cNvPr id="561" name="Picture 3" descr="A screenshot of a computer&#10;&#10;AI-generated content may be incorrect."/>
          <p:cNvPicPr/>
          <p:nvPr/>
        </p:nvPicPr>
        <p:blipFill>
          <a:blip r:embed="rId1"/>
          <a:stretch/>
        </p:blipFill>
        <p:spPr>
          <a:xfrm>
            <a:off x="6480" y="1266840"/>
            <a:ext cx="11229480" cy="2800080"/>
          </a:xfrm>
          <a:prstGeom prst="rect">
            <a:avLst/>
          </a:prstGeom>
          <a:noFill/>
          <a:ln w="0">
            <a:noFill/>
          </a:ln>
        </p:spPr>
      </p:pic>
      <p:pic>
        <p:nvPicPr>
          <p:cNvPr id="562" name="Picture 4" descr="A close up of a sign&#10;&#10;AI-generated content may be incorrect."/>
          <p:cNvPicPr/>
          <p:nvPr/>
        </p:nvPicPr>
        <p:blipFill>
          <a:blip r:embed="rId2"/>
          <a:stretch/>
        </p:blipFill>
        <p:spPr>
          <a:xfrm>
            <a:off x="8280" y="4068360"/>
            <a:ext cx="10305720" cy="64728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Why is Full Finetuning in LLM Challenging?</a:t>
            </a:r>
            <a:endParaRPr b="0" lang="en-US" sz="4400" strike="noStrike" u="none">
              <a:solidFill>
                <a:schemeClr val="dk1"/>
              </a:solidFill>
              <a:uFillTx/>
              <a:latin typeface="Calibri"/>
            </a:endParaRPr>
          </a:p>
        </p:txBody>
      </p:sp>
      <p:pic>
        <p:nvPicPr>
          <p:cNvPr id="564" name="Picture 3" descr=""/>
          <p:cNvPicPr/>
          <p:nvPr/>
        </p:nvPicPr>
        <p:blipFill>
          <a:blip r:embed="rId1"/>
          <a:stretch/>
        </p:blipFill>
        <p:spPr>
          <a:xfrm>
            <a:off x="670680" y="1046160"/>
            <a:ext cx="4438440" cy="4505040"/>
          </a:xfrm>
          <a:prstGeom prst="rect">
            <a:avLst/>
          </a:prstGeom>
          <a:noFill/>
          <a:ln w="0">
            <a:noFill/>
          </a:ln>
        </p:spPr>
      </p:pic>
      <p:pic>
        <p:nvPicPr>
          <p:cNvPr id="565" name="Picture 4" descr="A diagram of a company&#10;&#10;AI-generated content may be incorrect."/>
          <p:cNvPicPr/>
          <p:nvPr/>
        </p:nvPicPr>
        <p:blipFill>
          <a:blip r:embed="rId2"/>
          <a:stretch/>
        </p:blipFill>
        <p:spPr>
          <a:xfrm>
            <a:off x="5811120" y="936720"/>
            <a:ext cx="5847840" cy="3962160"/>
          </a:xfrm>
          <a:prstGeom prst="rect">
            <a:avLst/>
          </a:prstGeom>
          <a:noFill/>
          <a:ln w="0">
            <a:noFill/>
          </a:ln>
        </p:spPr>
      </p:pic>
      <p:pic>
        <p:nvPicPr>
          <p:cNvPr id="566" name="Picture 5" descr=""/>
          <p:cNvPicPr/>
          <p:nvPr/>
        </p:nvPicPr>
        <p:blipFill>
          <a:blip r:embed="rId3"/>
          <a:stretch/>
        </p:blipFill>
        <p:spPr>
          <a:xfrm>
            <a:off x="5807880" y="5119560"/>
            <a:ext cx="3419280" cy="42840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PEFT</a:t>
            </a:r>
            <a:endParaRPr b="0" lang="en-US" sz="4400" strike="noStrike" u="none">
              <a:solidFill>
                <a:schemeClr val="dk1"/>
              </a:solidFill>
              <a:uFillTx/>
              <a:latin typeface="Calibri"/>
            </a:endParaRPr>
          </a:p>
        </p:txBody>
      </p:sp>
      <p:pic>
        <p:nvPicPr>
          <p:cNvPr id="568" name="Content Placeholder 3" descr=""/>
          <p:cNvPicPr/>
          <p:nvPr/>
        </p:nvPicPr>
        <p:blipFill>
          <a:blip r:embed="rId1"/>
          <a:stretch/>
        </p:blipFill>
        <p:spPr>
          <a:xfrm>
            <a:off x="2147760" y="1151280"/>
            <a:ext cx="7895880" cy="486684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PEFT Advantages</a:t>
            </a:r>
            <a:endParaRPr b="0" lang="en-US" sz="4400" strike="noStrike" u="none">
              <a:solidFill>
                <a:schemeClr val="dk1"/>
              </a:solidFill>
              <a:uFillTx/>
              <a:latin typeface="Calibri"/>
            </a:endParaRPr>
          </a:p>
        </p:txBody>
      </p:sp>
      <p:pic>
        <p:nvPicPr>
          <p:cNvPr id="570" name="Picture 3" descr=""/>
          <p:cNvPicPr/>
          <p:nvPr/>
        </p:nvPicPr>
        <p:blipFill>
          <a:blip r:embed="rId1"/>
          <a:stretch/>
        </p:blipFill>
        <p:spPr>
          <a:xfrm>
            <a:off x="2590920" y="1109520"/>
            <a:ext cx="7009920" cy="463824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Adapters – Houlsby et al. 2019</a:t>
            </a:r>
            <a:endParaRPr b="0" lang="en-US" sz="4400" strike="noStrike" u="none">
              <a:solidFill>
                <a:schemeClr val="dk1"/>
              </a:solidFill>
              <a:uFillTx/>
              <a:latin typeface="Calibri"/>
            </a:endParaRPr>
          </a:p>
        </p:txBody>
      </p:sp>
      <p:pic>
        <p:nvPicPr>
          <p:cNvPr id="572" name="Picture 3" descr=""/>
          <p:cNvPicPr/>
          <p:nvPr/>
        </p:nvPicPr>
        <p:blipFill>
          <a:blip r:embed="rId1"/>
          <a:stretch/>
        </p:blipFill>
        <p:spPr>
          <a:xfrm>
            <a:off x="1662120" y="1090440"/>
            <a:ext cx="8867520" cy="467640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pic>
        <p:nvPicPr>
          <p:cNvPr id="574" name="Content Placeholder 3" descr=""/>
          <p:cNvPicPr/>
          <p:nvPr/>
        </p:nvPicPr>
        <p:blipFill>
          <a:blip r:embed="rId1"/>
          <a:stretch/>
        </p:blipFill>
        <p:spPr>
          <a:xfrm>
            <a:off x="3011400" y="992880"/>
            <a:ext cx="616896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(Soft) Prompt Tuning (Lester et al. 2021)</a:t>
            </a:r>
            <a:endParaRPr b="0" lang="en-US" sz="4400" strike="noStrike" u="none">
              <a:solidFill>
                <a:schemeClr val="dk1"/>
              </a:solidFill>
              <a:uFillTx/>
              <a:latin typeface="Calibri"/>
            </a:endParaRPr>
          </a:p>
        </p:txBody>
      </p:sp>
      <p:sp>
        <p:nvSpPr>
          <p:cNvPr id="576" name="PlaceHolder 2"/>
          <p:cNvSpPr>
            <a:spLocks noGrp="1"/>
          </p:cNvSpPr>
          <p:nvPr>
            <p:ph/>
          </p:nvPr>
        </p:nvSpPr>
        <p:spPr>
          <a:xfrm>
            <a:off x="838080" y="992880"/>
            <a:ext cx="7383600" cy="51840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ea typeface="Calibri"/>
              </a:rPr>
              <a:t>In Context Tuning- hard prompting</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ea typeface="Calibri"/>
              </a:rPr>
              <a:t>Would it be possible for the model to learn the prompt itself if we have large amount of input/output and a mechansism to measure how good/bad the prompt is?</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ea typeface="Calibri"/>
              </a:rPr>
              <a:t>Reserve some special tokens in the input called soft prompts which are the only trainable parameters</a:t>
            </a:r>
            <a:endParaRPr b="0" lang="en-US" sz="2800" strike="noStrike" u="none">
              <a:solidFill>
                <a:schemeClr val="dk1"/>
              </a:solidFill>
              <a:uFillTx/>
              <a:latin typeface="Calibri"/>
            </a:endParaRPr>
          </a:p>
        </p:txBody>
      </p:sp>
      <p:pic>
        <p:nvPicPr>
          <p:cNvPr id="577" name="Picture 3" descr="A diagram of a transformer layer&#10;&#10;AI-generated content may be incorrect."/>
          <p:cNvPicPr/>
          <p:nvPr/>
        </p:nvPicPr>
        <p:blipFill>
          <a:blip r:embed="rId1"/>
          <a:stretch/>
        </p:blipFill>
        <p:spPr>
          <a:xfrm>
            <a:off x="8968680" y="806400"/>
            <a:ext cx="2190240" cy="513360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782640" y="348480"/>
            <a:ext cx="10515240" cy="435600"/>
          </a:xfrm>
          <a:prstGeom prst="rect">
            <a:avLst/>
          </a:prstGeom>
          <a:noFill/>
          <a:ln w="0">
            <a:noFill/>
          </a:ln>
        </p:spPr>
        <p:txBody>
          <a:bodyPr lIns="91440" rIns="91440" tIns="45720" bIns="45720" anchor="ctr">
            <a:noAutofit/>
          </a:bodyPr>
          <a:p>
            <a:pPr indent="0" defTabSz="914400">
              <a:lnSpc>
                <a:spcPct val="90000"/>
              </a:lnSpc>
              <a:buNone/>
            </a:pPr>
            <a:r>
              <a:rPr b="1" lang="en-IN" sz="3200" strike="noStrike" u="none">
                <a:solidFill>
                  <a:srgbClr val="c00000"/>
                </a:solidFill>
                <a:uFillTx/>
                <a:latin typeface="Calibri"/>
              </a:rPr>
              <a:t>Soft Prompting </a:t>
            </a:r>
            <a:endParaRPr b="0" lang="en-US" sz="3200" strike="noStrike" u="none">
              <a:solidFill>
                <a:schemeClr val="dk1"/>
              </a:solidFill>
              <a:uFillTx/>
              <a:latin typeface="Calibri"/>
            </a:endParaRPr>
          </a:p>
        </p:txBody>
      </p:sp>
      <p:sp>
        <p:nvSpPr>
          <p:cNvPr id="579" name="TextBox 4"/>
          <p:cNvSpPr/>
          <p:nvPr/>
        </p:nvSpPr>
        <p:spPr>
          <a:xfrm>
            <a:off x="1361160" y="1231920"/>
            <a:ext cx="9673560" cy="130932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rgbClr val="242424"/>
                </a:solidFill>
                <a:highlight>
                  <a:srgbClr val="ffffff"/>
                </a:highlight>
                <a:uFillTx/>
                <a:latin typeface="source-serif-pro"/>
              </a:rPr>
              <a:t>With soft-prompts our goal is to </a:t>
            </a:r>
            <a:r>
              <a:rPr b="0" lang="en-US" sz="2000" strike="noStrike" u="none">
                <a:solidFill>
                  <a:srgbClr val="c00000"/>
                </a:solidFill>
                <a:highlight>
                  <a:srgbClr val="ffffff"/>
                </a:highlight>
                <a:uFillTx/>
                <a:latin typeface="source-serif-pro"/>
              </a:rPr>
              <a:t>add information </a:t>
            </a:r>
            <a:r>
              <a:rPr b="0" lang="en-US" sz="2000" strike="noStrike" u="none">
                <a:solidFill>
                  <a:srgbClr val="242424"/>
                </a:solidFill>
                <a:highlight>
                  <a:srgbClr val="ffffff"/>
                </a:highlight>
                <a:uFillTx/>
                <a:latin typeface="source-serif-pro"/>
              </a:rPr>
              <a:t>to the base model that is </a:t>
            </a:r>
            <a:r>
              <a:rPr b="0" lang="en-US" sz="2000" strike="noStrike" u="none">
                <a:solidFill>
                  <a:srgbClr val="c00000"/>
                </a:solidFill>
                <a:highlight>
                  <a:srgbClr val="ffffff"/>
                </a:highlight>
                <a:uFillTx/>
                <a:latin typeface="source-serif-pro"/>
              </a:rPr>
              <a:t>more specific to our current task</a:t>
            </a:r>
            <a:r>
              <a:rPr b="0" lang="en-US" sz="2000" strike="noStrike" u="none">
                <a:solidFill>
                  <a:srgbClr val="242424"/>
                </a:solidFill>
                <a:highlight>
                  <a:srgbClr val="ffffff"/>
                </a:highlight>
                <a:uFillTx/>
                <a:latin typeface="source-serif-pro"/>
              </a:rPr>
              <a:t>. With prompt tuning we accomplish this by creating a set of parameters for the </a:t>
            </a:r>
            <a:r>
              <a:rPr b="1" lang="en-US" sz="2000" strike="noStrike" u="none">
                <a:solidFill>
                  <a:srgbClr val="c00000"/>
                </a:solidFill>
                <a:highlight>
                  <a:srgbClr val="ffffff"/>
                </a:highlight>
                <a:uFillTx/>
                <a:latin typeface="source-serif-pro"/>
              </a:rPr>
              <a:t>prompt tokens and injecting this at the beginning of the network</a:t>
            </a:r>
            <a:r>
              <a:rPr b="0" lang="en-US" sz="2000" strike="noStrike" u="none">
                <a:solidFill>
                  <a:srgbClr val="242424"/>
                </a:solidFill>
                <a:highlight>
                  <a:srgbClr val="ffffff"/>
                </a:highlight>
                <a:uFillTx/>
                <a:latin typeface="source-serif-pro"/>
              </a:rPr>
              <a:t>.</a:t>
            </a:r>
            <a:endParaRPr b="0" lang="en-US" sz="2000" strike="noStrike" u="none">
              <a:solidFill>
                <a:srgbClr val="000000"/>
              </a:solidFill>
              <a:uFillTx/>
              <a:latin typeface="Arial"/>
            </a:endParaRPr>
          </a:p>
        </p:txBody>
      </p:sp>
      <p:sp>
        <p:nvSpPr>
          <p:cNvPr id="580" name="TextBox 6"/>
          <p:cNvSpPr/>
          <p:nvPr/>
        </p:nvSpPr>
        <p:spPr>
          <a:xfrm>
            <a:off x="3044520" y="2705760"/>
            <a:ext cx="610956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Soft-prompting is a technique that tries to avoid this dataset creation. In hard prompting, we are creating data in a discrete representation (picking words.) In soft-prompting, we seek a </a:t>
            </a:r>
            <a:r>
              <a:rPr b="1" lang="en-US" sz="1800" strike="noStrike" u="none">
                <a:solidFill>
                  <a:srgbClr val="c00000"/>
                </a:solidFill>
                <a:highlight>
                  <a:srgbClr val="ffffff"/>
                </a:highlight>
                <a:uFillTx/>
                <a:latin typeface="source-serif-pro"/>
              </a:rPr>
              <a:t>continuous representation of the text we will input to the model</a:t>
            </a:r>
            <a:endParaRPr b="0" lang="en-US" sz="1800" strike="noStrike" u="none">
              <a:solidFill>
                <a:srgbClr val="000000"/>
              </a:solidFill>
              <a:uFillTx/>
              <a:latin typeface="Arial"/>
            </a:endParaRPr>
          </a:p>
        </p:txBody>
      </p:sp>
      <p:sp>
        <p:nvSpPr>
          <p:cNvPr id="581" name="TextBox 8"/>
          <p:cNvSpPr/>
          <p:nvPr/>
        </p:nvSpPr>
        <p:spPr>
          <a:xfrm>
            <a:off x="1250280" y="4322160"/>
            <a:ext cx="10103040" cy="146124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Depending on the technique, there are different methods for how the information is added to the network. The core idea is that the base model does not optimize the text itself but rather the </a:t>
            </a:r>
            <a:r>
              <a:rPr b="1" lang="en-US" sz="1800" strike="noStrike" u="none">
                <a:solidFill>
                  <a:srgbClr val="c00000"/>
                </a:solidFill>
                <a:highlight>
                  <a:srgbClr val="ffffff"/>
                </a:highlight>
                <a:uFillTx/>
                <a:latin typeface="source-serif-pro"/>
              </a:rPr>
              <a:t>continuous representation (i.e. some type of learnable tensor) of the prompt text. </a:t>
            </a:r>
            <a:r>
              <a:rPr b="0" lang="en-US" sz="1800" strike="noStrike" u="none">
                <a:solidFill>
                  <a:srgbClr val="242424"/>
                </a:solidFill>
                <a:highlight>
                  <a:srgbClr val="ffffff"/>
                </a:highlight>
                <a:uFillTx/>
                <a:latin typeface="source-serif-pro"/>
              </a:rPr>
              <a:t>This can be some form of embedding or some transformation applied to that embedding.</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2" name="Picture 4" descr=""/>
          <p:cNvPicPr/>
          <p:nvPr/>
        </p:nvPicPr>
        <p:blipFill>
          <a:blip r:embed="rId1"/>
          <a:stretch/>
        </p:blipFill>
        <p:spPr>
          <a:xfrm>
            <a:off x="1305000" y="2390040"/>
            <a:ext cx="9934560" cy="3195360"/>
          </a:xfrm>
          <a:prstGeom prst="rect">
            <a:avLst/>
          </a:prstGeom>
          <a:noFill/>
          <a:ln w="0">
            <a:noFill/>
          </a:ln>
        </p:spPr>
      </p:pic>
      <p:sp>
        <p:nvSpPr>
          <p:cNvPr id="583" name="TextBox 6"/>
          <p:cNvSpPr/>
          <p:nvPr/>
        </p:nvSpPr>
        <p:spPr>
          <a:xfrm>
            <a:off x="1579320" y="992880"/>
            <a:ext cx="9307440" cy="130932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2000" strike="noStrike" u="none">
                <a:solidFill>
                  <a:schemeClr val="dk1"/>
                </a:solidFill>
                <a:uFillTx/>
                <a:latin typeface="Calibri"/>
              </a:rPr>
              <a:t>Prompt Tuning:</a:t>
            </a:r>
            <a:endParaRPr b="0" lang="en-US" sz="2000" strike="noStrike" u="none">
              <a:solidFill>
                <a:srgbClr val="000000"/>
              </a:solidFill>
              <a:uFillTx/>
              <a:latin typeface="Arial"/>
            </a:endParaRPr>
          </a:p>
          <a:p>
            <a:pPr indent="-216000" defTabSz="914400">
              <a:lnSpc>
                <a:spcPct val="100000"/>
              </a:lnSpc>
              <a:buClr>
                <a:srgbClr val="000000"/>
              </a:buClr>
              <a:buFont typeface="Arial"/>
              <a:buChar char="•"/>
            </a:pPr>
            <a:r>
              <a:rPr b="1" lang="en-US" sz="2000" strike="noStrike" u="none">
                <a:solidFill>
                  <a:schemeClr val="dk1"/>
                </a:solidFill>
                <a:uFillTx/>
                <a:latin typeface="Calibri"/>
              </a:rPr>
              <a:t>Trainable Prompt Parameters:</a:t>
            </a:r>
            <a:r>
              <a:rPr b="0" lang="en-US" sz="2000" strike="noStrike" u="none">
                <a:solidFill>
                  <a:schemeClr val="dk1"/>
                </a:solidFill>
                <a:uFillTx/>
                <a:latin typeface="Calibri"/>
              </a:rPr>
              <a:t> This approach focuses on creating a set of trainable parameters specifically for the prompt tokens. These parameters are essentially learned representations of the task that guide the LLM.</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92500" lnSpcReduction="19999"/>
          </a:bodyPr>
          <a:p>
            <a:pPr indent="0" defTabSz="914400">
              <a:lnSpc>
                <a:spcPct val="90000"/>
              </a:lnSpc>
              <a:buNone/>
            </a:pPr>
            <a:r>
              <a:rPr b="1" lang="en-IN" sz="3200" strike="noStrike" u="none">
                <a:solidFill>
                  <a:srgbClr val="c00000"/>
                </a:solidFill>
                <a:uFillTx/>
                <a:latin typeface="Calibri"/>
              </a:rPr>
              <a:t>Example sentiment Analysis</a:t>
            </a:r>
            <a:endParaRPr b="0" lang="en-US" sz="3200" strike="noStrike" u="none">
              <a:solidFill>
                <a:schemeClr val="dk1"/>
              </a:solidFill>
              <a:uFillTx/>
              <a:latin typeface="Calibri"/>
            </a:endParaRPr>
          </a:p>
        </p:txBody>
      </p:sp>
      <p:sp>
        <p:nvSpPr>
          <p:cNvPr id="585" name="TextBox 5"/>
          <p:cNvSpPr/>
          <p:nvPr/>
        </p:nvSpPr>
        <p:spPr>
          <a:xfrm>
            <a:off x="552600" y="1322640"/>
            <a:ext cx="11086920" cy="5546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Imagine you want to fine-tune a pre-trained LLM for sentiment analysis. Here's how prompt tuning might work:</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Define Prompt Template</a:t>
            </a:r>
            <a:r>
              <a:rPr b="0" lang="en-US" sz="2000" strike="noStrike" u="none">
                <a:solidFill>
                  <a:schemeClr val="dk1"/>
                </a:solidFill>
                <a:uFillTx/>
                <a:latin typeface="Calibri"/>
              </a:rPr>
              <a:t>: You create a prompt template with special tokens representing the task and sentiment categories (positive, negative, neutral). </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An example template could be</a:t>
            </a:r>
            <a:r>
              <a:rPr b="1" lang="en-US" sz="1800" strike="noStrike" u="none">
                <a:solidFill>
                  <a:srgbClr val="0070c0"/>
                </a:solidFill>
                <a:uFillTx/>
                <a:latin typeface="Calibri"/>
              </a:rPr>
              <a:t>:[SENTIMENT] sentiment: __label__ , review:  "This movie was fantastic!“</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[SENTIMENT] is a special token representing the task (sentiment analysis).__label__ is a placeholder that will be filled with the predicted sentiment during inference.“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This movie was fantastic!" is the actual review text you want the model to analyze.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Trainable Prompt Parameters</a:t>
            </a:r>
            <a:r>
              <a:rPr b="0" lang="en-US" sz="2000" strike="noStrike" u="none">
                <a:solidFill>
                  <a:schemeClr val="dk1"/>
                </a:solidFill>
                <a:uFillTx/>
                <a:latin typeface="Calibri"/>
              </a:rPr>
              <a:t>: The model learns a set of parameters (embeddings) for each special token in the prompt template. These parameters capture the task-specific information.</a:t>
            </a:r>
            <a:endParaRPr b="0" lang="en-US" sz="20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Feeding the Input</a:t>
            </a:r>
            <a:r>
              <a:rPr b="0" lang="en-US" sz="1800" strike="noStrike" u="none">
                <a:solidFill>
                  <a:schemeClr val="dk1"/>
                </a:solidFill>
                <a:uFillTx/>
                <a:latin typeface="Calibri"/>
              </a:rPr>
              <a:t>: </a:t>
            </a:r>
            <a:r>
              <a:rPr b="0" lang="en-US" sz="2000" strike="noStrike" u="none">
                <a:solidFill>
                  <a:schemeClr val="dk1"/>
                </a:solidFill>
                <a:uFillTx/>
                <a:latin typeface="Calibri"/>
              </a:rPr>
              <a:t>During training and inference, you combine the prompt template with the actual review text, replacing __label__ with a special "unknown" token.</a:t>
            </a:r>
            <a:endParaRPr b="0" lang="en-US" sz="2000" strike="noStrike" u="none">
              <a:solidFill>
                <a:srgbClr val="000000"/>
              </a:solidFill>
              <a:uFillTx/>
              <a:latin typeface="Arial"/>
            </a:endParaRPr>
          </a:p>
        </p:txBody>
      </p:sp>
      <p:pic>
        <p:nvPicPr>
          <p:cNvPr id="586" name="Picture 2" descr="A screenshot of a computer&#10;&#10;AI-generated content may be incorrect."/>
          <p:cNvPicPr/>
          <p:nvPr/>
        </p:nvPicPr>
        <p:blipFill>
          <a:blip r:embed="rId1"/>
          <a:stretch/>
        </p:blipFill>
        <p:spPr>
          <a:xfrm>
            <a:off x="0" y="0"/>
            <a:ext cx="12191760" cy="6857640"/>
          </a:xfrm>
          <a:prstGeom prst="rect">
            <a:avLst/>
          </a:prstGeom>
          <a:noFill/>
          <a:ln w="0">
            <a:noFill/>
          </a:ln>
        </p:spPr>
      </p:pic>
      <p:pic>
        <p:nvPicPr>
          <p:cNvPr id="587" name="Picture 3" descr="A screenshot of a computer&#10;&#10;AI-generated content may be incorrect."/>
          <p:cNvPicPr/>
          <p:nvPr/>
        </p:nvPicPr>
        <p:blipFill>
          <a:blip r:embed="rId2"/>
          <a:stretch/>
        </p:blipFill>
        <p:spPr>
          <a:xfrm>
            <a:off x="0" y="0"/>
            <a:ext cx="12191760" cy="685764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84"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grpSp>
        <p:nvGrpSpPr>
          <p:cNvPr id="185" name="object 4"/>
          <p:cNvGrpSpPr/>
          <p:nvPr/>
        </p:nvGrpSpPr>
        <p:grpSpPr>
          <a:xfrm>
            <a:off x="295200" y="2361960"/>
            <a:ext cx="2566800" cy="2576160"/>
            <a:chOff x="295200" y="2361960"/>
            <a:chExt cx="2566800" cy="2576160"/>
          </a:xfrm>
        </p:grpSpPr>
        <p:pic>
          <p:nvPicPr>
            <p:cNvPr id="186" name="object 5" descr=""/>
            <p:cNvPicPr/>
            <p:nvPr/>
          </p:nvPicPr>
          <p:blipFill>
            <a:blip r:embed="rId1"/>
            <a:stretch/>
          </p:blipFill>
          <p:spPr>
            <a:xfrm>
              <a:off x="295200" y="2361960"/>
              <a:ext cx="2566800" cy="2576160"/>
            </a:xfrm>
            <a:prstGeom prst="rect">
              <a:avLst/>
            </a:prstGeom>
            <a:noFill/>
            <a:ln w="0">
              <a:noFill/>
            </a:ln>
          </p:spPr>
        </p:pic>
        <p:sp>
          <p:nvSpPr>
            <p:cNvPr id="187" name="object 6"/>
            <p:cNvSpPr/>
            <p:nvPr/>
          </p:nvSpPr>
          <p:spPr>
            <a:xfrm>
              <a:off x="357120" y="2405160"/>
              <a:ext cx="2448360" cy="2457000"/>
            </a:xfrm>
            <a:custGeom>
              <a:avLst/>
              <a:gdLst>
                <a:gd name="textAreaLeft" fmla="*/ 0 w 2448360"/>
                <a:gd name="textAreaRight" fmla="*/ 2448720 w 2448360"/>
                <a:gd name="textAreaTop" fmla="*/ 0 h 2457000"/>
                <a:gd name="textAreaBottom" fmla="*/ 2457360 h 2457000"/>
              </a:gdLst>
              <a:ahLst/>
              <a:rect l="textAreaLeft" t="textAreaTop" r="textAreaRight" b="textAreaBottom"/>
              <a:pathLst>
                <a:path w="2448560" h="2457450">
                  <a:moveTo>
                    <a:pt x="1223962" y="0"/>
                  </a:moveTo>
                  <a:lnTo>
                    <a:pt x="1175902" y="929"/>
                  </a:lnTo>
                  <a:lnTo>
                    <a:pt x="1128311" y="3696"/>
                  </a:lnTo>
                  <a:lnTo>
                    <a:pt x="1081223" y="8265"/>
                  </a:lnTo>
                  <a:lnTo>
                    <a:pt x="1034673" y="14602"/>
                  </a:lnTo>
                  <a:lnTo>
                    <a:pt x="988694" y="22674"/>
                  </a:lnTo>
                  <a:lnTo>
                    <a:pt x="943320" y="32447"/>
                  </a:lnTo>
                  <a:lnTo>
                    <a:pt x="898586" y="43885"/>
                  </a:lnTo>
                  <a:lnTo>
                    <a:pt x="854525" y="56955"/>
                  </a:lnTo>
                  <a:lnTo>
                    <a:pt x="811172" y="71624"/>
                  </a:lnTo>
                  <a:lnTo>
                    <a:pt x="768560" y="87856"/>
                  </a:lnTo>
                  <a:lnTo>
                    <a:pt x="726724" y="105617"/>
                  </a:lnTo>
                  <a:lnTo>
                    <a:pt x="685697" y="124874"/>
                  </a:lnTo>
                  <a:lnTo>
                    <a:pt x="645513" y="145593"/>
                  </a:lnTo>
                  <a:lnTo>
                    <a:pt x="606207" y="167738"/>
                  </a:lnTo>
                  <a:lnTo>
                    <a:pt x="567813" y="191277"/>
                  </a:lnTo>
                  <a:lnTo>
                    <a:pt x="530364" y="216175"/>
                  </a:lnTo>
                  <a:lnTo>
                    <a:pt x="493894" y="242397"/>
                  </a:lnTo>
                  <a:lnTo>
                    <a:pt x="458438" y="269911"/>
                  </a:lnTo>
                  <a:lnTo>
                    <a:pt x="424030" y="298681"/>
                  </a:lnTo>
                  <a:lnTo>
                    <a:pt x="390703" y="328673"/>
                  </a:lnTo>
                  <a:lnTo>
                    <a:pt x="358492" y="359854"/>
                  </a:lnTo>
                  <a:lnTo>
                    <a:pt x="327430" y="392189"/>
                  </a:lnTo>
                  <a:lnTo>
                    <a:pt x="297552" y="425644"/>
                  </a:lnTo>
                  <a:lnTo>
                    <a:pt x="268892" y="460185"/>
                  </a:lnTo>
                  <a:lnTo>
                    <a:pt x="241483" y="495778"/>
                  </a:lnTo>
                  <a:lnTo>
                    <a:pt x="215360" y="532389"/>
                  </a:lnTo>
                  <a:lnTo>
                    <a:pt x="190557" y="569983"/>
                  </a:lnTo>
                  <a:lnTo>
                    <a:pt x="167108" y="608527"/>
                  </a:lnTo>
                  <a:lnTo>
                    <a:pt x="145046" y="647986"/>
                  </a:lnTo>
                  <a:lnTo>
                    <a:pt x="124405" y="688327"/>
                  </a:lnTo>
                  <a:lnTo>
                    <a:pt x="105221" y="729514"/>
                  </a:lnTo>
                  <a:lnTo>
                    <a:pt x="87526" y="771514"/>
                  </a:lnTo>
                  <a:lnTo>
                    <a:pt x="71355" y="814294"/>
                  </a:lnTo>
                  <a:lnTo>
                    <a:pt x="56742" y="857818"/>
                  </a:lnTo>
                  <a:lnTo>
                    <a:pt x="43721" y="902052"/>
                  </a:lnTo>
                  <a:lnTo>
                    <a:pt x="32326" y="946963"/>
                  </a:lnTo>
                  <a:lnTo>
                    <a:pt x="22590" y="992517"/>
                  </a:lnTo>
                  <a:lnTo>
                    <a:pt x="14548" y="1038678"/>
                  </a:lnTo>
                  <a:lnTo>
                    <a:pt x="8234" y="1085414"/>
                  </a:lnTo>
                  <a:lnTo>
                    <a:pt x="3682" y="1132690"/>
                  </a:lnTo>
                  <a:lnTo>
                    <a:pt x="926" y="1180471"/>
                  </a:lnTo>
                  <a:lnTo>
                    <a:pt x="0" y="1228725"/>
                  </a:lnTo>
                  <a:lnTo>
                    <a:pt x="926" y="1276969"/>
                  </a:lnTo>
                  <a:lnTo>
                    <a:pt x="3682" y="1324742"/>
                  </a:lnTo>
                  <a:lnTo>
                    <a:pt x="8234" y="1372010"/>
                  </a:lnTo>
                  <a:lnTo>
                    <a:pt x="14548" y="1418738"/>
                  </a:lnTo>
                  <a:lnTo>
                    <a:pt x="22590" y="1464892"/>
                  </a:lnTo>
                  <a:lnTo>
                    <a:pt x="32326" y="1510439"/>
                  </a:lnTo>
                  <a:lnTo>
                    <a:pt x="43721" y="1555343"/>
                  </a:lnTo>
                  <a:lnTo>
                    <a:pt x="56742" y="1599572"/>
                  </a:lnTo>
                  <a:lnTo>
                    <a:pt x="71355" y="1643090"/>
                  </a:lnTo>
                  <a:lnTo>
                    <a:pt x="87526" y="1685864"/>
                  </a:lnTo>
                  <a:lnTo>
                    <a:pt x="105221" y="1727859"/>
                  </a:lnTo>
                  <a:lnTo>
                    <a:pt x="124405" y="1769042"/>
                  </a:lnTo>
                  <a:lnTo>
                    <a:pt x="145046" y="1809378"/>
                  </a:lnTo>
                  <a:lnTo>
                    <a:pt x="167108" y="1848833"/>
                  </a:lnTo>
                  <a:lnTo>
                    <a:pt x="190557" y="1887372"/>
                  </a:lnTo>
                  <a:lnTo>
                    <a:pt x="215360" y="1924963"/>
                  </a:lnTo>
                  <a:lnTo>
                    <a:pt x="241483" y="1961571"/>
                  </a:lnTo>
                  <a:lnTo>
                    <a:pt x="268892" y="1997160"/>
                  </a:lnTo>
                  <a:lnTo>
                    <a:pt x="297552" y="2031699"/>
                  </a:lnTo>
                  <a:lnTo>
                    <a:pt x="327430" y="2065151"/>
                  </a:lnTo>
                  <a:lnTo>
                    <a:pt x="358492" y="2097484"/>
                  </a:lnTo>
                  <a:lnTo>
                    <a:pt x="390703" y="2128663"/>
                  </a:lnTo>
                  <a:lnTo>
                    <a:pt x="424030" y="2158653"/>
                  </a:lnTo>
                  <a:lnTo>
                    <a:pt x="458438" y="2187421"/>
                  </a:lnTo>
                  <a:lnTo>
                    <a:pt x="493894" y="2214933"/>
                  </a:lnTo>
                  <a:lnTo>
                    <a:pt x="530364" y="2241154"/>
                  </a:lnTo>
                  <a:lnTo>
                    <a:pt x="567813" y="2266051"/>
                  </a:lnTo>
                  <a:lnTo>
                    <a:pt x="606207" y="2289588"/>
                  </a:lnTo>
                  <a:lnTo>
                    <a:pt x="645513" y="2311733"/>
                  </a:lnTo>
                  <a:lnTo>
                    <a:pt x="685697" y="2332451"/>
                  </a:lnTo>
                  <a:lnTo>
                    <a:pt x="726724" y="2351707"/>
                  </a:lnTo>
                  <a:lnTo>
                    <a:pt x="768560" y="2369468"/>
                  </a:lnTo>
                  <a:lnTo>
                    <a:pt x="811172" y="2385700"/>
                  </a:lnTo>
                  <a:lnTo>
                    <a:pt x="854525" y="2400367"/>
                  </a:lnTo>
                  <a:lnTo>
                    <a:pt x="898586" y="2413438"/>
                  </a:lnTo>
                  <a:lnTo>
                    <a:pt x="943320" y="2424876"/>
                  </a:lnTo>
                  <a:lnTo>
                    <a:pt x="988694" y="2434648"/>
                  </a:lnTo>
                  <a:lnTo>
                    <a:pt x="1034673" y="2442720"/>
                  </a:lnTo>
                  <a:lnTo>
                    <a:pt x="1081223" y="2449057"/>
                  </a:lnTo>
                  <a:lnTo>
                    <a:pt x="1128311" y="2453626"/>
                  </a:lnTo>
                  <a:lnTo>
                    <a:pt x="1175902" y="2456393"/>
                  </a:lnTo>
                  <a:lnTo>
                    <a:pt x="1223962" y="2457323"/>
                  </a:lnTo>
                  <a:lnTo>
                    <a:pt x="1272026" y="2456393"/>
                  </a:lnTo>
                  <a:lnTo>
                    <a:pt x="1319620" y="2453626"/>
                  </a:lnTo>
                  <a:lnTo>
                    <a:pt x="1366711" y="2449057"/>
                  </a:lnTo>
                  <a:lnTo>
                    <a:pt x="1413265" y="2442720"/>
                  </a:lnTo>
                  <a:lnTo>
                    <a:pt x="1459247" y="2434648"/>
                  </a:lnTo>
                  <a:lnTo>
                    <a:pt x="1504623" y="2424876"/>
                  </a:lnTo>
                  <a:lnTo>
                    <a:pt x="1549360" y="2413438"/>
                  </a:lnTo>
                  <a:lnTo>
                    <a:pt x="1593424" y="2400367"/>
                  </a:lnTo>
                  <a:lnTo>
                    <a:pt x="1636780" y="2385700"/>
                  </a:lnTo>
                  <a:lnTo>
                    <a:pt x="1679394" y="2369468"/>
                  </a:lnTo>
                  <a:lnTo>
                    <a:pt x="1721233" y="2351707"/>
                  </a:lnTo>
                  <a:lnTo>
                    <a:pt x="1762262" y="2332451"/>
                  </a:lnTo>
                  <a:lnTo>
                    <a:pt x="1802448" y="2311733"/>
                  </a:lnTo>
                  <a:lnTo>
                    <a:pt x="1841756" y="2289588"/>
                  </a:lnTo>
                  <a:lnTo>
                    <a:pt x="1880152" y="2266051"/>
                  </a:lnTo>
                  <a:lnTo>
                    <a:pt x="1917603" y="2241154"/>
                  </a:lnTo>
                  <a:lnTo>
                    <a:pt x="1954074" y="2214933"/>
                  </a:lnTo>
                  <a:lnTo>
                    <a:pt x="1989532" y="2187421"/>
                  </a:lnTo>
                  <a:lnTo>
                    <a:pt x="2023942" y="2158653"/>
                  </a:lnTo>
                  <a:lnTo>
                    <a:pt x="2057270" y="2128663"/>
                  </a:lnTo>
                  <a:lnTo>
                    <a:pt x="2089483" y="2097484"/>
                  </a:lnTo>
                  <a:lnTo>
                    <a:pt x="2120546" y="2065151"/>
                  </a:lnTo>
                  <a:lnTo>
                    <a:pt x="2150425" y="2031699"/>
                  </a:lnTo>
                  <a:lnTo>
                    <a:pt x="2179086" y="1997160"/>
                  </a:lnTo>
                  <a:lnTo>
                    <a:pt x="2206496" y="1961571"/>
                  </a:lnTo>
                  <a:lnTo>
                    <a:pt x="2232620" y="1924963"/>
                  </a:lnTo>
                  <a:lnTo>
                    <a:pt x="2257424" y="1887372"/>
                  </a:lnTo>
                  <a:lnTo>
                    <a:pt x="2280875" y="1848833"/>
                  </a:lnTo>
                  <a:lnTo>
                    <a:pt x="2302937" y="1809378"/>
                  </a:lnTo>
                  <a:lnTo>
                    <a:pt x="2323578" y="1769042"/>
                  </a:lnTo>
                  <a:lnTo>
                    <a:pt x="2342763" y="1727859"/>
                  </a:lnTo>
                  <a:lnTo>
                    <a:pt x="2360459" y="1685864"/>
                  </a:lnTo>
                  <a:lnTo>
                    <a:pt x="2376630" y="1643090"/>
                  </a:lnTo>
                  <a:lnTo>
                    <a:pt x="2391244" y="1599572"/>
                  </a:lnTo>
                  <a:lnTo>
                    <a:pt x="2404265" y="1555343"/>
                  </a:lnTo>
                  <a:lnTo>
                    <a:pt x="2415661" y="1510439"/>
                  </a:lnTo>
                  <a:lnTo>
                    <a:pt x="2425397" y="1464892"/>
                  </a:lnTo>
                  <a:lnTo>
                    <a:pt x="2433439" y="1418738"/>
                  </a:lnTo>
                  <a:lnTo>
                    <a:pt x="2439753" y="1372010"/>
                  </a:lnTo>
                  <a:lnTo>
                    <a:pt x="2444305" y="1324742"/>
                  </a:lnTo>
                  <a:lnTo>
                    <a:pt x="2447062" y="1276969"/>
                  </a:lnTo>
                  <a:lnTo>
                    <a:pt x="2447988" y="1228725"/>
                  </a:lnTo>
                  <a:lnTo>
                    <a:pt x="2447062" y="1180471"/>
                  </a:lnTo>
                  <a:lnTo>
                    <a:pt x="2444305" y="1132690"/>
                  </a:lnTo>
                  <a:lnTo>
                    <a:pt x="2439753" y="1085414"/>
                  </a:lnTo>
                  <a:lnTo>
                    <a:pt x="2433439" y="1038678"/>
                  </a:lnTo>
                  <a:lnTo>
                    <a:pt x="2425397" y="992517"/>
                  </a:lnTo>
                  <a:lnTo>
                    <a:pt x="2415661" y="946963"/>
                  </a:lnTo>
                  <a:lnTo>
                    <a:pt x="2404265" y="902052"/>
                  </a:lnTo>
                  <a:lnTo>
                    <a:pt x="2391244" y="857818"/>
                  </a:lnTo>
                  <a:lnTo>
                    <a:pt x="2376630" y="814294"/>
                  </a:lnTo>
                  <a:lnTo>
                    <a:pt x="2360459" y="771514"/>
                  </a:lnTo>
                  <a:lnTo>
                    <a:pt x="2342763" y="729514"/>
                  </a:lnTo>
                  <a:lnTo>
                    <a:pt x="2323578" y="688327"/>
                  </a:lnTo>
                  <a:lnTo>
                    <a:pt x="2302937" y="647986"/>
                  </a:lnTo>
                  <a:lnTo>
                    <a:pt x="2280875" y="608527"/>
                  </a:lnTo>
                  <a:lnTo>
                    <a:pt x="2257424" y="569983"/>
                  </a:lnTo>
                  <a:lnTo>
                    <a:pt x="2232620" y="532389"/>
                  </a:lnTo>
                  <a:lnTo>
                    <a:pt x="2206496" y="495778"/>
                  </a:lnTo>
                  <a:lnTo>
                    <a:pt x="2179086" y="460185"/>
                  </a:lnTo>
                  <a:lnTo>
                    <a:pt x="2150425" y="425644"/>
                  </a:lnTo>
                  <a:lnTo>
                    <a:pt x="2120546" y="392189"/>
                  </a:lnTo>
                  <a:lnTo>
                    <a:pt x="2089483" y="359854"/>
                  </a:lnTo>
                  <a:lnTo>
                    <a:pt x="2057270" y="328673"/>
                  </a:lnTo>
                  <a:lnTo>
                    <a:pt x="2023942" y="298681"/>
                  </a:lnTo>
                  <a:lnTo>
                    <a:pt x="1989532" y="269911"/>
                  </a:lnTo>
                  <a:lnTo>
                    <a:pt x="1954074" y="242397"/>
                  </a:lnTo>
                  <a:lnTo>
                    <a:pt x="1917603" y="216175"/>
                  </a:lnTo>
                  <a:lnTo>
                    <a:pt x="1880152" y="191277"/>
                  </a:lnTo>
                  <a:lnTo>
                    <a:pt x="1841756" y="167738"/>
                  </a:lnTo>
                  <a:lnTo>
                    <a:pt x="1802448" y="145593"/>
                  </a:lnTo>
                  <a:lnTo>
                    <a:pt x="1762262" y="124874"/>
                  </a:lnTo>
                  <a:lnTo>
                    <a:pt x="1721233" y="105617"/>
                  </a:lnTo>
                  <a:lnTo>
                    <a:pt x="1679394" y="87856"/>
                  </a:lnTo>
                  <a:lnTo>
                    <a:pt x="1636780" y="71624"/>
                  </a:lnTo>
                  <a:lnTo>
                    <a:pt x="1593424" y="56955"/>
                  </a:lnTo>
                  <a:lnTo>
                    <a:pt x="1549360" y="43885"/>
                  </a:lnTo>
                  <a:lnTo>
                    <a:pt x="1504623" y="32447"/>
                  </a:lnTo>
                  <a:lnTo>
                    <a:pt x="1459247" y="22674"/>
                  </a:lnTo>
                  <a:lnTo>
                    <a:pt x="1413265" y="14602"/>
                  </a:lnTo>
                  <a:lnTo>
                    <a:pt x="1366711" y="8265"/>
                  </a:lnTo>
                  <a:lnTo>
                    <a:pt x="1319620" y="3696"/>
                  </a:lnTo>
                  <a:lnTo>
                    <a:pt x="1272026" y="929"/>
                  </a:lnTo>
                  <a:lnTo>
                    <a:pt x="1223962"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88" name="object 7"/>
            <p:cNvSpPr/>
            <p:nvPr/>
          </p:nvSpPr>
          <p:spPr>
            <a:xfrm>
              <a:off x="357120" y="2405160"/>
              <a:ext cx="2448360" cy="2457000"/>
            </a:xfrm>
            <a:custGeom>
              <a:avLst/>
              <a:gdLst>
                <a:gd name="textAreaLeft" fmla="*/ 0 w 2448360"/>
                <a:gd name="textAreaRight" fmla="*/ 2448720 w 2448360"/>
                <a:gd name="textAreaTop" fmla="*/ 0 h 2457000"/>
                <a:gd name="textAreaBottom" fmla="*/ 2457360 h 2457000"/>
              </a:gdLst>
              <a:ahLst/>
              <a:rect l="textAreaLeft" t="textAreaTop" r="textAreaRight" b="textAreaBottom"/>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89" name="object 8"/>
          <p:cNvSpPr/>
          <p:nvPr/>
        </p:nvSpPr>
        <p:spPr>
          <a:xfrm>
            <a:off x="1200600" y="3475440"/>
            <a:ext cx="7585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71" strike="noStrike" u="none">
                <a:solidFill>
                  <a:srgbClr val="ffffff"/>
                </a:solidFill>
                <a:uFillTx/>
                <a:latin typeface="Trebuchet MS"/>
              </a:rPr>
              <a:t>Safety</a:t>
            </a:r>
            <a:endParaRPr b="0" lang="en-US" sz="1800" strike="noStrike" u="none">
              <a:solidFill>
                <a:srgbClr val="000000"/>
              </a:solidFill>
              <a:uFillTx/>
              <a:latin typeface="Arial"/>
            </a:endParaRPr>
          </a:p>
        </p:txBody>
      </p:sp>
      <p:sp>
        <p:nvSpPr>
          <p:cNvPr id="190" name="object 9"/>
          <p:cNvSpPr/>
          <p:nvPr/>
        </p:nvSpPr>
        <p:spPr>
          <a:xfrm>
            <a:off x="3792960" y="1478160"/>
            <a:ext cx="7358040" cy="14763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11" strike="noStrike" u="none">
                <a:solidFill>
                  <a:srgbClr val="404040"/>
                </a:solidFill>
                <a:uFillTx/>
                <a:latin typeface="Trebuchet MS"/>
              </a:rPr>
              <a:t>Objective:</a:t>
            </a:r>
            <a:endParaRPr b="0" lang="en-US" sz="2400" strike="noStrike" u="none">
              <a:solidFill>
                <a:srgbClr val="000000"/>
              </a:solidFill>
              <a:uFillTx/>
              <a:latin typeface="Arial"/>
            </a:endParaRPr>
          </a:p>
          <a:p>
            <a:pPr marL="12600" defTabSz="914400">
              <a:lnSpc>
                <a:spcPts val="2866"/>
              </a:lnSpc>
              <a:spcBef>
                <a:spcPts val="51"/>
              </a:spcBef>
            </a:pPr>
            <a:r>
              <a:rPr b="0" lang="en-US" sz="2400" strike="noStrike" u="none">
                <a:solidFill>
                  <a:srgbClr val="404040"/>
                </a:solidFill>
                <a:uFillTx/>
                <a:latin typeface="Trebuchet MS"/>
              </a:rPr>
              <a:t>The</a:t>
            </a:r>
            <a:r>
              <a:rPr b="0" lang="en-US" sz="2400" spc="-96" strike="noStrike" u="none">
                <a:solidFill>
                  <a:srgbClr val="404040"/>
                </a:solidFill>
                <a:uFillTx/>
                <a:latin typeface="Trebuchet MS"/>
              </a:rPr>
              <a:t> </a:t>
            </a:r>
            <a:r>
              <a:rPr b="0" lang="en-US" sz="2400" spc="65" strike="noStrike" u="none">
                <a:solidFill>
                  <a:srgbClr val="404040"/>
                </a:solidFill>
                <a:uFillTx/>
                <a:latin typeface="Trebuchet MS"/>
              </a:rPr>
              <a:t>goal</a:t>
            </a:r>
            <a:r>
              <a:rPr b="0" lang="en-US" sz="2400" spc="-145"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105"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105" strike="noStrike" u="none">
                <a:solidFill>
                  <a:srgbClr val="404040"/>
                </a:solidFill>
                <a:uFillTx/>
                <a:latin typeface="Trebuchet MS"/>
              </a:rPr>
              <a:t> </a:t>
            </a:r>
            <a:r>
              <a:rPr b="0" lang="en-US" sz="2400" spc="96" strike="noStrike" u="none">
                <a:solidFill>
                  <a:srgbClr val="404040"/>
                </a:solidFill>
                <a:uFillTx/>
                <a:latin typeface="Trebuchet MS"/>
              </a:rPr>
              <a:t>make</a:t>
            </a:r>
            <a:r>
              <a:rPr b="0" lang="en-US" sz="2400" spc="-96" strike="noStrike" u="none">
                <a:solidFill>
                  <a:srgbClr val="404040"/>
                </a:solidFill>
                <a:uFillTx/>
                <a:latin typeface="Trebuchet MS"/>
              </a:rPr>
              <a:t> </a:t>
            </a:r>
            <a:r>
              <a:rPr b="0" lang="en-US" sz="2400" spc="71" strike="noStrike" u="none">
                <a:solidFill>
                  <a:srgbClr val="404040"/>
                </a:solidFill>
                <a:uFillTx/>
                <a:latin typeface="Trebuchet MS"/>
              </a:rPr>
              <a:t>sure</a:t>
            </a:r>
            <a:r>
              <a:rPr b="0" lang="en-US" sz="2400" spc="-96" strike="noStrike" u="none">
                <a:solidFill>
                  <a:srgbClr val="404040"/>
                </a:solidFill>
                <a:uFillTx/>
                <a:latin typeface="Trebuchet MS"/>
              </a:rPr>
              <a:t> </a:t>
            </a:r>
            <a:r>
              <a:rPr b="0" lang="en-US" sz="2400" spc="51" strike="noStrike" u="none">
                <a:solidFill>
                  <a:srgbClr val="404040"/>
                </a:solidFill>
                <a:uFillTx/>
                <a:latin typeface="Trebuchet MS"/>
              </a:rPr>
              <a:t>that</a:t>
            </a:r>
            <a:r>
              <a:rPr b="0" lang="en-US" sz="2400" spc="-145" strike="noStrike" u="none">
                <a:solidFill>
                  <a:srgbClr val="404040"/>
                </a:solidFill>
                <a:uFillTx/>
                <a:latin typeface="Trebuchet MS"/>
              </a:rPr>
              <a:t> </a:t>
            </a:r>
            <a:r>
              <a:rPr b="0" lang="en-US" sz="2400" strike="noStrike" u="none">
                <a:solidFill>
                  <a:srgbClr val="404040"/>
                </a:solidFill>
                <a:uFillTx/>
                <a:latin typeface="Trebuchet MS"/>
              </a:rPr>
              <a:t>the</a:t>
            </a:r>
            <a:r>
              <a:rPr b="0" lang="en-US" sz="2400" spc="-164" strike="noStrike" u="none">
                <a:solidFill>
                  <a:srgbClr val="404040"/>
                </a:solidFill>
                <a:uFillTx/>
                <a:latin typeface="Trebuchet MS"/>
              </a:rPr>
              <a:t> </a:t>
            </a:r>
            <a:r>
              <a:rPr b="0" lang="en-US" sz="2400" spc="60" strike="noStrike" u="none">
                <a:solidFill>
                  <a:srgbClr val="404040"/>
                </a:solidFill>
                <a:uFillTx/>
                <a:latin typeface="Trebuchet MS"/>
              </a:rPr>
              <a:t>model</a:t>
            </a:r>
            <a:r>
              <a:rPr b="0" lang="en-US" sz="2400" spc="-139" strike="noStrike" u="none">
                <a:solidFill>
                  <a:srgbClr val="404040"/>
                </a:solidFill>
                <a:uFillTx/>
                <a:latin typeface="Trebuchet MS"/>
              </a:rPr>
              <a:t> </a:t>
            </a:r>
            <a:r>
              <a:rPr b="0" lang="en-US" sz="2400" spc="96" strike="noStrike" u="none">
                <a:solidFill>
                  <a:srgbClr val="404040"/>
                </a:solidFill>
                <a:uFillTx/>
                <a:latin typeface="Trebuchet MS"/>
              </a:rPr>
              <a:t>outputs</a:t>
            </a:r>
            <a:r>
              <a:rPr b="0" lang="en-US" sz="2400" spc="-111" strike="noStrike" u="none">
                <a:solidFill>
                  <a:srgbClr val="404040"/>
                </a:solidFill>
                <a:uFillTx/>
                <a:latin typeface="Trebuchet MS"/>
              </a:rPr>
              <a:t> </a:t>
            </a:r>
            <a:r>
              <a:rPr b="0" lang="en-US" sz="2400" spc="-26" strike="noStrike" u="none">
                <a:solidFill>
                  <a:srgbClr val="404040"/>
                </a:solidFill>
                <a:uFillTx/>
                <a:latin typeface="Trebuchet MS"/>
              </a:rPr>
              <a:t>are</a:t>
            </a:r>
            <a:endParaRPr b="0" lang="en-US" sz="2400" strike="noStrike" u="none">
              <a:solidFill>
                <a:srgbClr val="000000"/>
              </a:solidFill>
              <a:uFillTx/>
              <a:latin typeface="Arial"/>
            </a:endParaRPr>
          </a:p>
          <a:p>
            <a:pPr marL="12600" defTabSz="914400">
              <a:lnSpc>
                <a:spcPts val="2866"/>
              </a:lnSpc>
            </a:pPr>
            <a:r>
              <a:rPr b="0" lang="en-US" sz="2400" spc="54" strike="noStrike" u="none">
                <a:solidFill>
                  <a:srgbClr val="404040"/>
                </a:solidFill>
                <a:uFillTx/>
                <a:latin typeface="Trebuchet MS"/>
              </a:rPr>
              <a:t>safe</a:t>
            </a:r>
            <a:r>
              <a:rPr b="0" lang="en-US" sz="2400" spc="-91" strike="noStrike" u="none">
                <a:solidFill>
                  <a:srgbClr val="404040"/>
                </a:solidFill>
                <a:uFillTx/>
                <a:latin typeface="Trebuchet MS"/>
              </a:rPr>
              <a:t> </a:t>
            </a:r>
            <a:r>
              <a:rPr b="0" lang="en-US" sz="2400" spc="91" strike="noStrike" u="none">
                <a:solidFill>
                  <a:srgbClr val="404040"/>
                </a:solidFill>
                <a:uFillTx/>
                <a:latin typeface="Trebuchet MS"/>
              </a:rPr>
              <a:t>and</a:t>
            </a:r>
            <a:r>
              <a:rPr b="0" lang="en-US" sz="2400" spc="-136" strike="noStrike" u="none">
                <a:solidFill>
                  <a:srgbClr val="404040"/>
                </a:solidFill>
                <a:uFillTx/>
                <a:latin typeface="Trebuchet MS"/>
              </a:rPr>
              <a:t> </a:t>
            </a:r>
            <a:r>
              <a:rPr b="0" lang="en-US" sz="2400" spc="-11" strike="noStrike" u="none">
                <a:solidFill>
                  <a:srgbClr val="404040"/>
                </a:solidFill>
                <a:uFillTx/>
                <a:latin typeface="Trebuchet MS"/>
              </a:rPr>
              <a:t>ethical.</a:t>
            </a:r>
            <a:endParaRPr b="0" lang="en-US" sz="2400" strike="noStrike" u="none">
              <a:solidFill>
                <a:srgbClr val="000000"/>
              </a:solidFill>
              <a:uFillTx/>
              <a:latin typeface="Arial"/>
            </a:endParaRPr>
          </a:p>
        </p:txBody>
      </p:sp>
      <p:sp>
        <p:nvSpPr>
          <p:cNvPr id="191" name="object 10"/>
          <p:cNvSpPr/>
          <p:nvPr/>
        </p:nvSpPr>
        <p:spPr>
          <a:xfrm>
            <a:off x="3792960" y="3031920"/>
            <a:ext cx="7362000" cy="112320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2400" spc="40" strike="noStrike" u="none">
                <a:solidFill>
                  <a:srgbClr val="404040"/>
                </a:solidFill>
                <a:uFillTx/>
                <a:latin typeface="Trebuchet MS"/>
              </a:rPr>
              <a:t>Process:</a:t>
            </a:r>
            <a:endParaRPr b="0" lang="en-US" sz="2400" strike="noStrike" u="none">
              <a:solidFill>
                <a:srgbClr val="000000"/>
              </a:solidFill>
              <a:uFillTx/>
              <a:latin typeface="Arial"/>
            </a:endParaRPr>
          </a:p>
          <a:p>
            <a:pPr marL="12600" defTabSz="914400">
              <a:lnSpc>
                <a:spcPts val="2849"/>
              </a:lnSpc>
              <a:spcBef>
                <a:spcPts val="170"/>
              </a:spcBef>
            </a:pPr>
            <a:r>
              <a:rPr b="0" lang="en-US" sz="2400" spc="65" strike="noStrike" u="none">
                <a:solidFill>
                  <a:srgbClr val="404040"/>
                </a:solidFill>
                <a:uFillTx/>
                <a:latin typeface="Trebuchet MS"/>
              </a:rPr>
              <a:t>Involves</a:t>
            </a:r>
            <a:r>
              <a:rPr b="0" lang="en-US" sz="2400" spc="-111" strike="noStrike" u="none">
                <a:solidFill>
                  <a:srgbClr val="404040"/>
                </a:solidFill>
                <a:uFillTx/>
                <a:latin typeface="Trebuchet MS"/>
              </a:rPr>
              <a:t> </a:t>
            </a:r>
            <a:r>
              <a:rPr b="0" lang="en-US" sz="2400" strike="noStrike" u="none">
                <a:solidFill>
                  <a:srgbClr val="404040"/>
                </a:solidFill>
                <a:uFillTx/>
                <a:latin typeface="Trebuchet MS"/>
              </a:rPr>
              <a:t>further</a:t>
            </a:r>
            <a:r>
              <a:rPr b="0" lang="en-US" sz="2400" spc="-74" strike="noStrike" u="none">
                <a:solidFill>
                  <a:srgbClr val="404040"/>
                </a:solidFill>
                <a:uFillTx/>
                <a:latin typeface="Trebuchet MS"/>
              </a:rPr>
              <a:t> </a:t>
            </a:r>
            <a:r>
              <a:rPr b="0" lang="en-US" sz="2400" strike="noStrike" u="none">
                <a:solidFill>
                  <a:srgbClr val="4f81bc"/>
                </a:solidFill>
                <a:uFillTx/>
                <a:latin typeface="Trebuchet MS"/>
              </a:rPr>
              <a:t>fine-tuning</a:t>
            </a:r>
            <a:r>
              <a:rPr b="0" lang="en-US" sz="2400" strike="noStrike" u="none">
                <a:solidFill>
                  <a:srgbClr val="404040"/>
                </a:solidFill>
                <a:uFillTx/>
                <a:latin typeface="Trebuchet MS"/>
              </a:rPr>
              <a:t>.</a:t>
            </a:r>
            <a:r>
              <a:rPr b="0" lang="en-US" sz="2400" spc="-60" strike="noStrike" u="none">
                <a:solidFill>
                  <a:srgbClr val="404040"/>
                </a:solidFill>
                <a:uFillTx/>
                <a:latin typeface="Trebuchet MS"/>
              </a:rPr>
              <a:t> </a:t>
            </a:r>
            <a:r>
              <a:rPr b="0" lang="en-US" sz="2400" strike="noStrike" u="none">
                <a:solidFill>
                  <a:srgbClr val="404040"/>
                </a:solidFill>
                <a:uFillTx/>
                <a:latin typeface="Trebuchet MS"/>
              </a:rPr>
              <a:t>We</a:t>
            </a:r>
            <a:r>
              <a:rPr b="0" lang="en-US" sz="2400" spc="-20" strike="noStrike" u="none">
                <a:solidFill>
                  <a:srgbClr val="404040"/>
                </a:solidFill>
                <a:uFillTx/>
                <a:latin typeface="Trebuchet MS"/>
              </a:rPr>
              <a:t> </a:t>
            </a:r>
            <a:r>
              <a:rPr b="0" lang="en-US" sz="2400" spc="105" strike="noStrike" u="none">
                <a:solidFill>
                  <a:srgbClr val="404040"/>
                </a:solidFill>
                <a:uFillTx/>
                <a:latin typeface="Trebuchet MS"/>
              </a:rPr>
              <a:t>use</a:t>
            </a:r>
            <a:r>
              <a:rPr b="0" lang="en-US" sz="2400" spc="-14" strike="noStrike" u="none">
                <a:solidFill>
                  <a:srgbClr val="404040"/>
                </a:solidFill>
                <a:uFillTx/>
                <a:latin typeface="Trebuchet MS"/>
              </a:rPr>
              <a:t> </a:t>
            </a:r>
            <a:r>
              <a:rPr b="0" lang="en-US" sz="2400" strike="noStrike" u="none">
                <a:solidFill>
                  <a:srgbClr val="404040"/>
                </a:solidFill>
                <a:uFillTx/>
                <a:latin typeface="Trebuchet MS"/>
              </a:rPr>
              <a:t>RLHF</a:t>
            </a:r>
            <a:r>
              <a:rPr b="0" lang="en-US" sz="2400" spc="-45"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31" strike="noStrike" u="none">
                <a:solidFill>
                  <a:srgbClr val="404040"/>
                </a:solidFill>
                <a:uFillTx/>
                <a:latin typeface="Trebuchet MS"/>
              </a:rPr>
              <a:t> </a:t>
            </a:r>
            <a:r>
              <a:rPr b="0" lang="en-US" sz="2400" spc="-11" strike="noStrike" u="none">
                <a:solidFill>
                  <a:srgbClr val="404040"/>
                </a:solidFill>
                <a:uFillTx/>
                <a:latin typeface="Trebuchet MS"/>
              </a:rPr>
              <a:t>provide </a:t>
            </a:r>
            <a:r>
              <a:rPr b="0" lang="en-US" sz="2400" strike="noStrike" u="none">
                <a:solidFill>
                  <a:srgbClr val="404040"/>
                </a:solidFill>
                <a:uFillTx/>
                <a:latin typeface="Trebuchet MS"/>
              </a:rPr>
              <a:t>feedback</a:t>
            </a:r>
            <a:r>
              <a:rPr b="0" lang="en-US" sz="2400" spc="-40" strike="noStrike" u="none">
                <a:solidFill>
                  <a:srgbClr val="404040"/>
                </a:solidFill>
                <a:uFillTx/>
                <a:latin typeface="Trebuchet MS"/>
              </a:rPr>
              <a:t> </a:t>
            </a:r>
            <a:r>
              <a:rPr b="0" lang="en-US" sz="2400" spc="105" strike="noStrike" u="none">
                <a:solidFill>
                  <a:srgbClr val="404040"/>
                </a:solidFill>
                <a:uFillTx/>
                <a:latin typeface="Trebuchet MS"/>
              </a:rPr>
              <a:t>on</a:t>
            </a:r>
            <a:r>
              <a:rPr b="0" lang="en-US" sz="2400" spc="-51" strike="noStrike" u="none">
                <a:solidFill>
                  <a:srgbClr val="404040"/>
                </a:solidFill>
                <a:uFillTx/>
                <a:latin typeface="Trebuchet MS"/>
              </a:rPr>
              <a:t> </a:t>
            </a:r>
            <a:r>
              <a:rPr b="0" lang="en-US" sz="2400" spc="65" strike="noStrike" u="none">
                <a:solidFill>
                  <a:srgbClr val="404040"/>
                </a:solidFill>
                <a:uFillTx/>
                <a:latin typeface="Trebuchet MS"/>
              </a:rPr>
              <a:t>model</a:t>
            </a:r>
            <a:r>
              <a:rPr b="0" lang="en-US" sz="2400" spc="-26" strike="noStrike" u="none">
                <a:solidFill>
                  <a:srgbClr val="404040"/>
                </a:solidFill>
                <a:uFillTx/>
                <a:latin typeface="Trebuchet MS"/>
              </a:rPr>
              <a:t> </a:t>
            </a:r>
            <a:r>
              <a:rPr b="0" lang="en-US" sz="2400" spc="-11" strike="noStrike" u="none">
                <a:solidFill>
                  <a:srgbClr val="404040"/>
                </a:solidFill>
                <a:uFillTx/>
                <a:latin typeface="Trebuchet MS"/>
              </a:rPr>
              <a:t>outputs.</a:t>
            </a:r>
            <a:endParaRPr b="0" lang="en-US" sz="2400" strike="noStrike" u="none">
              <a:solidFill>
                <a:srgbClr val="000000"/>
              </a:solidFill>
              <a:uFillTx/>
              <a:latin typeface="Arial"/>
            </a:endParaRPr>
          </a:p>
        </p:txBody>
      </p:sp>
      <p:sp>
        <p:nvSpPr>
          <p:cNvPr id="192" name="object 11"/>
          <p:cNvSpPr/>
          <p:nvPr/>
        </p:nvSpPr>
        <p:spPr>
          <a:xfrm>
            <a:off x="3792960" y="4664880"/>
            <a:ext cx="6972120" cy="1123920"/>
          </a:xfrm>
          <a:prstGeom prst="rect">
            <a:avLst/>
          </a:prstGeom>
          <a:noFill/>
          <a:ln w="0">
            <a:noFill/>
          </a:ln>
        </p:spPr>
        <p:style>
          <a:lnRef idx="0"/>
          <a:fillRef idx="0"/>
          <a:effectRef idx="0"/>
          <a:fontRef idx="minor"/>
        </p:style>
        <p:txBody>
          <a:bodyPr lIns="0" rIns="0" tIns="13320" bIns="0" anchor="t">
            <a:spAutoFit/>
          </a:bodyPr>
          <a:p>
            <a:pPr marL="12600" defTabSz="914400">
              <a:lnSpc>
                <a:spcPct val="100000"/>
              </a:lnSpc>
              <a:spcBef>
                <a:spcPts val="105"/>
              </a:spcBef>
            </a:pPr>
            <a:r>
              <a:rPr b="1" lang="en-US" sz="2400" spc="-11" strike="noStrike" u="none">
                <a:solidFill>
                  <a:srgbClr val="404040"/>
                </a:solidFill>
                <a:uFillTx/>
                <a:latin typeface="Trebuchet MS"/>
              </a:rPr>
              <a:t>Outcome:</a:t>
            </a:r>
            <a:endParaRPr b="0" lang="en-US" sz="2400" strike="noStrike" u="none">
              <a:solidFill>
                <a:srgbClr val="000000"/>
              </a:solidFill>
              <a:uFillTx/>
              <a:latin typeface="Arial"/>
            </a:endParaRPr>
          </a:p>
          <a:p>
            <a:pPr marL="12600" defTabSz="914400">
              <a:lnSpc>
                <a:spcPts val="2849"/>
              </a:lnSpc>
              <a:spcBef>
                <a:spcPts val="170"/>
              </a:spcBef>
            </a:pPr>
            <a:r>
              <a:rPr b="0" lang="en-US" sz="2400" strike="noStrike" u="none">
                <a:solidFill>
                  <a:srgbClr val="404040"/>
                </a:solidFill>
                <a:uFillTx/>
                <a:latin typeface="Trebuchet MS"/>
              </a:rPr>
              <a:t>The</a:t>
            </a:r>
            <a:r>
              <a:rPr b="0" lang="en-US" sz="2400" spc="-85" strike="noStrike" u="none">
                <a:solidFill>
                  <a:srgbClr val="404040"/>
                </a:solidFill>
                <a:uFillTx/>
                <a:latin typeface="Trebuchet MS"/>
              </a:rPr>
              <a:t> </a:t>
            </a:r>
            <a:r>
              <a:rPr b="0" lang="en-US" sz="2400" spc="65" strike="noStrike" u="none">
                <a:solidFill>
                  <a:srgbClr val="404040"/>
                </a:solidFill>
                <a:uFillTx/>
                <a:latin typeface="Trebuchet MS"/>
              </a:rPr>
              <a:t>model</a:t>
            </a:r>
            <a:r>
              <a:rPr b="0" lang="en-US" sz="2400" spc="-130" strike="noStrike" u="none">
                <a:solidFill>
                  <a:srgbClr val="404040"/>
                </a:solidFill>
                <a:uFillTx/>
                <a:latin typeface="Trebuchet MS"/>
              </a:rPr>
              <a:t> </a:t>
            </a:r>
            <a:r>
              <a:rPr b="0" lang="en-US" sz="2400" spc="85" strike="noStrike" u="none">
                <a:solidFill>
                  <a:srgbClr val="404040"/>
                </a:solidFill>
                <a:uFillTx/>
                <a:latin typeface="Trebuchet MS"/>
              </a:rPr>
              <a:t>becomes</a:t>
            </a:r>
            <a:r>
              <a:rPr b="0" lang="en-US" sz="2400" spc="-96" strike="noStrike" u="none">
                <a:solidFill>
                  <a:srgbClr val="404040"/>
                </a:solidFill>
                <a:uFillTx/>
                <a:latin typeface="Trebuchet MS"/>
              </a:rPr>
              <a:t> </a:t>
            </a:r>
            <a:r>
              <a:rPr b="0" lang="en-US" sz="2400" strike="noStrike" u="none">
                <a:solidFill>
                  <a:srgbClr val="404040"/>
                </a:solidFill>
                <a:uFillTx/>
                <a:latin typeface="Trebuchet MS"/>
              </a:rPr>
              <a:t>safer</a:t>
            </a:r>
            <a:r>
              <a:rPr b="0" lang="en-US" sz="2400" spc="-111" strike="noStrike" u="none">
                <a:solidFill>
                  <a:srgbClr val="404040"/>
                </a:solidFill>
                <a:uFillTx/>
                <a:latin typeface="Trebuchet MS"/>
              </a:rPr>
              <a:t> </a:t>
            </a:r>
            <a:r>
              <a:rPr b="0" lang="en-US" sz="2400" spc="71" strike="noStrike" u="none">
                <a:solidFill>
                  <a:srgbClr val="404040"/>
                </a:solidFill>
                <a:uFillTx/>
                <a:latin typeface="Trebuchet MS"/>
              </a:rPr>
              <a:t>reducing</a:t>
            </a:r>
            <a:r>
              <a:rPr b="0" lang="en-US" sz="2400" spc="-125" strike="noStrike" u="none">
                <a:solidFill>
                  <a:srgbClr val="404040"/>
                </a:solidFill>
                <a:uFillTx/>
                <a:latin typeface="Trebuchet MS"/>
              </a:rPr>
              <a:t> </a:t>
            </a:r>
            <a:r>
              <a:rPr b="0" lang="en-US" sz="2400" spc="113" strike="noStrike" u="none">
                <a:solidFill>
                  <a:srgbClr val="404040"/>
                </a:solidFill>
                <a:uFillTx/>
                <a:latin typeface="Trebuchet MS"/>
              </a:rPr>
              <a:t>risk</a:t>
            </a:r>
            <a:r>
              <a:rPr b="0" lang="en-US" sz="2400" spc="-139"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36" strike="noStrike" u="none">
                <a:solidFill>
                  <a:srgbClr val="404040"/>
                </a:solidFill>
                <a:uFillTx/>
                <a:latin typeface="Trebuchet MS"/>
              </a:rPr>
              <a:t> </a:t>
            </a:r>
            <a:r>
              <a:rPr b="0" lang="en-US" sz="2400" spc="91" strike="noStrike" u="none">
                <a:solidFill>
                  <a:srgbClr val="404040"/>
                </a:solidFill>
                <a:uFillTx/>
                <a:latin typeface="Trebuchet MS"/>
              </a:rPr>
              <a:t>biased </a:t>
            </a:r>
            <a:r>
              <a:rPr b="0" lang="en-US" sz="2400" spc="-11" strike="noStrike" u="none">
                <a:solidFill>
                  <a:srgbClr val="404040"/>
                </a:solidFill>
                <a:uFillTx/>
                <a:latin typeface="Trebuchet MS"/>
              </a:rPr>
              <a:t>content.</a:t>
            </a:r>
            <a:endParaRPr b="0" lang="en-US" sz="2400" strike="noStrike" u="none">
              <a:solidFill>
                <a:srgbClr val="000000"/>
              </a:solidFill>
              <a:uFillTx/>
              <a:latin typeface="Arial"/>
            </a:endParaRPr>
          </a:p>
        </p:txBody>
      </p:sp>
      <p:sp>
        <p:nvSpPr>
          <p:cNvPr id="193" name="object 12"/>
          <p:cNvSpPr/>
          <p:nvPr/>
        </p:nvSpPr>
        <p:spPr>
          <a:xfrm>
            <a:off x="6095880" y="5781600"/>
            <a:ext cx="4743000" cy="775800"/>
          </a:xfrm>
          <a:prstGeom prst="rect">
            <a:avLst/>
          </a:prstGeom>
          <a:solidFill>
            <a:srgbClr val="4f81bc"/>
          </a:solidFill>
          <a:ln w="38100">
            <a:solidFill>
              <a:srgbClr val="000000"/>
            </a:solidFill>
            <a:round/>
          </a:ln>
        </p:spPr>
        <p:style>
          <a:lnRef idx="0"/>
          <a:fillRef idx="0"/>
          <a:effectRef idx="0"/>
          <a:fontRef idx="minor"/>
        </p:style>
        <p:txBody>
          <a:bodyPr lIns="0" rIns="0" tIns="38160" bIns="0" anchor="t">
            <a:spAutoFit/>
          </a:bodyPr>
          <a:p>
            <a:pPr marL="95760" defTabSz="914400">
              <a:lnSpc>
                <a:spcPct val="100000"/>
              </a:lnSpc>
              <a:spcBef>
                <a:spcPts val="300"/>
              </a:spcBef>
            </a:pPr>
            <a:r>
              <a:rPr b="0" lang="en-US" sz="2400" spc="-11" strike="noStrike" u="none">
                <a:solidFill>
                  <a:srgbClr val="ffffff"/>
                </a:solidFill>
                <a:uFillTx/>
                <a:latin typeface="Trebuchet MS"/>
              </a:rPr>
              <a:t>It’s</a:t>
            </a:r>
            <a:r>
              <a:rPr b="0" lang="en-US" sz="2400" spc="-99" strike="noStrike" u="none">
                <a:solidFill>
                  <a:srgbClr val="ffffff"/>
                </a:solidFill>
                <a:uFillTx/>
                <a:latin typeface="Trebuchet MS"/>
              </a:rPr>
              <a:t> </a:t>
            </a:r>
            <a:r>
              <a:rPr b="0" lang="en-US" sz="2400" spc="-26" strike="noStrike" u="none">
                <a:solidFill>
                  <a:srgbClr val="ffffff"/>
                </a:solidFill>
                <a:uFillTx/>
                <a:latin typeface="Trebuchet MS"/>
              </a:rPr>
              <a:t>after</a:t>
            </a:r>
            <a:r>
              <a:rPr b="0" lang="en-US" sz="2400" spc="-105" strike="noStrike" u="none">
                <a:solidFill>
                  <a:srgbClr val="ffffff"/>
                </a:solidFill>
                <a:uFillTx/>
                <a:latin typeface="Trebuchet MS"/>
              </a:rPr>
              <a:t> </a:t>
            </a:r>
            <a:r>
              <a:rPr b="0" lang="en-US" sz="2400" spc="113" strike="noStrike" u="none">
                <a:solidFill>
                  <a:srgbClr val="ffffff"/>
                </a:solidFill>
                <a:uFillTx/>
                <a:latin typeface="Trebuchet MS"/>
              </a:rPr>
              <a:t>this</a:t>
            </a:r>
            <a:r>
              <a:rPr b="0" lang="en-US" sz="2400" spc="-96" strike="noStrike" u="none">
                <a:solidFill>
                  <a:srgbClr val="ffffff"/>
                </a:solidFill>
                <a:uFillTx/>
                <a:latin typeface="Trebuchet MS"/>
              </a:rPr>
              <a:t> </a:t>
            </a:r>
            <a:r>
              <a:rPr b="0" lang="en-US" sz="2400" spc="71" strike="noStrike" u="none">
                <a:solidFill>
                  <a:srgbClr val="ffffff"/>
                </a:solidFill>
                <a:uFillTx/>
                <a:latin typeface="Trebuchet MS"/>
              </a:rPr>
              <a:t>step</a:t>
            </a:r>
            <a:r>
              <a:rPr b="0" lang="en-US" sz="2400" spc="-111" strike="noStrike" u="none">
                <a:solidFill>
                  <a:srgbClr val="ffffff"/>
                </a:solidFill>
                <a:uFillTx/>
                <a:latin typeface="Trebuchet MS"/>
              </a:rPr>
              <a:t> </a:t>
            </a:r>
            <a:r>
              <a:rPr b="0" lang="en-US" sz="2400" strike="noStrike" u="none">
                <a:solidFill>
                  <a:srgbClr val="ffffff"/>
                </a:solidFill>
                <a:uFillTx/>
                <a:latin typeface="Trebuchet MS"/>
              </a:rPr>
              <a:t>that</a:t>
            </a:r>
            <a:r>
              <a:rPr b="0" lang="en-US" sz="2400" spc="-130" strike="noStrike" u="none">
                <a:solidFill>
                  <a:srgbClr val="ffffff"/>
                </a:solidFill>
                <a:uFillTx/>
                <a:latin typeface="Trebuchet MS"/>
              </a:rPr>
              <a:t> </a:t>
            </a:r>
            <a:r>
              <a:rPr b="0" lang="en-US" sz="2400" spc="-65" strike="noStrike" u="none">
                <a:solidFill>
                  <a:srgbClr val="ffffff"/>
                </a:solidFill>
                <a:uFillTx/>
                <a:latin typeface="Trebuchet MS"/>
              </a:rPr>
              <a:t>we</a:t>
            </a:r>
            <a:r>
              <a:rPr b="0" lang="en-US" sz="2400" spc="-79" strike="noStrike" u="none">
                <a:solidFill>
                  <a:srgbClr val="ffffff"/>
                </a:solidFill>
                <a:uFillTx/>
                <a:latin typeface="Trebuchet MS"/>
              </a:rPr>
              <a:t> </a:t>
            </a:r>
            <a:r>
              <a:rPr b="0" lang="en-US" sz="2400" spc="-26" strike="noStrike" u="none">
                <a:solidFill>
                  <a:srgbClr val="ffffff"/>
                </a:solidFill>
                <a:uFillTx/>
                <a:latin typeface="Trebuchet MS"/>
              </a:rPr>
              <a:t>get</a:t>
            </a:r>
            <a:endParaRPr b="0" lang="en-US" sz="2400" strike="noStrike" u="none">
              <a:solidFill>
                <a:srgbClr val="ffffff"/>
              </a:solidFill>
              <a:uFillTx/>
              <a:latin typeface="Arial"/>
            </a:endParaRPr>
          </a:p>
          <a:p>
            <a:pPr marL="95760" defTabSz="914400">
              <a:lnSpc>
                <a:spcPct val="100000"/>
              </a:lnSpc>
              <a:spcBef>
                <a:spcPts val="51"/>
              </a:spcBef>
            </a:pPr>
            <a:r>
              <a:rPr b="0" lang="en-US" sz="2400" spc="96" strike="noStrike" u="none">
                <a:solidFill>
                  <a:srgbClr val="ffffff"/>
                </a:solidFill>
                <a:uFillTx/>
                <a:latin typeface="Trebuchet MS"/>
              </a:rPr>
              <a:t>models</a:t>
            </a:r>
            <a:r>
              <a:rPr b="0" lang="en-US" sz="2400" spc="-31" strike="noStrike" u="none">
                <a:solidFill>
                  <a:srgbClr val="ffffff"/>
                </a:solidFill>
                <a:uFillTx/>
                <a:latin typeface="Trebuchet MS"/>
              </a:rPr>
              <a:t> </a:t>
            </a:r>
            <a:r>
              <a:rPr b="0" lang="en-US" sz="2400" strike="noStrike" u="none">
                <a:solidFill>
                  <a:srgbClr val="ffffff"/>
                </a:solidFill>
                <a:uFillTx/>
                <a:latin typeface="Trebuchet MS"/>
              </a:rPr>
              <a:t>like</a:t>
            </a:r>
            <a:r>
              <a:rPr b="0" lang="en-US" sz="2400" spc="-96" strike="noStrike" u="none">
                <a:solidFill>
                  <a:srgbClr val="ffffff"/>
                </a:solidFill>
                <a:uFillTx/>
                <a:latin typeface="Trebuchet MS"/>
              </a:rPr>
              <a:t> </a:t>
            </a:r>
            <a:r>
              <a:rPr b="0" lang="en-US" sz="2400" spc="-34" strike="noStrike" u="none">
                <a:solidFill>
                  <a:srgbClr val="ffffff"/>
                </a:solidFill>
                <a:uFillTx/>
                <a:latin typeface="Trebuchet MS"/>
              </a:rPr>
              <a:t>ChatGPT,</a:t>
            </a:r>
            <a:r>
              <a:rPr b="0" lang="en-US" sz="2400" spc="20" strike="noStrike" u="none">
                <a:solidFill>
                  <a:srgbClr val="ffffff"/>
                </a:solidFill>
                <a:uFillTx/>
                <a:latin typeface="Trebuchet MS"/>
              </a:rPr>
              <a:t> </a:t>
            </a:r>
            <a:r>
              <a:rPr b="0" lang="en-US" sz="2400" strike="noStrike" u="none">
                <a:solidFill>
                  <a:srgbClr val="ffffff"/>
                </a:solidFill>
                <a:uFillTx/>
                <a:latin typeface="Trebuchet MS"/>
              </a:rPr>
              <a:t>Claude</a:t>
            </a:r>
            <a:r>
              <a:rPr b="0" lang="en-US" sz="2400" spc="-40" strike="noStrike" u="none">
                <a:solidFill>
                  <a:srgbClr val="ffffff"/>
                </a:solidFill>
                <a:uFillTx/>
                <a:latin typeface="Trebuchet MS"/>
              </a:rPr>
              <a:t> </a:t>
            </a:r>
            <a:r>
              <a:rPr b="0" lang="en-US" sz="2400" spc="-26" strike="noStrike" u="none">
                <a:solidFill>
                  <a:srgbClr val="ffffff"/>
                </a:solidFill>
                <a:uFillTx/>
                <a:latin typeface="Trebuchet MS"/>
              </a:rPr>
              <a:t>etc</a:t>
            </a:r>
            <a:endParaRPr b="0" lang="en-US" sz="2400" strike="noStrike" u="none">
              <a:solidFill>
                <a:srgbClr val="ffffff"/>
              </a:solidFill>
              <a:uFillTx/>
              <a:latin typeface="Arial"/>
            </a:endParaRPr>
          </a:p>
        </p:txBody>
      </p:sp>
      <p:sp>
        <p:nvSpPr>
          <p:cNvPr id="194" name="object 13"/>
          <p:cNvSpPr/>
          <p:nvPr/>
        </p:nvSpPr>
        <p:spPr>
          <a:xfrm>
            <a:off x="11797200" y="6478560"/>
            <a:ext cx="12168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74" strike="noStrike" u="none">
                <a:solidFill>
                  <a:srgbClr val="888888"/>
                </a:solidFill>
                <a:uFillTx/>
                <a:latin typeface="Trebuchet MS"/>
              </a:rPr>
              <a:t>8</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pic>
        <p:nvPicPr>
          <p:cNvPr id="589" name="Content Placeholder 3" descr=""/>
          <p:cNvPicPr/>
          <p:nvPr/>
        </p:nvPicPr>
        <p:blipFill>
          <a:blip r:embed="rId1"/>
          <a:stretch/>
        </p:blipFill>
        <p:spPr>
          <a:xfrm>
            <a:off x="161640" y="62640"/>
            <a:ext cx="12016440" cy="678708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1" lang="en-IN" sz="2800" strike="noStrike" u="none">
                <a:solidFill>
                  <a:srgbClr val="c00000"/>
                </a:solidFill>
                <a:uFillTx/>
                <a:latin typeface="Calibri"/>
              </a:rPr>
              <a:t>Soft Prompt</a:t>
            </a:r>
            <a:endParaRPr b="0" lang="en-US" sz="2800" strike="noStrike" u="none">
              <a:solidFill>
                <a:schemeClr val="dk1"/>
              </a:solidFill>
              <a:uFillTx/>
              <a:latin typeface="Calibri"/>
            </a:endParaRPr>
          </a:p>
        </p:txBody>
      </p:sp>
      <p:sp>
        <p:nvSpPr>
          <p:cNvPr id="59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92" name="Picture 4" descr=""/>
          <p:cNvPicPr/>
          <p:nvPr/>
        </p:nvPicPr>
        <p:blipFill>
          <a:blip r:embed="rId1"/>
          <a:stretch/>
        </p:blipFill>
        <p:spPr>
          <a:xfrm>
            <a:off x="304920" y="801360"/>
            <a:ext cx="1157544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ea typeface="Calibri Light"/>
              </a:rPr>
              <a:t>Prefix Tuning – Li &amp; Lang 2021</a:t>
            </a:r>
            <a:endParaRPr b="0" lang="en-US" sz="4400" strike="noStrike" u="none">
              <a:solidFill>
                <a:schemeClr val="dk1"/>
              </a:solidFill>
              <a:uFillTx/>
              <a:latin typeface="Calibri"/>
            </a:endParaRPr>
          </a:p>
        </p:txBody>
      </p:sp>
      <p:pic>
        <p:nvPicPr>
          <p:cNvPr id="594" name="Picture 3" descr="A diagram of a structure&#10;&#10;AI-generated content may be incorrect."/>
          <p:cNvPicPr/>
          <p:nvPr/>
        </p:nvPicPr>
        <p:blipFill>
          <a:blip r:embed="rId1"/>
          <a:stretch/>
        </p:blipFill>
        <p:spPr>
          <a:xfrm>
            <a:off x="594720" y="999720"/>
            <a:ext cx="3047760" cy="5285880"/>
          </a:xfrm>
          <a:prstGeom prst="rect">
            <a:avLst/>
          </a:prstGeom>
          <a:noFill/>
          <a:ln w="0">
            <a:noFill/>
          </a:ln>
        </p:spPr>
      </p:pic>
      <p:pic>
        <p:nvPicPr>
          <p:cNvPr id="595" name="Picture 4" descr="A diagram of a transformer block&#10;&#10;AI-generated content may be incorrect."/>
          <p:cNvPicPr/>
          <p:nvPr/>
        </p:nvPicPr>
        <p:blipFill>
          <a:blip r:embed="rId2"/>
          <a:stretch/>
        </p:blipFill>
        <p:spPr>
          <a:xfrm>
            <a:off x="5016600" y="1554840"/>
            <a:ext cx="6210000" cy="3561840"/>
          </a:xfrm>
          <a:prstGeom prst="rect">
            <a:avLst/>
          </a:prstGeom>
          <a:noFill/>
          <a:ln w="0">
            <a:noFill/>
          </a:ln>
        </p:spPr>
      </p:pic>
      <p:sp>
        <p:nvSpPr>
          <p:cNvPr id="596" name="TextBox 5"/>
          <p:cNvSpPr/>
          <p:nvPr/>
        </p:nvSpPr>
        <p:spPr>
          <a:xfrm>
            <a:off x="3441960" y="5347080"/>
            <a:ext cx="2742840" cy="9140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Small set of trainable parameters in every layer of transformer</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7" name="Content Placeholder 3" descr="A screenshot of a computer&#10;&#10;AI-generated content may be incorrect."/>
          <p:cNvPicPr/>
          <p:nvPr/>
        </p:nvPicPr>
        <p:blipFill>
          <a:blip r:embed="rId1"/>
          <a:stretch/>
        </p:blipFill>
        <p:spPr>
          <a:xfrm>
            <a:off x="3240" y="122040"/>
            <a:ext cx="11828520" cy="660888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pic>
        <p:nvPicPr>
          <p:cNvPr id="599" name="Content Placeholder 3" descr="A screenshot of a computer code&#10;&#10;AI-generated content may be incorrect."/>
          <p:cNvPicPr/>
          <p:nvPr/>
        </p:nvPicPr>
        <p:blipFill>
          <a:blip r:embed="rId1"/>
          <a:stretch/>
        </p:blipFill>
        <p:spPr>
          <a:xfrm>
            <a:off x="1988640" y="1231200"/>
            <a:ext cx="9213840" cy="406404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rgbClr val="242424"/>
                </a:solidFill>
                <a:highlight>
                  <a:srgbClr val="ffffff"/>
                </a:highlight>
                <a:uFillTx/>
                <a:latin typeface="source-serif-pro"/>
              </a:rPr>
              <a:t>LLaMA adapter</a:t>
            </a:r>
            <a:endParaRPr b="0" lang="en-US" sz="4400" strike="noStrike" u="none">
              <a:solidFill>
                <a:schemeClr val="dk1"/>
              </a:solidFill>
              <a:uFillTx/>
              <a:latin typeface="Calibri"/>
            </a:endParaRPr>
          </a:p>
        </p:txBody>
      </p:sp>
      <p:sp>
        <p:nvSpPr>
          <p:cNvPr id="60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 </a:t>
            </a:r>
            <a:endParaRPr b="0" lang="en-US" sz="2800" strike="noStrike" u="none">
              <a:solidFill>
                <a:schemeClr val="dk1"/>
              </a:solidFill>
              <a:uFillTx/>
              <a:latin typeface="Calibri"/>
            </a:endParaRPr>
          </a:p>
        </p:txBody>
      </p:sp>
      <p:sp>
        <p:nvSpPr>
          <p:cNvPr id="602" name="TextBox 4"/>
          <p:cNvSpPr/>
          <p:nvPr/>
        </p:nvSpPr>
        <p:spPr>
          <a:xfrm>
            <a:off x="946080" y="1173240"/>
            <a:ext cx="9569520" cy="1552680"/>
          </a:xfrm>
          <a:prstGeom prst="rect">
            <a:avLst/>
          </a:prstGeom>
          <a:noFill/>
          <a:ln w="4445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IN" sz="2400" strike="noStrike" u="none">
                <a:solidFill>
                  <a:srgbClr val="c00000"/>
                </a:solidFill>
                <a:highlight>
                  <a:srgbClr val="ffffff"/>
                </a:highlight>
                <a:uFillTx/>
                <a:latin typeface="source-serif-pro"/>
              </a:rPr>
              <a:t>LLaMA adapter </a:t>
            </a:r>
            <a:r>
              <a:rPr b="0" lang="en-US" sz="2400" strike="noStrike" u="none">
                <a:solidFill>
                  <a:schemeClr val="dk1"/>
                </a:solidFill>
                <a:uFillTx/>
                <a:latin typeface="Calibri"/>
              </a:rPr>
              <a:t>introduce Adaptation Prompts, which are soft-prompts appended with the input to the transformer layer. These adaption </a:t>
            </a:r>
            <a:r>
              <a:rPr b="0" lang="en-US" sz="2400" strike="noStrike" u="none">
                <a:solidFill>
                  <a:srgbClr val="c00000"/>
                </a:solidFill>
                <a:uFillTx/>
                <a:latin typeface="Calibri"/>
              </a:rPr>
              <a:t>prompts are inserted in the L topmost</a:t>
            </a:r>
            <a:r>
              <a:rPr b="0" lang="en-US" sz="2400" strike="noStrike" u="none">
                <a:solidFill>
                  <a:schemeClr val="dk1"/>
                </a:solidFill>
                <a:uFillTx/>
                <a:latin typeface="Calibri"/>
              </a:rPr>
              <a:t> of the N transformer layers.</a:t>
            </a:r>
            <a:endParaRPr b="0" lang="en-US" sz="2400" strike="noStrike" u="none">
              <a:solidFill>
                <a:srgbClr val="000000"/>
              </a:solidFill>
              <a:uFillTx/>
              <a:latin typeface="Arial"/>
            </a:endParaRPr>
          </a:p>
        </p:txBody>
      </p:sp>
      <p:sp>
        <p:nvSpPr>
          <p:cNvPr id="603" name="TextBox 7"/>
          <p:cNvSpPr/>
          <p:nvPr/>
        </p:nvSpPr>
        <p:spPr>
          <a:xfrm>
            <a:off x="914400" y="2725920"/>
            <a:ext cx="9902160" cy="283284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With additive methods </a:t>
            </a:r>
            <a:r>
              <a:rPr b="0" lang="en-IN" sz="1800" strike="noStrike" u="none">
                <a:solidFill>
                  <a:srgbClr val="242424"/>
                </a:solidFill>
                <a:highlight>
                  <a:srgbClr val="ffffff"/>
                </a:highlight>
                <a:uFillTx/>
                <a:latin typeface="source-serif-pro"/>
              </a:rPr>
              <a:t>LLaMA adapter</a:t>
            </a:r>
            <a:r>
              <a:rPr b="0" lang="en-US" sz="1800" strike="noStrike" u="none">
                <a:solidFill>
                  <a:schemeClr val="dk1"/>
                </a:solidFill>
                <a:uFillTx/>
                <a:latin typeface="Calibri"/>
              </a:rPr>
              <a:t> introduce a </a:t>
            </a:r>
            <a:r>
              <a:rPr b="0" lang="en-US" sz="1800" strike="noStrike" u="none">
                <a:solidFill>
                  <a:srgbClr val="c00000"/>
                </a:solidFill>
                <a:uFillTx/>
                <a:latin typeface="Calibri"/>
              </a:rPr>
              <a:t>new set of parameters that have some random initialization </a:t>
            </a:r>
            <a:r>
              <a:rPr b="0" lang="en-US" sz="1800" strike="noStrike" u="none">
                <a:solidFill>
                  <a:schemeClr val="dk1"/>
                </a:solidFill>
                <a:uFillTx/>
                <a:latin typeface="Calibri"/>
              </a:rPr>
              <a:t>over the weights. Because of this random noise added to the LM, we can potentially experience </a:t>
            </a:r>
            <a:r>
              <a:rPr b="0" lang="en-US" sz="1800" strike="noStrike" u="none">
                <a:solidFill>
                  <a:srgbClr val="c00000"/>
                </a:solidFill>
                <a:uFillTx/>
                <a:latin typeface="Calibri"/>
              </a:rPr>
              <a:t>unstable fine-tuning </a:t>
            </a:r>
            <a:r>
              <a:rPr b="0" lang="en-US" sz="1800" strike="noStrike" u="none">
                <a:solidFill>
                  <a:schemeClr val="dk1"/>
                </a:solidFill>
                <a:uFillTx/>
                <a:latin typeface="Calibri"/>
              </a:rPr>
              <a:t>which can cause a problem with large loss values at the early stages.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 </a:t>
            </a:r>
            <a:r>
              <a:rPr b="0" lang="en-US" sz="1800" strike="noStrike" u="none">
                <a:solidFill>
                  <a:schemeClr val="dk1"/>
                </a:solidFill>
                <a:uFillTx/>
                <a:latin typeface="Calibri"/>
              </a:rPr>
              <a:t>To solve this problem, the authors </a:t>
            </a:r>
            <a:r>
              <a:rPr b="0" lang="en-US" sz="1800" strike="noStrike" u="none">
                <a:solidFill>
                  <a:srgbClr val="c00000"/>
                </a:solidFill>
                <a:uFillTx/>
                <a:latin typeface="Calibri"/>
              </a:rPr>
              <a:t>introduce a gating factor</a:t>
            </a:r>
            <a:r>
              <a:rPr b="0" lang="en-US" sz="1800" strike="noStrike" u="none">
                <a:solidFill>
                  <a:schemeClr val="dk1"/>
                </a:solidFill>
                <a:uFillTx/>
                <a:latin typeface="Calibri"/>
              </a:rPr>
              <a:t>, initialized to 0, that is multiplied by the self attention mechanism. The product of the gating factor and self-attention is referred to as </a:t>
            </a:r>
            <a:r>
              <a:rPr b="1" lang="en-US" sz="1800" strike="noStrike" u="none">
                <a:solidFill>
                  <a:srgbClr val="c00000"/>
                </a:solidFill>
                <a:uFillTx/>
                <a:latin typeface="Calibri"/>
              </a:rPr>
              <a:t>zero-init attention</a:t>
            </a:r>
            <a:r>
              <a:rPr b="0" lang="en-US" sz="1800" strike="noStrike" u="none">
                <a:solidFill>
                  <a:schemeClr val="dk1"/>
                </a:solidFill>
                <a:uFillTx/>
                <a:latin typeface="Calibri"/>
              </a:rPr>
              <a:t>. The </a:t>
            </a:r>
            <a:r>
              <a:rPr b="0" lang="en-US" sz="1800" strike="noStrike" u="none">
                <a:solidFill>
                  <a:srgbClr val="c00000"/>
                </a:solidFill>
                <a:uFillTx/>
                <a:latin typeface="Calibri"/>
              </a:rPr>
              <a:t>gating value is adaptively tuned </a:t>
            </a:r>
            <a:r>
              <a:rPr b="0" lang="en-US" sz="1800" strike="noStrike" u="none">
                <a:solidFill>
                  <a:schemeClr val="dk1"/>
                </a:solidFill>
                <a:uFillTx/>
                <a:latin typeface="Calibri"/>
              </a:rPr>
              <a:t>over the training steps to create a smoother update of the network parameters.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604" name="TextBox 9"/>
          <p:cNvSpPr/>
          <p:nvPr/>
        </p:nvSpPr>
        <p:spPr>
          <a:xfrm>
            <a:off x="7221600" y="243360"/>
            <a:ext cx="61095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c00000"/>
                </a:solidFill>
                <a:uFillTx/>
                <a:latin typeface="Calibri"/>
              </a:rPr>
              <a:t>Soft Prompting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rgbClr val="242424"/>
                </a:solidFill>
                <a:highlight>
                  <a:srgbClr val="ffffff"/>
                </a:highlight>
                <a:uFillTx/>
                <a:latin typeface="source-serif-pro"/>
              </a:rPr>
              <a:t>LLaMA adapter</a:t>
            </a:r>
            <a:endParaRPr b="0" lang="en-US" sz="4400" strike="noStrike" u="none">
              <a:solidFill>
                <a:schemeClr val="dk1"/>
              </a:solidFill>
              <a:uFillTx/>
              <a:latin typeface="Calibri"/>
            </a:endParaRPr>
          </a:p>
        </p:txBody>
      </p:sp>
      <p:sp>
        <p:nvSpPr>
          <p:cNvPr id="60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07" name="Picture 4" descr=""/>
          <p:cNvPicPr/>
          <p:nvPr/>
        </p:nvPicPr>
        <p:blipFill>
          <a:blip r:embed="rId1"/>
          <a:stretch/>
        </p:blipFill>
        <p:spPr>
          <a:xfrm>
            <a:off x="0" y="1230480"/>
            <a:ext cx="7512120" cy="4195800"/>
          </a:xfrm>
          <a:prstGeom prst="rect">
            <a:avLst/>
          </a:prstGeom>
          <a:noFill/>
          <a:ln w="0">
            <a:noFill/>
          </a:ln>
        </p:spPr>
      </p:pic>
      <p:pic>
        <p:nvPicPr>
          <p:cNvPr id="608" name="Picture 2" descr=""/>
          <p:cNvPicPr/>
          <p:nvPr/>
        </p:nvPicPr>
        <p:blipFill>
          <a:blip r:embed="rId2"/>
          <a:stretch/>
        </p:blipFill>
        <p:spPr>
          <a:xfrm>
            <a:off x="6826680" y="-64080"/>
            <a:ext cx="5364720" cy="5916960"/>
          </a:xfrm>
          <a:prstGeom prst="rect">
            <a:avLst/>
          </a:prstGeom>
          <a:noFill/>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610" name="PlaceHolder 2"/>
          <p:cNvSpPr>
            <a:spLocks noGrp="1"/>
          </p:cNvSpPr>
          <p:nvPr>
            <p:ph type="ftr" idx="70"/>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611" name="object 3"/>
          <p:cNvSpPr/>
          <p:nvPr/>
        </p:nvSpPr>
        <p:spPr>
          <a:xfrm>
            <a:off x="577080" y="801360"/>
            <a:ext cx="10843560" cy="3764520"/>
          </a:xfrm>
          <a:prstGeom prst="rect">
            <a:avLst/>
          </a:prstGeom>
          <a:noFill/>
          <a:ln w="0">
            <a:solidFill>
              <a:srgbClr val="4472c4"/>
            </a:solidFill>
          </a:ln>
        </p:spPr>
        <p:style>
          <a:lnRef idx="0"/>
          <a:fillRef idx="0"/>
          <a:effectRef idx="0"/>
          <a:fontRef idx="minor"/>
        </p:style>
        <p:txBody>
          <a:bodyPr lIns="0" rIns="0" tIns="107280" bIns="0" anchor="t">
            <a:spAutoFit/>
          </a:bodyPr>
          <a:p>
            <a:pPr lvl="1" marL="1213560" indent="-457200" defTabSz="914400">
              <a:lnSpc>
                <a:spcPct val="100000"/>
              </a:lnSpc>
              <a:spcBef>
                <a:spcPts val="575"/>
              </a:spcBef>
              <a:buClr>
                <a:srgbClr val="464646"/>
              </a:buClr>
              <a:buFont typeface="Arial MT"/>
              <a:buChar char="•"/>
              <a:tabLst>
                <a:tab algn="l" pos="46980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a:t>
            </a:r>
            <a:r>
              <a:rPr b="0" lang="en-US" sz="2400" spc="-20" strike="noStrike" u="none">
                <a:solidFill>
                  <a:srgbClr val="242424"/>
                </a:solidFill>
                <a:uFillTx/>
                <a:latin typeface="Arial"/>
              </a:rPr>
              <a:t>Sparse Adapters-I</a:t>
            </a:r>
            <a:r>
              <a:rPr b="0" lang="en-US" sz="2400" spc="-20" strike="noStrike" u="none">
                <a:solidFill>
                  <a:srgbClr val="242424"/>
                </a:solidFill>
                <a:highlight>
                  <a:srgbClr val="ffffff"/>
                </a:highlight>
                <a:uFillTx/>
                <a:latin typeface="Arial"/>
              </a:rPr>
              <a:t>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00"/>
                </a:highlight>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Reparameterization </a:t>
            </a:r>
            <a:r>
              <a:rPr b="0" lang="en-US" sz="2400" spc="-20" strike="noStrike" u="none">
                <a:solidFill>
                  <a:srgbClr val="242424"/>
                </a:solidFill>
                <a:highlight>
                  <a:srgbClr val="ffffff"/>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1371600" y="82440"/>
            <a:ext cx="10240920" cy="123408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Times New Roman"/>
              </a:rPr>
              <a:t>Selective Methods</a:t>
            </a:r>
            <a:endParaRPr b="0" lang="en-US" sz="4400" strike="noStrike" u="none">
              <a:solidFill>
                <a:schemeClr val="dk1"/>
              </a:solidFill>
              <a:uFillTx/>
              <a:latin typeface="Calibri"/>
            </a:endParaRPr>
          </a:p>
        </p:txBody>
      </p:sp>
      <p:sp>
        <p:nvSpPr>
          <p:cNvPr id="613" name="PlaceHolder 2"/>
          <p:cNvSpPr>
            <a:spLocks noGrp="1"/>
          </p:cNvSpPr>
          <p:nvPr>
            <p:ph/>
          </p:nvPr>
        </p:nvSpPr>
        <p:spPr>
          <a:xfrm>
            <a:off x="765360" y="1537200"/>
            <a:ext cx="10515240" cy="51840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uFillTx/>
                <a:latin typeface="Calibri"/>
              </a:rPr>
              <a:t>Selectively fine-tuning some parts of the network</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Fine-tuning </a:t>
            </a:r>
            <a:r>
              <a:rPr b="1" lang="en-US" sz="3200" strike="noStrike" u="none">
                <a:solidFill>
                  <a:srgbClr val="c00000"/>
                </a:solidFill>
                <a:uFillTx/>
                <a:latin typeface="Calibri"/>
              </a:rPr>
              <a:t>only a few top layers </a:t>
            </a:r>
            <a:r>
              <a:rPr b="0" lang="en-US" sz="3200" strike="noStrike" u="none">
                <a:solidFill>
                  <a:schemeClr val="dk1"/>
                </a:solidFill>
                <a:uFillTx/>
                <a:latin typeface="Calibri"/>
              </a:rPr>
              <a:t>of a network</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Based on the </a:t>
            </a:r>
            <a:r>
              <a:rPr b="1" lang="en-US" sz="3200" strike="noStrike" u="none">
                <a:solidFill>
                  <a:srgbClr val="c00000"/>
                </a:solidFill>
                <a:uFillTx/>
                <a:latin typeface="Calibri"/>
              </a:rPr>
              <a:t>type</a:t>
            </a:r>
            <a:r>
              <a:rPr b="0" lang="en-US" sz="3200" strike="noStrike" u="none">
                <a:solidFill>
                  <a:schemeClr val="dk1"/>
                </a:solidFill>
                <a:uFillTx/>
                <a:latin typeface="Calibri"/>
              </a:rPr>
              <a:t> of the layer</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Internal structure of the network (tuning </a:t>
            </a:r>
            <a:r>
              <a:rPr b="1" lang="en-US" sz="3200" strike="noStrike" u="none">
                <a:solidFill>
                  <a:srgbClr val="c00000"/>
                </a:solidFill>
                <a:uFillTx/>
                <a:latin typeface="Calibri"/>
              </a:rPr>
              <a:t>only model biases</a:t>
            </a:r>
            <a:r>
              <a:rPr b="0" lang="en-US" sz="3200" strike="noStrike" u="none">
                <a:solidFill>
                  <a:schemeClr val="dk1"/>
                </a:solidFill>
                <a:uFillTx/>
                <a:latin typeface="Calibri"/>
              </a:rPr>
              <a:t>)</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Tuning only </a:t>
            </a:r>
            <a:r>
              <a:rPr b="1" lang="en-US" sz="3200" strike="noStrike" u="none">
                <a:solidFill>
                  <a:srgbClr val="c00000"/>
                </a:solidFill>
                <a:uFillTx/>
                <a:latin typeface="Calibri"/>
              </a:rPr>
              <a:t>particular rows of the parameter matrix</a:t>
            </a:r>
            <a:endParaRPr b="0" lang="en-US" sz="3200" strike="noStrike" u="none">
              <a:solidFill>
                <a:schemeClr val="dk1"/>
              </a:solidFill>
              <a:uFillTx/>
              <a:latin typeface="Calibri"/>
            </a:endParaRPr>
          </a:p>
          <a:p>
            <a:pPr lvl="1" marL="685800" indent="-228600" defTabSz="914400">
              <a:lnSpc>
                <a:spcPct val="90000"/>
              </a:lnSpc>
              <a:spcBef>
                <a:spcPts val="499"/>
              </a:spcBef>
              <a:buClr>
                <a:srgbClr val="c00000"/>
              </a:buClr>
              <a:buFont typeface="Arial"/>
              <a:buChar char="•"/>
            </a:pPr>
            <a:r>
              <a:rPr b="1" lang="en-US" sz="3200" strike="noStrike" u="none">
                <a:solidFill>
                  <a:srgbClr val="c00000"/>
                </a:solidFill>
                <a:uFillTx/>
                <a:latin typeface="Calibri"/>
              </a:rPr>
              <a:t>Sparsity-</a:t>
            </a:r>
            <a:r>
              <a:rPr b="0" lang="en-US" sz="3200" strike="noStrike" u="none">
                <a:solidFill>
                  <a:schemeClr val="dk1"/>
                </a:solidFill>
                <a:uFillTx/>
                <a:latin typeface="Calibri"/>
              </a:rPr>
              <a:t>based approaches</a:t>
            </a:r>
            <a:endParaRPr b="0" lang="en-US" sz="3200" strike="noStrike" u="none">
              <a:solidFill>
                <a:schemeClr val="dk1"/>
              </a:solidFill>
              <a:uFillTx/>
              <a:latin typeface="Calibri"/>
            </a:endParaRPr>
          </a:p>
          <a:p>
            <a:pPr indent="0" defTabSz="914400">
              <a:lnSpc>
                <a:spcPct val="90000"/>
              </a:lnSpc>
              <a:spcBef>
                <a:spcPts val="1001"/>
              </a:spcBef>
              <a:buNone/>
            </a:pPr>
            <a:endParaRPr b="0" lang="en-US" sz="2400" strike="noStrike" u="none">
              <a:solidFill>
                <a:schemeClr val="dk1"/>
              </a:solidFill>
              <a:uFillTx/>
              <a:latin typeface="Calibri"/>
            </a:endParaRPr>
          </a:p>
        </p:txBody>
      </p:sp>
      <p:sp>
        <p:nvSpPr>
          <p:cNvPr id="4" name="PlaceHolder 3"/>
          <p:cNvSpPr>
            <a:spLocks noGrp="1"/>
          </p:cNvSpPr>
          <p:nvPr>
            <p:ph type="ftr" idx="17"/>
          </p:nvPr>
        </p:nvSpPr>
        <p:spPr/>
        <p:txBody>
          <a:bodyPr/>
          <a:p>
            <a:r>
              <a:t>LLM | Premjith B</a:t>
            </a:r>
          </a:p>
        </p:txBody>
      </p:sp>
      <p:sp>
        <p:nvSpPr>
          <p:cNvPr id="5" name="PlaceHolder 4"/>
          <p:cNvSpPr>
            <a:spLocks noGrp="1"/>
          </p:cNvSpPr>
          <p:nvPr>
            <p:ph type="sldNum" idx="18"/>
          </p:nvPr>
        </p:nvSpPr>
        <p:spPr/>
        <p:txBody>
          <a:bodyPr/>
          <a:p>
            <a:fld id="{F847E52A-C950-404D-9396-BB9665EDFD74}" type="slidenum">
              <a:t>68</a:t>
            </a:fld>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15"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16" name="Picture 4" descr=""/>
          <p:cNvPicPr/>
          <p:nvPr/>
        </p:nvPicPr>
        <p:blipFill>
          <a:blip r:embed="rId1"/>
          <a:stretch/>
        </p:blipFill>
        <p:spPr>
          <a:xfrm>
            <a:off x="1091160" y="-125280"/>
            <a:ext cx="8874000" cy="630180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sp>
        <p:nvSpPr>
          <p:cNvPr id="196" name="object 3"/>
          <p:cNvSpPr/>
          <p:nvPr/>
        </p:nvSpPr>
        <p:spPr>
          <a:xfrm>
            <a:off x="428400" y="4767480"/>
            <a:ext cx="9582480" cy="86076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119" strike="noStrike" u="none">
                <a:solidFill>
                  <a:srgbClr val="464646"/>
                </a:solidFill>
                <a:uFillTx/>
                <a:latin typeface="Trebuchet MS"/>
              </a:rPr>
              <a:t>In</a:t>
            </a:r>
            <a:r>
              <a:rPr b="0" lang="en-US" sz="2750" spc="-119" strike="noStrike" u="none">
                <a:solidFill>
                  <a:srgbClr val="464646"/>
                </a:solidFill>
                <a:uFillTx/>
                <a:latin typeface="Trebuchet MS"/>
              </a:rPr>
              <a:t> </a:t>
            </a:r>
            <a:r>
              <a:rPr b="0" lang="en-US" sz="2750" spc="150" strike="noStrike" u="none">
                <a:solidFill>
                  <a:srgbClr val="464646"/>
                </a:solidFill>
                <a:uFillTx/>
                <a:latin typeface="Trebuchet MS"/>
              </a:rPr>
              <a:t>this</a:t>
            </a:r>
            <a:r>
              <a:rPr b="0" lang="en-US" sz="2750" spc="-111" strike="noStrike" u="none">
                <a:solidFill>
                  <a:srgbClr val="464646"/>
                </a:solidFill>
                <a:uFillTx/>
                <a:latin typeface="Trebuchet MS"/>
              </a:rPr>
              <a:t> </a:t>
            </a:r>
            <a:r>
              <a:rPr b="0" lang="en-US" sz="2750" spc="-31" strike="noStrike" u="none">
                <a:solidFill>
                  <a:srgbClr val="464646"/>
                </a:solidFill>
                <a:uFillTx/>
                <a:latin typeface="Trebuchet MS"/>
              </a:rPr>
              <a:t>lecture,</a:t>
            </a:r>
            <a:r>
              <a:rPr b="0" lang="en-US" sz="2750" spc="-96"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will</a:t>
            </a:r>
            <a:r>
              <a:rPr b="0" lang="en-US" sz="2750" spc="-125" strike="noStrike" u="none">
                <a:solidFill>
                  <a:srgbClr val="464646"/>
                </a:solidFill>
                <a:uFillTx/>
                <a:latin typeface="Trebuchet MS"/>
              </a:rPr>
              <a:t> </a:t>
            </a:r>
            <a:r>
              <a:rPr b="0" lang="en-US" sz="2750" spc="51" strike="noStrike" u="none">
                <a:solidFill>
                  <a:srgbClr val="464646"/>
                </a:solidFill>
                <a:uFillTx/>
                <a:latin typeface="Trebuchet MS"/>
              </a:rPr>
              <a:t>be</a:t>
            </a:r>
            <a:r>
              <a:rPr b="0" lang="en-US" sz="2750" spc="-164" strike="noStrike" u="none">
                <a:solidFill>
                  <a:srgbClr val="464646"/>
                </a:solidFill>
                <a:uFillTx/>
                <a:latin typeface="Trebuchet MS"/>
              </a:rPr>
              <a:t> </a:t>
            </a:r>
            <a:r>
              <a:rPr b="0" lang="en-US" sz="2750" spc="150" strike="noStrike" u="none">
                <a:solidFill>
                  <a:srgbClr val="464646"/>
                </a:solidFill>
                <a:uFillTx/>
                <a:latin typeface="Trebuchet MS"/>
              </a:rPr>
              <a:t>focusing</a:t>
            </a:r>
            <a:r>
              <a:rPr b="0" lang="en-US" sz="2750" spc="-150" strike="noStrike" u="none">
                <a:solidFill>
                  <a:srgbClr val="464646"/>
                </a:solidFill>
                <a:uFillTx/>
                <a:latin typeface="Trebuchet MS"/>
              </a:rPr>
              <a:t> </a:t>
            </a:r>
            <a:r>
              <a:rPr b="0" lang="en-US" sz="2750" spc="136" strike="noStrike" u="none">
                <a:solidFill>
                  <a:srgbClr val="464646"/>
                </a:solidFill>
                <a:uFillTx/>
                <a:latin typeface="Trebuchet MS"/>
              </a:rPr>
              <a:t>on</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4" strike="noStrike" u="none">
                <a:solidFill>
                  <a:srgbClr val="464646"/>
                </a:solidFill>
                <a:uFillTx/>
                <a:latin typeface="Trebuchet MS"/>
              </a:rPr>
              <a:t> </a:t>
            </a:r>
            <a:r>
              <a:rPr b="0" lang="en-US" sz="2750" spc="99" strike="noStrike" u="none">
                <a:solidFill>
                  <a:srgbClr val="4f81bc"/>
                </a:solidFill>
                <a:uFillTx/>
                <a:latin typeface="Trebuchet MS"/>
              </a:rPr>
              <a:t>Instruct</a:t>
            </a:r>
            <a:r>
              <a:rPr b="0" lang="en-US" sz="2750" spc="-79" strike="noStrike" u="none">
                <a:solidFill>
                  <a:srgbClr val="4f81bc"/>
                </a:solidFill>
                <a:uFillTx/>
                <a:latin typeface="Trebuchet MS"/>
              </a:rPr>
              <a:t> </a:t>
            </a:r>
            <a:r>
              <a:rPr b="0" lang="en-US" sz="2750" spc="111" strike="noStrike" u="none">
                <a:solidFill>
                  <a:srgbClr val="4f81bc"/>
                </a:solidFill>
                <a:uFillTx/>
                <a:latin typeface="Trebuchet MS"/>
              </a:rPr>
              <a:t>stage</a:t>
            </a:r>
            <a:r>
              <a:rPr b="0" lang="en-US" sz="2750" spc="-79" strike="noStrike" u="none">
                <a:solidFill>
                  <a:srgbClr val="4f81bc"/>
                </a:solidFill>
                <a:uFillTx/>
                <a:latin typeface="Trebuchet MS"/>
              </a:rPr>
              <a:t> </a:t>
            </a:r>
            <a:r>
              <a:rPr b="0" lang="en-US" sz="2750" spc="-26" strike="noStrike" u="none">
                <a:solidFill>
                  <a:srgbClr val="404040"/>
                </a:solidFill>
                <a:uFillTx/>
                <a:latin typeface="Trebuchet MS"/>
              </a:rPr>
              <a:t>of </a:t>
            </a:r>
            <a:r>
              <a:rPr b="0" lang="en-US" sz="2750" strike="noStrike" u="none">
                <a:solidFill>
                  <a:srgbClr val="404040"/>
                </a:solidFill>
                <a:uFillTx/>
                <a:latin typeface="Trebuchet MS"/>
              </a:rPr>
              <a:t>fine-</a:t>
            </a:r>
            <a:r>
              <a:rPr b="0" lang="en-US" sz="2750" spc="51" strike="noStrike" u="none">
                <a:solidFill>
                  <a:srgbClr val="404040"/>
                </a:solidFill>
                <a:uFillTx/>
                <a:latin typeface="Trebuchet MS"/>
              </a:rPr>
              <a:t>tuning</a:t>
            </a:r>
            <a:r>
              <a:rPr b="0" lang="en-US" sz="2750" spc="51" strike="noStrike" u="none">
                <a:solidFill>
                  <a:srgbClr val="464646"/>
                </a:solidFill>
                <a:uFillTx/>
                <a:latin typeface="Trebuchet MS"/>
              </a:rPr>
              <a:t>.</a:t>
            </a:r>
            <a:endParaRPr b="0" lang="en-US" sz="2750" strike="noStrike" u="none">
              <a:solidFill>
                <a:srgbClr val="000000"/>
              </a:solidFill>
              <a:uFillTx/>
              <a:latin typeface="Arial"/>
            </a:endParaRPr>
          </a:p>
        </p:txBody>
      </p:sp>
      <p:grpSp>
        <p:nvGrpSpPr>
          <p:cNvPr id="197" name="object 4"/>
          <p:cNvGrpSpPr/>
          <p:nvPr/>
        </p:nvGrpSpPr>
        <p:grpSpPr>
          <a:xfrm>
            <a:off x="2905200" y="1714320"/>
            <a:ext cx="3595320" cy="2576160"/>
            <a:chOff x="2905200" y="1714320"/>
            <a:chExt cx="3595320" cy="2576160"/>
          </a:xfrm>
        </p:grpSpPr>
        <p:pic>
          <p:nvPicPr>
            <p:cNvPr id="198" name="object 5" descr=""/>
            <p:cNvPicPr/>
            <p:nvPr/>
          </p:nvPicPr>
          <p:blipFill>
            <a:blip r:embed="rId1"/>
            <a:stretch/>
          </p:blipFill>
          <p:spPr>
            <a:xfrm>
              <a:off x="5372280" y="2876400"/>
              <a:ext cx="1128240" cy="261720"/>
            </a:xfrm>
            <a:prstGeom prst="rect">
              <a:avLst/>
            </a:prstGeom>
            <a:noFill/>
            <a:ln w="0">
              <a:noFill/>
            </a:ln>
          </p:spPr>
        </p:pic>
        <p:sp>
          <p:nvSpPr>
            <p:cNvPr id="199" name="object 6"/>
            <p:cNvSpPr/>
            <p:nvPr/>
          </p:nvSpPr>
          <p:spPr>
            <a:xfrm>
              <a:off x="5424480" y="2948040"/>
              <a:ext cx="942480" cy="75960"/>
            </a:xfrm>
            <a:custGeom>
              <a:avLst/>
              <a:gdLst>
                <a:gd name="textAreaLeft" fmla="*/ 0 w 942480"/>
                <a:gd name="textAreaRight" fmla="*/ 942840 w 942480"/>
                <a:gd name="textAreaTop" fmla="*/ 0 h 75960"/>
                <a:gd name="textAreaBottom" fmla="*/ 76320 h 75960"/>
              </a:gdLst>
              <a:ahLst/>
              <a:rect l="textAreaLeft" t="textAreaTop" r="textAreaRight" b="textAreaBottom"/>
              <a:pathLst>
                <a:path w="942975" h="76200">
                  <a:moveTo>
                    <a:pt x="866521" y="0"/>
                  </a:moveTo>
                  <a:lnTo>
                    <a:pt x="866521" y="76200"/>
                  </a:lnTo>
                  <a:lnTo>
                    <a:pt x="917321" y="50800"/>
                  </a:lnTo>
                  <a:lnTo>
                    <a:pt x="879221" y="50800"/>
                  </a:lnTo>
                  <a:lnTo>
                    <a:pt x="879221" y="25400"/>
                  </a:lnTo>
                  <a:lnTo>
                    <a:pt x="917321" y="25400"/>
                  </a:lnTo>
                  <a:lnTo>
                    <a:pt x="866521" y="0"/>
                  </a:lnTo>
                  <a:close/>
                </a:path>
                <a:path w="942975" h="76200">
                  <a:moveTo>
                    <a:pt x="866521" y="25400"/>
                  </a:moveTo>
                  <a:lnTo>
                    <a:pt x="0" y="25400"/>
                  </a:lnTo>
                  <a:lnTo>
                    <a:pt x="0" y="50800"/>
                  </a:lnTo>
                  <a:lnTo>
                    <a:pt x="866521" y="50800"/>
                  </a:lnTo>
                  <a:lnTo>
                    <a:pt x="866521" y="25400"/>
                  </a:lnTo>
                  <a:close/>
                </a:path>
                <a:path w="942975" h="76200">
                  <a:moveTo>
                    <a:pt x="917321" y="25400"/>
                  </a:moveTo>
                  <a:lnTo>
                    <a:pt x="879221" y="25400"/>
                  </a:lnTo>
                  <a:lnTo>
                    <a:pt x="879221" y="50800"/>
                  </a:lnTo>
                  <a:lnTo>
                    <a:pt x="917321" y="50800"/>
                  </a:lnTo>
                  <a:lnTo>
                    <a:pt x="942721" y="38100"/>
                  </a:lnTo>
                  <a:lnTo>
                    <a:pt x="917321" y="2540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00" name="object 7" descr=""/>
            <p:cNvPicPr/>
            <p:nvPr/>
          </p:nvPicPr>
          <p:blipFill>
            <a:blip r:embed="rId2"/>
            <a:stretch/>
          </p:blipFill>
          <p:spPr>
            <a:xfrm>
              <a:off x="2905200" y="1714320"/>
              <a:ext cx="2576160" cy="2576160"/>
            </a:xfrm>
            <a:prstGeom prst="rect">
              <a:avLst/>
            </a:prstGeom>
            <a:noFill/>
            <a:ln w="0">
              <a:noFill/>
            </a:ln>
          </p:spPr>
        </p:pic>
        <p:sp>
          <p:nvSpPr>
            <p:cNvPr id="201" name="object 8"/>
            <p:cNvSpPr/>
            <p:nvPr/>
          </p:nvSpPr>
          <p:spPr>
            <a:xfrm>
              <a:off x="2967120" y="175752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5"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2"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2" name="object 9"/>
            <p:cNvSpPr/>
            <p:nvPr/>
          </p:nvSpPr>
          <p:spPr>
            <a:xfrm>
              <a:off x="2967120" y="175752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2"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5"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3" name="object 10"/>
          <p:cNvSpPr/>
          <p:nvPr/>
        </p:nvSpPr>
        <p:spPr>
          <a:xfrm>
            <a:off x="3732480" y="2823480"/>
            <a:ext cx="931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60" strike="noStrike" u="none">
                <a:solidFill>
                  <a:srgbClr val="ffffff"/>
                </a:solidFill>
                <a:uFillTx/>
                <a:latin typeface="Trebuchet MS"/>
              </a:rPr>
              <a:t>Instruct</a:t>
            </a:r>
            <a:endParaRPr b="0" lang="en-US" sz="1800" strike="noStrike" u="none">
              <a:solidFill>
                <a:srgbClr val="000000"/>
              </a:solidFill>
              <a:uFillTx/>
              <a:latin typeface="Arial"/>
            </a:endParaRPr>
          </a:p>
        </p:txBody>
      </p:sp>
      <p:grpSp>
        <p:nvGrpSpPr>
          <p:cNvPr id="204" name="object 11"/>
          <p:cNvGrpSpPr/>
          <p:nvPr/>
        </p:nvGrpSpPr>
        <p:grpSpPr>
          <a:xfrm>
            <a:off x="6305400" y="1714320"/>
            <a:ext cx="2576160" cy="2576160"/>
            <a:chOff x="6305400" y="1714320"/>
            <a:chExt cx="2576160" cy="2576160"/>
          </a:xfrm>
        </p:grpSpPr>
        <p:pic>
          <p:nvPicPr>
            <p:cNvPr id="205" name="object 12" descr=""/>
            <p:cNvPicPr/>
            <p:nvPr/>
          </p:nvPicPr>
          <p:blipFill>
            <a:blip r:embed="rId3"/>
            <a:stretch/>
          </p:blipFill>
          <p:spPr>
            <a:xfrm>
              <a:off x="6305400" y="1714320"/>
              <a:ext cx="2576160" cy="2576160"/>
            </a:xfrm>
            <a:prstGeom prst="rect">
              <a:avLst/>
            </a:prstGeom>
            <a:noFill/>
            <a:ln w="0">
              <a:noFill/>
            </a:ln>
          </p:spPr>
        </p:pic>
        <p:sp>
          <p:nvSpPr>
            <p:cNvPr id="206" name="object 13"/>
            <p:cNvSpPr/>
            <p:nvPr/>
          </p:nvSpPr>
          <p:spPr>
            <a:xfrm>
              <a:off x="6367680" y="175752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2"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5"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07" name="object 14"/>
            <p:cNvSpPr/>
            <p:nvPr/>
          </p:nvSpPr>
          <p:spPr>
            <a:xfrm>
              <a:off x="6367680" y="175752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5"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2"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08" name="object 15"/>
          <p:cNvSpPr/>
          <p:nvPr/>
        </p:nvSpPr>
        <p:spPr>
          <a:xfrm>
            <a:off x="7221240" y="2823480"/>
            <a:ext cx="7585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71" strike="noStrike" u="none">
                <a:solidFill>
                  <a:srgbClr val="ffffff"/>
                </a:solidFill>
                <a:uFillTx/>
                <a:latin typeface="Trebuchet MS"/>
              </a:rPr>
              <a:t>Safety</a:t>
            </a:r>
            <a:endParaRPr b="0" lang="en-US" sz="1800" strike="noStrike" u="none">
              <a:solidFill>
                <a:srgbClr val="000000"/>
              </a:solidFill>
              <a:uFillTx/>
              <a:latin typeface="Arial"/>
            </a:endParaRPr>
          </a:p>
        </p:txBody>
      </p:sp>
      <p:sp>
        <p:nvSpPr>
          <p:cNvPr id="209" name="PlaceHolder 2"/>
          <p:cNvSpPr>
            <a:spLocks noGrp="1"/>
          </p:cNvSpPr>
          <p:nvPr>
            <p:ph type="ftr" idx="42"/>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210" name="PlaceHolder 3"/>
          <p:cNvSpPr>
            <a:spLocks noGrp="1"/>
          </p:cNvSpPr>
          <p:nvPr>
            <p:ph type="sldNum" idx="43"/>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316BD418-3D11-4B89-BE4F-AB6246A0E808}"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
        <p:nvSpPr>
          <p:cNvPr id="211" name="object 16"/>
          <p:cNvSpPr/>
          <p:nvPr/>
        </p:nvSpPr>
        <p:spPr>
          <a:xfrm>
            <a:off x="428400" y="1093680"/>
            <a:ext cx="642456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trike="noStrike" u="none">
                <a:solidFill>
                  <a:srgbClr val="464646"/>
                </a:solidFill>
                <a:uFillTx/>
                <a:latin typeface="Trebuchet MS"/>
              </a:rPr>
              <a:t>So,</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fine-</a:t>
            </a:r>
            <a:r>
              <a:rPr b="0" lang="en-US" sz="2750" spc="150" strike="noStrike" u="none">
                <a:solidFill>
                  <a:srgbClr val="464646"/>
                </a:solidFill>
                <a:uFillTx/>
                <a:latin typeface="Trebuchet MS"/>
              </a:rPr>
              <a:t>tuning</a:t>
            </a:r>
            <a:r>
              <a:rPr b="0" lang="en-US" sz="2750" spc="-85" strike="noStrike" u="none">
                <a:solidFill>
                  <a:srgbClr val="464646"/>
                </a:solidFill>
                <a:uFillTx/>
                <a:latin typeface="Trebuchet MS"/>
              </a:rPr>
              <a:t> </a:t>
            </a:r>
            <a:r>
              <a:rPr b="0" lang="en-US" sz="2750" spc="130" strike="noStrike" u="none">
                <a:solidFill>
                  <a:srgbClr val="464646"/>
                </a:solidFill>
                <a:uFillTx/>
                <a:latin typeface="Trebuchet MS"/>
              </a:rPr>
              <a:t>takes</a:t>
            </a:r>
            <a:r>
              <a:rPr b="0" lang="en-US" sz="2750" spc="-34" strike="noStrike" u="none">
                <a:solidFill>
                  <a:srgbClr val="464646"/>
                </a:solidFill>
                <a:uFillTx/>
                <a:latin typeface="Trebuchet MS"/>
              </a:rPr>
              <a:t> </a:t>
            </a:r>
            <a:r>
              <a:rPr b="0" lang="en-US" sz="2750" strike="noStrike" u="none">
                <a:solidFill>
                  <a:srgbClr val="464646"/>
                </a:solidFill>
                <a:uFillTx/>
                <a:latin typeface="Trebuchet MS"/>
              </a:rPr>
              <a:t>place</a:t>
            </a:r>
            <a:r>
              <a:rPr b="0" lang="en-US" sz="2750" spc="-11" strike="noStrike" u="none">
                <a:solidFill>
                  <a:srgbClr val="464646"/>
                </a:solidFill>
                <a:uFillTx/>
                <a:latin typeface="Trebuchet MS"/>
              </a:rPr>
              <a:t> </a:t>
            </a:r>
            <a:r>
              <a:rPr b="0" lang="en-US" sz="2750" spc="145" strike="noStrike" u="none">
                <a:solidFill>
                  <a:srgbClr val="464646"/>
                </a:solidFill>
                <a:uFillTx/>
                <a:latin typeface="Trebuchet MS"/>
              </a:rPr>
              <a:t>in</a:t>
            </a:r>
            <a:r>
              <a:rPr b="0" lang="en-US" sz="2750" spc="-54" strike="noStrike" u="none">
                <a:solidFill>
                  <a:srgbClr val="464646"/>
                </a:solidFill>
                <a:uFillTx/>
                <a:latin typeface="Trebuchet MS"/>
              </a:rPr>
              <a:t> </a:t>
            </a:r>
            <a:r>
              <a:rPr b="0" lang="en-US" sz="2750" spc="201" strike="noStrike" u="none">
                <a:solidFill>
                  <a:srgbClr val="464646"/>
                </a:solidFill>
                <a:uFillTx/>
                <a:latin typeface="Trebuchet MS"/>
              </a:rPr>
              <a:t>2</a:t>
            </a:r>
            <a:r>
              <a:rPr b="0" lang="en-US" sz="2750" spc="-60" strike="noStrike" u="none">
                <a:solidFill>
                  <a:srgbClr val="464646"/>
                </a:solidFill>
                <a:uFillTx/>
                <a:latin typeface="Trebuchet MS"/>
              </a:rPr>
              <a:t> </a:t>
            </a:r>
            <a:r>
              <a:rPr b="0" lang="en-US" sz="2750" spc="54" strike="noStrike" u="none">
                <a:solidFill>
                  <a:srgbClr val="464646"/>
                </a:solidFill>
                <a:uFillTx/>
                <a:latin typeface="Trebuchet MS"/>
              </a:rPr>
              <a:t>stages.</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1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19" name="Picture 4" descr=""/>
          <p:cNvPicPr/>
          <p:nvPr/>
        </p:nvPicPr>
        <p:blipFill>
          <a:blip r:embed="rId1"/>
          <a:stretch/>
        </p:blipFill>
        <p:spPr>
          <a:xfrm>
            <a:off x="420120" y="219600"/>
            <a:ext cx="11597400" cy="5443200"/>
          </a:xfrm>
          <a:prstGeom prst="rect">
            <a:avLst/>
          </a:prstGeom>
          <a:noFill/>
          <a:ln w="0">
            <a:noFill/>
          </a:ln>
        </p:spPr>
      </p:pic>
      <p:sp>
        <p:nvSpPr>
          <p:cNvPr id="620" name="TextBox 7"/>
          <p:cNvSpPr/>
          <p:nvPr/>
        </p:nvSpPr>
        <p:spPr>
          <a:xfrm>
            <a:off x="838080" y="4931280"/>
            <a:ext cx="10207080" cy="146124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c00000"/>
                </a:solidFill>
                <a:uFillTx/>
                <a:latin typeface="Calibri"/>
              </a:rPr>
              <a:t>Freezing</a:t>
            </a:r>
            <a:r>
              <a:rPr b="0" lang="en-US" sz="1800" strike="noStrike" u="none">
                <a:solidFill>
                  <a:schemeClr val="dk1"/>
                </a:solidFill>
                <a:uFillTx/>
                <a:latin typeface="Calibri"/>
              </a:rPr>
              <a:t>: This involves keeping certain layers of the pre-trained LLM's architecture unchanged during fine-tuning. These frozen layers typically represent </a:t>
            </a:r>
            <a:r>
              <a:rPr b="1" lang="en-US" sz="1800" strike="noStrike" u="none">
                <a:solidFill>
                  <a:srgbClr val="0070c0"/>
                </a:solidFill>
                <a:uFillTx/>
                <a:latin typeface="Calibri"/>
              </a:rPr>
              <a:t>the LLM's core capabilities for understanding language</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defTabSz="914400">
              <a:lnSpc>
                <a:spcPct val="100000"/>
              </a:lnSpc>
            </a:pPr>
            <a:r>
              <a:rPr b="1" lang="en-US" sz="1800" strike="noStrike" u="none">
                <a:solidFill>
                  <a:srgbClr val="c00000"/>
                </a:solidFill>
                <a:uFillTx/>
                <a:latin typeface="Calibri"/>
              </a:rPr>
              <a:t>Reconfiguring:</a:t>
            </a:r>
            <a:r>
              <a:rPr b="0" lang="en-US" sz="1800" strike="noStrike" u="none">
                <a:solidFill>
                  <a:schemeClr val="dk1"/>
                </a:solidFill>
                <a:uFillTx/>
                <a:latin typeface="Calibri"/>
              </a:rPr>
              <a:t> Specific parts of the LLM, particularly the later layers, are reconfigured to </a:t>
            </a:r>
            <a:r>
              <a:rPr b="1" lang="en-US" sz="1800" strike="noStrike" u="none">
                <a:solidFill>
                  <a:srgbClr val="0070c0"/>
                </a:solidFill>
                <a:uFillTx/>
                <a:latin typeface="Calibri"/>
              </a:rPr>
              <a:t>adapt to the target task</a:t>
            </a:r>
            <a:endParaRPr b="0" lang="en-US" sz="1800" strike="noStrike" u="none">
              <a:solidFill>
                <a:srgbClr val="000000"/>
              </a:solidFill>
              <a:uFillTx/>
              <a:latin typeface="Arial"/>
            </a:endParaRPr>
          </a:p>
        </p:txBody>
      </p:sp>
      <p:sp>
        <p:nvSpPr>
          <p:cNvPr id="621" name="TextBox 8"/>
          <p:cNvSpPr/>
          <p:nvPr/>
        </p:nvSpPr>
        <p:spPr>
          <a:xfrm>
            <a:off x="6943320" y="1119600"/>
            <a:ext cx="4525560" cy="1186920"/>
          </a:xfrm>
          <a:prstGeom prst="rect">
            <a:avLst/>
          </a:prstGeom>
          <a:noFill/>
          <a:ln w="635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Split your linear layer into 2 matrices based on information measure or gradient measure-Frozen matrix and Trainable matrix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150480" y="-12276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Outline</a:t>
            </a:r>
            <a:endParaRPr b="0" lang="en-US" sz="4400" strike="noStrike" u="none">
              <a:solidFill>
                <a:schemeClr val="dk1"/>
              </a:solidFill>
              <a:uFillTx/>
              <a:latin typeface="Calibri"/>
            </a:endParaRPr>
          </a:p>
        </p:txBody>
      </p:sp>
      <p:sp>
        <p:nvSpPr>
          <p:cNvPr id="623" name="PlaceHolder 2"/>
          <p:cNvSpPr>
            <a:spLocks noGrp="1"/>
          </p:cNvSpPr>
          <p:nvPr>
            <p:ph type="ftr" idx="71"/>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624" name="object 3"/>
          <p:cNvSpPr/>
          <p:nvPr/>
        </p:nvSpPr>
        <p:spPr>
          <a:xfrm>
            <a:off x="577080" y="801360"/>
            <a:ext cx="10843560" cy="3764520"/>
          </a:xfrm>
          <a:prstGeom prst="rect">
            <a:avLst/>
          </a:prstGeom>
          <a:noFill/>
          <a:ln w="0">
            <a:solidFill>
              <a:srgbClr val="4472c4"/>
            </a:solidFill>
          </a:ln>
        </p:spPr>
        <p:style>
          <a:lnRef idx="0"/>
          <a:fillRef idx="0"/>
          <a:effectRef idx="0"/>
          <a:fontRef idx="minor"/>
        </p:style>
        <p:txBody>
          <a:bodyPr lIns="0" rIns="0" tIns="107280" bIns="0" anchor="t">
            <a:spAutoFit/>
          </a:bodyPr>
          <a:p>
            <a:pPr lvl="1" marL="1213560" indent="-457200" defTabSz="914400">
              <a:lnSpc>
                <a:spcPct val="100000"/>
              </a:lnSpc>
              <a:spcBef>
                <a:spcPts val="575"/>
              </a:spcBef>
              <a:buClr>
                <a:srgbClr val="464646"/>
              </a:buClr>
              <a:buFont typeface="Arial MT"/>
              <a:buChar char="•"/>
              <a:tabLst>
                <a:tab algn="l" pos="469800"/>
              </a:tabLst>
            </a:pPr>
            <a:r>
              <a:rPr b="0" lang="en-US" sz="2400" spc="-20" strike="noStrike" u="none">
                <a:solidFill>
                  <a:srgbClr val="464646"/>
                </a:solidFill>
                <a:uFillTx/>
                <a:latin typeface="Trebuchet MS"/>
              </a:rPr>
              <a:t>PEFT</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Additive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Adapters -</a:t>
            </a:r>
            <a:r>
              <a:rPr b="0" lang="en-US" sz="2400" spc="-20" strike="noStrike" u="none">
                <a:solidFill>
                  <a:srgbClr val="242424"/>
                </a:solidFill>
                <a:uFillTx/>
                <a:latin typeface="Arial"/>
              </a:rPr>
              <a:t>Sparse Adapters-I</a:t>
            </a:r>
            <a:r>
              <a:rPr b="0" lang="en-US" sz="2400" spc="-20" strike="noStrike" u="none">
                <a:solidFill>
                  <a:srgbClr val="242424"/>
                </a:solidFill>
                <a:highlight>
                  <a:srgbClr val="ffffff"/>
                </a:highlight>
                <a:uFillTx/>
                <a:latin typeface="Arial"/>
              </a:rPr>
              <a:t>A3</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Soft prompt-Prompt Tuning-Prefix Tuning-P-Tuning-LlaMA Adapter</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uFillTx/>
                <a:latin typeface="Arial"/>
              </a:rPr>
              <a:t>Selective</a:t>
            </a:r>
            <a:endParaRPr b="0" lang="en-US" sz="2400" strike="noStrike" u="none">
              <a:solidFill>
                <a:srgbClr val="000000"/>
              </a:solidFill>
              <a:uFillTx/>
              <a:latin typeface="Arial"/>
            </a:endParaRPr>
          </a:p>
          <a:p>
            <a:pPr lvl="4" marL="2171880" indent="-343080" defTabSz="914400">
              <a:lnSpc>
                <a:spcPct val="100000"/>
              </a:lnSpc>
              <a:buClr>
                <a:srgbClr val="242424"/>
              </a:buClr>
              <a:buFont typeface="Arial,Sans-Serif"/>
              <a:buChar char="•"/>
              <a:tabLst>
                <a:tab algn="l" pos="1213560"/>
              </a:tabLst>
            </a:pPr>
            <a:r>
              <a:rPr b="0" lang="en-US" sz="2400" spc="-20" strike="noStrike" u="none">
                <a:solidFill>
                  <a:srgbClr val="242424"/>
                </a:solidFill>
                <a:highlight>
                  <a:srgbClr val="ffffff"/>
                </a:highlight>
                <a:uFillTx/>
                <a:latin typeface="Arial"/>
              </a:rPr>
              <a:t>BitFit-Freeze and Reconfigure</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00"/>
                </a:highlight>
                <a:uFillTx/>
                <a:latin typeface="Arial"/>
              </a:rPr>
              <a:t>Reparameterization </a:t>
            </a:r>
            <a:r>
              <a:rPr b="0" lang="en-US" sz="2400" spc="-20" strike="noStrike" u="none">
                <a:solidFill>
                  <a:srgbClr val="242424"/>
                </a:solidFill>
                <a:highlight>
                  <a:srgbClr val="ffff00"/>
                </a:highlight>
                <a:uFillTx/>
                <a:latin typeface="Arial"/>
              </a:rPr>
              <a:t>( LORA,QLORA)</a:t>
            </a:r>
            <a:endParaRPr b="0" lang="en-US" sz="2400" strike="noStrike" u="none">
              <a:solidFill>
                <a:srgbClr val="000000"/>
              </a:solidFill>
              <a:uFillTx/>
              <a:latin typeface="Arial"/>
            </a:endParaRPr>
          </a:p>
          <a:p>
            <a:pPr lvl="3" marL="1714680" indent="-343080" defTabSz="914400">
              <a:lnSpc>
                <a:spcPct val="100000"/>
              </a:lnSpc>
              <a:buClr>
                <a:srgbClr val="c00000"/>
              </a:buClr>
              <a:buFont typeface="Arial,Sans-Serif"/>
              <a:buChar char="•"/>
              <a:tabLst>
                <a:tab algn="l" pos="1213560"/>
              </a:tabLst>
            </a:pPr>
            <a:r>
              <a:rPr b="1" lang="en-US" sz="2400" spc="-20" strike="noStrike" u="none">
                <a:solidFill>
                  <a:srgbClr val="c00000"/>
                </a:solidFill>
                <a:highlight>
                  <a:srgbClr val="ffffff"/>
                </a:highlight>
                <a:uFillTx/>
                <a:latin typeface="Arial"/>
              </a:rPr>
              <a:t>Hybrid method </a:t>
            </a:r>
            <a:r>
              <a:rPr b="0" lang="en-US" sz="2400" spc="-20" strike="noStrike" u="none">
                <a:solidFill>
                  <a:srgbClr val="242424"/>
                </a:solidFill>
                <a:highlight>
                  <a:srgbClr val="ffffff"/>
                </a:highlight>
                <a:uFillTx/>
                <a:latin typeface="Arial"/>
              </a:rPr>
              <a:t>that is a combination of Reparameterization and Selective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62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627" name="object 4"/>
          <p:cNvSpPr/>
          <p:nvPr/>
        </p:nvSpPr>
        <p:spPr>
          <a:xfrm>
            <a:off x="887400" y="1193040"/>
            <a:ext cx="10206720" cy="1404720"/>
          </a:xfrm>
          <a:prstGeom prst="rect">
            <a:avLst/>
          </a:prstGeom>
          <a:noFill/>
          <a:ln w="0">
            <a:noFill/>
          </a:ln>
        </p:spPr>
        <p:style>
          <a:lnRef idx="0"/>
          <a:fillRef idx="0"/>
          <a:effectRef idx="0"/>
          <a:fontRef idx="minor"/>
        </p:style>
        <p:txBody>
          <a:bodyPr lIns="0" rIns="0" tIns="6480" bIns="0" anchor="t">
            <a:spAutoFit/>
          </a:bodyPr>
          <a:p>
            <a:pPr marL="38160" defTabSz="914400">
              <a:lnSpc>
                <a:spcPct val="102000"/>
              </a:lnSpc>
              <a:spcBef>
                <a:spcPts val="51"/>
              </a:spcBef>
              <a:tabLst>
                <a:tab algn="l" pos="8226360"/>
                <a:tab algn="l" pos="8625240"/>
              </a:tabLst>
            </a:pPr>
            <a:r>
              <a:rPr b="0" lang="en-US" sz="2750" strike="noStrike" u="none">
                <a:solidFill>
                  <a:srgbClr val="464646"/>
                </a:solidFill>
                <a:uFillTx/>
                <a:latin typeface="Trebuchet MS"/>
              </a:rPr>
              <a:t>LoRA</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revolves</a:t>
            </a:r>
            <a:r>
              <a:rPr b="0" lang="en-US" sz="2750" spc="-150" strike="noStrike" u="none">
                <a:solidFill>
                  <a:srgbClr val="464646"/>
                </a:solidFill>
                <a:uFillTx/>
                <a:latin typeface="Trebuchet MS"/>
              </a:rPr>
              <a:t> </a:t>
            </a:r>
            <a:r>
              <a:rPr b="0" lang="en-US" sz="2750" spc="113" strike="noStrike" u="none">
                <a:solidFill>
                  <a:srgbClr val="464646"/>
                </a:solidFill>
                <a:uFillTx/>
                <a:latin typeface="Trebuchet MS"/>
              </a:rPr>
              <a:t>around</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1" strike="noStrike" u="none">
                <a:solidFill>
                  <a:srgbClr val="464646"/>
                </a:solidFill>
                <a:uFillTx/>
                <a:latin typeface="Trebuchet MS"/>
              </a:rPr>
              <a:t> </a:t>
            </a:r>
            <a:r>
              <a:rPr b="0" lang="en-US" sz="2750" spc="54" strike="noStrike" u="none">
                <a:solidFill>
                  <a:srgbClr val="464646"/>
                </a:solidFill>
                <a:uFillTx/>
                <a:latin typeface="Trebuchet MS"/>
              </a:rPr>
              <a:t>idea</a:t>
            </a:r>
            <a:r>
              <a:rPr b="0" lang="en-US" sz="2750" spc="-26"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113" strike="noStrike" u="none">
                <a:solidFill>
                  <a:srgbClr val="464646"/>
                </a:solidFill>
                <a:uFillTx/>
                <a:latin typeface="Trebuchet MS"/>
              </a:rPr>
              <a:t> </a:t>
            </a:r>
            <a:r>
              <a:rPr b="0" lang="en-US" sz="2750" spc="105" strike="noStrike" u="none">
                <a:solidFill>
                  <a:srgbClr val="464646"/>
                </a:solidFill>
                <a:uFillTx/>
                <a:latin typeface="Trebuchet MS"/>
              </a:rPr>
              <a:t>any</a:t>
            </a:r>
            <a:r>
              <a:rPr b="0" lang="en-US" sz="2750" spc="-14" strike="noStrike" u="none">
                <a:solidFill>
                  <a:srgbClr val="464646"/>
                </a:solidFill>
                <a:uFillTx/>
                <a:latin typeface="Trebuchet MS"/>
              </a:rPr>
              <a:t> </a:t>
            </a:r>
            <a:r>
              <a:rPr b="0" lang="en-US" sz="2750" spc="96" strike="noStrike" u="none">
                <a:solidFill>
                  <a:srgbClr val="464646"/>
                </a:solidFill>
                <a:uFillTx/>
                <a:latin typeface="Trebuchet MS"/>
              </a:rPr>
              <a:t>matrix</a:t>
            </a:r>
            <a:r>
              <a:rPr b="0" lang="en-US" sz="2750" spc="-74" strike="noStrike" u="none">
                <a:solidFill>
                  <a:srgbClr val="464646"/>
                </a:solidFill>
                <a:uFillTx/>
                <a:latin typeface="Trebuchet MS"/>
              </a:rPr>
              <a:t> </a:t>
            </a:r>
            <a:r>
              <a:rPr b="0" lang="en-US" sz="2750" spc="-51" strike="noStrike" u="none">
                <a:solidFill>
                  <a:srgbClr val="4f81bc"/>
                </a:solidFill>
                <a:uFillTx/>
                <a:latin typeface="Cambria Math"/>
              </a:rPr>
              <a:t>W</a:t>
            </a:r>
            <a:r>
              <a:rPr b="0" lang="en-US" sz="2750" strike="noStrike" u="none">
                <a:solidFill>
                  <a:srgbClr val="4f81bc"/>
                </a:solidFill>
                <a:uFillTx/>
                <a:latin typeface="Cambria Math"/>
              </a:rPr>
              <a:t>	</a:t>
            </a:r>
            <a:r>
              <a:rPr b="0" lang="en-US" sz="2750" spc="-51" strike="noStrike" u="none">
                <a:solidFill>
                  <a:srgbClr val="4f81bc"/>
                </a:solidFill>
                <a:uFillTx/>
                <a:latin typeface="Cambria Math"/>
              </a:rPr>
              <a:t>∈</a:t>
            </a:r>
            <a:r>
              <a:rPr b="0" lang="en-US" sz="2750" strike="noStrike" u="none">
                <a:solidFill>
                  <a:srgbClr val="4f81bc"/>
                </a:solidFill>
                <a:uFillTx/>
                <a:latin typeface="Cambria Math"/>
              </a:rPr>
              <a:t>	</a:t>
            </a:r>
            <a:r>
              <a:rPr b="0" lang="en-US" sz="2750" spc="139" strike="noStrike" u="none">
                <a:solidFill>
                  <a:srgbClr val="4f81bc"/>
                </a:solidFill>
                <a:uFillTx/>
                <a:latin typeface="Cambria Math"/>
              </a:rPr>
              <a:t>𝑅</a:t>
            </a:r>
            <a:r>
              <a:rPr b="0" lang="en-US" sz="3000" spc="210" strike="noStrike" u="none" baseline="27000">
                <a:solidFill>
                  <a:srgbClr val="4f81bc"/>
                </a:solidFill>
                <a:uFillTx/>
                <a:latin typeface="Cambria Math"/>
              </a:rPr>
              <a:t>𝑚×𝑛</a:t>
            </a:r>
            <a:r>
              <a:rPr b="0" lang="en-US" sz="3000" spc="510" strike="noStrike" u="none" baseline="27000">
                <a:solidFill>
                  <a:srgbClr val="4f81bc"/>
                </a:solidFill>
                <a:uFillTx/>
                <a:latin typeface="Cambria Math"/>
              </a:rPr>
              <a:t> </a:t>
            </a:r>
            <a:r>
              <a:rPr b="0" lang="en-US" sz="2750" spc="113" strike="noStrike" u="none">
                <a:solidFill>
                  <a:srgbClr val="464646"/>
                </a:solidFill>
                <a:uFillTx/>
                <a:latin typeface="Trebuchet MS"/>
              </a:rPr>
              <a:t>can </a:t>
            </a:r>
            <a:r>
              <a:rPr b="0" lang="en-US" sz="2750" spc="54" strike="noStrike" u="none">
                <a:solidFill>
                  <a:srgbClr val="464646"/>
                </a:solidFill>
                <a:uFillTx/>
                <a:latin typeface="Trebuchet MS"/>
              </a:rPr>
              <a:t>be</a:t>
            </a:r>
            <a:r>
              <a:rPr b="0" lang="en-US" sz="2750" spc="-156" strike="noStrike" u="none">
                <a:solidFill>
                  <a:srgbClr val="464646"/>
                </a:solidFill>
                <a:uFillTx/>
                <a:latin typeface="Trebuchet MS"/>
              </a:rPr>
              <a:t> </a:t>
            </a:r>
            <a:r>
              <a:rPr b="0" lang="en-US" sz="2750" spc="119" strike="noStrike" u="none">
                <a:solidFill>
                  <a:srgbClr val="464646"/>
                </a:solidFill>
                <a:uFillTx/>
                <a:latin typeface="Trebuchet MS"/>
              </a:rPr>
              <a:t>decomposed</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into</a:t>
            </a:r>
            <a:r>
              <a:rPr b="0" lang="en-US" sz="2750" spc="-96" strike="noStrike" u="none">
                <a:solidFill>
                  <a:srgbClr val="464646"/>
                </a:solidFill>
                <a:uFillTx/>
                <a:latin typeface="Trebuchet MS"/>
              </a:rPr>
              <a:t> </a:t>
            </a:r>
            <a:r>
              <a:rPr b="0" lang="en-US" sz="2750" strike="noStrike" u="none">
                <a:solidFill>
                  <a:srgbClr val="9bba58"/>
                </a:solidFill>
                <a:uFillTx/>
                <a:latin typeface="Cambria Math"/>
              </a:rPr>
              <a:t>𝐖</a:t>
            </a:r>
            <a:r>
              <a:rPr b="0" lang="en-US" sz="2750" spc="221" strike="noStrike" u="none">
                <a:solidFill>
                  <a:srgbClr val="9bba58"/>
                </a:solidFill>
                <a:uFillTx/>
                <a:latin typeface="Cambria Math"/>
              </a:rPr>
              <a:t> </a:t>
            </a:r>
            <a:r>
              <a:rPr b="0" lang="en-US" sz="2750" strike="noStrike" u="none">
                <a:solidFill>
                  <a:srgbClr val="9bba58"/>
                </a:solidFill>
                <a:uFillTx/>
                <a:latin typeface="Cambria Math"/>
              </a:rPr>
              <a:t>=</a:t>
            </a:r>
            <a:r>
              <a:rPr b="0" lang="en-US" sz="2750" spc="204" strike="noStrike" u="none">
                <a:solidFill>
                  <a:srgbClr val="9bba58"/>
                </a:solidFill>
                <a:uFillTx/>
                <a:latin typeface="Cambria Math"/>
              </a:rPr>
              <a:t> </a:t>
            </a:r>
            <a:r>
              <a:rPr b="0" lang="en-US" sz="2750" strike="noStrike" u="none">
                <a:solidFill>
                  <a:srgbClr val="9bba58"/>
                </a:solidFill>
                <a:uFillTx/>
                <a:latin typeface="Cambria Math"/>
              </a:rPr>
              <a:t>𝑩𝑨</a:t>
            </a:r>
            <a:r>
              <a:rPr b="0" lang="en-US" sz="2750" spc="91" strike="noStrike" u="none">
                <a:solidFill>
                  <a:srgbClr val="9bba58"/>
                </a:solidFill>
                <a:uFillTx/>
                <a:latin typeface="Cambria Math"/>
              </a:rPr>
              <a:t> </a:t>
            </a:r>
            <a:r>
              <a:rPr b="0" lang="en-US" sz="2750" strike="noStrike" u="none">
                <a:solidFill>
                  <a:srgbClr val="464646"/>
                </a:solidFill>
                <a:uFillTx/>
                <a:latin typeface="Trebuchet MS"/>
              </a:rPr>
              <a:t>where</a:t>
            </a:r>
            <a:r>
              <a:rPr b="0" lang="en-US" sz="2750" spc="-113" strike="noStrike" u="none">
                <a:solidFill>
                  <a:srgbClr val="464646"/>
                </a:solidFill>
                <a:uFillTx/>
                <a:latin typeface="Trebuchet MS"/>
              </a:rPr>
              <a:t> </a:t>
            </a:r>
            <a:r>
              <a:rPr b="0" lang="en-US" sz="2750" strike="noStrike" u="none">
                <a:solidFill>
                  <a:srgbClr val="c0504d"/>
                </a:solidFill>
                <a:uFillTx/>
                <a:latin typeface="Cambria Math"/>
              </a:rPr>
              <a:t>𝐵</a:t>
            </a:r>
            <a:r>
              <a:rPr b="0" lang="en-US" sz="2750" spc="289" strike="noStrike" u="none">
                <a:solidFill>
                  <a:srgbClr val="c0504d"/>
                </a:solidFill>
                <a:uFillTx/>
                <a:latin typeface="Cambria Math"/>
              </a:rPr>
              <a:t> </a:t>
            </a:r>
            <a:r>
              <a:rPr b="0" lang="en-US" sz="2750" strike="noStrike" u="none">
                <a:solidFill>
                  <a:srgbClr val="c0504d"/>
                </a:solidFill>
                <a:uFillTx/>
                <a:latin typeface="Cambria Math"/>
              </a:rPr>
              <a:t>∈</a:t>
            </a:r>
            <a:r>
              <a:rPr b="0" lang="en-US" sz="2750" spc="215" strike="noStrike" u="none">
                <a:solidFill>
                  <a:srgbClr val="c0504d"/>
                </a:solidFill>
                <a:uFillTx/>
                <a:latin typeface="Cambria Math"/>
              </a:rPr>
              <a:t> </a:t>
            </a:r>
            <a:r>
              <a:rPr b="0" lang="en-US" sz="2750" spc="130" strike="noStrike" u="none">
                <a:solidFill>
                  <a:srgbClr val="c0504d"/>
                </a:solidFill>
                <a:uFillTx/>
                <a:latin typeface="Cambria Math"/>
              </a:rPr>
              <a:t>𝑅</a:t>
            </a:r>
            <a:r>
              <a:rPr b="0" lang="en-US" sz="3000" spc="196" strike="noStrike" u="none" baseline="29000">
                <a:solidFill>
                  <a:srgbClr val="c0504d"/>
                </a:solidFill>
                <a:uFillTx/>
                <a:latin typeface="Cambria Math"/>
              </a:rPr>
              <a:t>𝑚×𝑟</a:t>
            </a:r>
            <a:r>
              <a:rPr b="0" lang="en-US" sz="3000" spc="697" strike="noStrike" u="none" baseline="29000">
                <a:solidFill>
                  <a:srgbClr val="c0504d"/>
                </a:solidFill>
                <a:uFillTx/>
                <a:latin typeface="Cambria Math"/>
              </a:rPr>
              <a:t> </a:t>
            </a:r>
            <a:r>
              <a:rPr b="0" lang="en-US" sz="2750" spc="145" strike="noStrike" u="none">
                <a:solidFill>
                  <a:srgbClr val="464646"/>
                </a:solidFill>
                <a:uFillTx/>
                <a:latin typeface="Trebuchet MS"/>
              </a:rPr>
              <a:t>and</a:t>
            </a:r>
            <a:r>
              <a:rPr b="0" lang="en-US" sz="2750" spc="-99" strike="noStrike" u="none">
                <a:solidFill>
                  <a:srgbClr val="464646"/>
                </a:solidFill>
                <a:uFillTx/>
                <a:latin typeface="Trebuchet MS"/>
              </a:rPr>
              <a:t> </a:t>
            </a:r>
            <a:r>
              <a:rPr b="0" lang="en-US" sz="2750" strike="noStrike" u="none">
                <a:solidFill>
                  <a:srgbClr val="c0504d"/>
                </a:solidFill>
                <a:uFillTx/>
                <a:latin typeface="Cambria Math"/>
              </a:rPr>
              <a:t>A</a:t>
            </a:r>
            <a:r>
              <a:rPr b="0" lang="en-US" sz="2750" spc="215" strike="noStrike" u="none">
                <a:solidFill>
                  <a:srgbClr val="c0504d"/>
                </a:solidFill>
                <a:uFillTx/>
                <a:latin typeface="Cambria Math"/>
              </a:rPr>
              <a:t> </a:t>
            </a:r>
            <a:r>
              <a:rPr b="0" lang="en-US" sz="2750" strike="noStrike" u="none">
                <a:solidFill>
                  <a:srgbClr val="c0504d"/>
                </a:solidFill>
                <a:uFillTx/>
                <a:latin typeface="Cambria Math"/>
              </a:rPr>
              <a:t>∈</a:t>
            </a:r>
            <a:r>
              <a:rPr b="0" lang="en-US" sz="2750" spc="215" strike="noStrike" u="none">
                <a:solidFill>
                  <a:srgbClr val="c0504d"/>
                </a:solidFill>
                <a:uFillTx/>
                <a:latin typeface="Cambria Math"/>
              </a:rPr>
              <a:t> </a:t>
            </a:r>
            <a:r>
              <a:rPr b="0" lang="en-US" sz="2750" spc="99" strike="noStrike" u="none">
                <a:solidFill>
                  <a:srgbClr val="c0504d"/>
                </a:solidFill>
                <a:uFillTx/>
                <a:latin typeface="Cambria Math"/>
              </a:rPr>
              <a:t>𝑅</a:t>
            </a:r>
            <a:r>
              <a:rPr b="0" lang="en-US" sz="3000" spc="150" strike="noStrike" u="none" baseline="29000">
                <a:solidFill>
                  <a:srgbClr val="c0504d"/>
                </a:solidFill>
                <a:uFillTx/>
                <a:latin typeface="Cambria Math"/>
              </a:rPr>
              <a:t>𝑟×𝑛</a:t>
            </a:r>
            <a:endParaRPr b="0" lang="en-US" sz="3000" strike="noStrike" u="none">
              <a:solidFill>
                <a:srgbClr val="000000"/>
              </a:solidFill>
              <a:uFillTx/>
              <a:latin typeface="Arial"/>
            </a:endParaRPr>
          </a:p>
        </p:txBody>
      </p:sp>
      <p:graphicFrame>
        <p:nvGraphicFramePr>
          <p:cNvPr id="628" name="object 5"/>
          <p:cNvGraphicFramePr/>
          <p:nvPr/>
        </p:nvGraphicFramePr>
        <p:xfrm>
          <a:off x="1524240" y="2772000"/>
          <a:ext cx="2161800" cy="2161800"/>
        </p:xfrm>
        <a:graphic>
          <a:graphicData uri="http://schemas.openxmlformats.org/drawingml/2006/table">
            <a:tbl>
              <a:tblPr/>
              <a:tblGrid>
                <a:gridCol w="428400"/>
                <a:gridCol w="438120"/>
                <a:gridCol w="428400"/>
                <a:gridCol w="428400"/>
                <a:gridCol w="438120"/>
              </a:tblGrid>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29" name="object 6"/>
          <p:cNvGraphicFramePr/>
          <p:nvPr/>
        </p:nvGraphicFramePr>
        <p:xfrm>
          <a:off x="6991560" y="3638520"/>
          <a:ext cx="2161800" cy="428400"/>
        </p:xfrm>
        <a:graphic>
          <a:graphicData uri="http://schemas.openxmlformats.org/drawingml/2006/table">
            <a:tbl>
              <a:tblPr/>
              <a:tblGrid>
                <a:gridCol w="438120"/>
                <a:gridCol w="428400"/>
                <a:gridCol w="438120"/>
                <a:gridCol w="428400"/>
                <a:gridCol w="428400"/>
              </a:tblGrid>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30" name="object 7"/>
          <p:cNvGraphicFramePr/>
          <p:nvPr/>
        </p:nvGraphicFramePr>
        <p:xfrm>
          <a:off x="5695920" y="2781360"/>
          <a:ext cx="437760" cy="2152440"/>
        </p:xfrm>
        <a:graphic>
          <a:graphicData uri="http://schemas.openxmlformats.org/drawingml/2006/table">
            <a:tbl>
              <a:tblPr/>
              <a:tblGrid>
                <a:gridCol w="438120"/>
              </a:tblGrid>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5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sp>
        <p:nvSpPr>
          <p:cNvPr id="631" name="object 8"/>
          <p:cNvSpPr/>
          <p:nvPr/>
        </p:nvSpPr>
        <p:spPr>
          <a:xfrm>
            <a:off x="4622040" y="3610440"/>
            <a:ext cx="28872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32" name="object 9"/>
          <p:cNvSpPr/>
          <p:nvPr/>
        </p:nvSpPr>
        <p:spPr>
          <a:xfrm>
            <a:off x="6470280" y="3610440"/>
            <a:ext cx="27720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33" name="object 10"/>
          <p:cNvSpPr/>
          <p:nvPr/>
        </p:nvSpPr>
        <p:spPr>
          <a:xfrm>
            <a:off x="2507400" y="5123520"/>
            <a:ext cx="2430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𝑊</a:t>
            </a:r>
            <a:endParaRPr b="0" lang="en-US" sz="1800" strike="noStrike" u="none">
              <a:solidFill>
                <a:srgbClr val="000000"/>
              </a:solidFill>
              <a:uFillTx/>
              <a:latin typeface="Arial"/>
            </a:endParaRPr>
          </a:p>
        </p:txBody>
      </p:sp>
      <p:sp>
        <p:nvSpPr>
          <p:cNvPr id="634" name="object 11"/>
          <p:cNvSpPr/>
          <p:nvPr/>
        </p:nvSpPr>
        <p:spPr>
          <a:xfrm>
            <a:off x="5811120" y="5123520"/>
            <a:ext cx="175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𝐵</a:t>
            </a:r>
            <a:endParaRPr b="0" lang="en-US" sz="1800" strike="noStrike" u="none">
              <a:solidFill>
                <a:srgbClr val="000000"/>
              </a:solidFill>
              <a:uFillTx/>
              <a:latin typeface="Arial"/>
            </a:endParaRPr>
          </a:p>
        </p:txBody>
      </p:sp>
      <p:sp>
        <p:nvSpPr>
          <p:cNvPr id="635" name="object 12"/>
          <p:cNvSpPr/>
          <p:nvPr/>
        </p:nvSpPr>
        <p:spPr>
          <a:xfrm>
            <a:off x="7995600" y="5123520"/>
            <a:ext cx="1702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𝐴</a:t>
            </a:r>
            <a:endParaRPr b="0" lang="en-US" sz="1800" strike="noStrike" u="none">
              <a:solidFill>
                <a:srgbClr val="000000"/>
              </a:solidFill>
              <a:uFillTx/>
              <a:latin typeface="Arial"/>
            </a:endParaRPr>
          </a:p>
        </p:txBody>
      </p:sp>
      <p:grpSp>
        <p:nvGrpSpPr>
          <p:cNvPr id="636" name="object 13"/>
          <p:cNvGrpSpPr/>
          <p:nvPr/>
        </p:nvGrpSpPr>
        <p:grpSpPr>
          <a:xfrm>
            <a:off x="9248760" y="2809800"/>
            <a:ext cx="2280960" cy="1099800"/>
            <a:chOff x="9248760" y="2809800"/>
            <a:chExt cx="2280960" cy="1099800"/>
          </a:xfrm>
        </p:grpSpPr>
        <p:pic>
          <p:nvPicPr>
            <p:cNvPr id="637" name="object 14" descr=""/>
            <p:cNvPicPr/>
            <p:nvPr/>
          </p:nvPicPr>
          <p:blipFill>
            <a:blip r:embed="rId1"/>
            <a:stretch/>
          </p:blipFill>
          <p:spPr>
            <a:xfrm>
              <a:off x="9248760" y="2809800"/>
              <a:ext cx="2280960" cy="1099800"/>
            </a:xfrm>
            <a:prstGeom prst="rect">
              <a:avLst/>
            </a:prstGeom>
            <a:noFill/>
            <a:ln w="0">
              <a:noFill/>
            </a:ln>
          </p:spPr>
        </p:pic>
        <p:pic>
          <p:nvPicPr>
            <p:cNvPr id="638" name="object 15" descr=""/>
            <p:cNvPicPr/>
            <p:nvPr/>
          </p:nvPicPr>
          <p:blipFill>
            <a:blip r:embed="rId2"/>
            <a:stretch/>
          </p:blipFill>
          <p:spPr>
            <a:xfrm>
              <a:off x="10191600" y="3066840"/>
              <a:ext cx="1014120" cy="585360"/>
            </a:xfrm>
            <a:prstGeom prst="rect">
              <a:avLst/>
            </a:prstGeom>
            <a:noFill/>
            <a:ln w="0">
              <a:noFill/>
            </a:ln>
          </p:spPr>
        </p:pic>
        <p:sp>
          <p:nvSpPr>
            <p:cNvPr id="639" name="object 16"/>
            <p:cNvSpPr/>
            <p:nvPr/>
          </p:nvSpPr>
          <p:spPr>
            <a:xfrm>
              <a:off x="9316800" y="2856600"/>
              <a:ext cx="2147040" cy="961560"/>
            </a:xfrm>
            <a:custGeom>
              <a:avLst/>
              <a:gdLst>
                <a:gd name="textAreaLeft" fmla="*/ 0 w 2147040"/>
                <a:gd name="textAreaRight" fmla="*/ 2147400 w 2147040"/>
                <a:gd name="textAreaTop" fmla="*/ 0 h 961560"/>
                <a:gd name="textAreaBottom" fmla="*/ 961920 h 961560"/>
              </a:gdLst>
              <a:ahLst/>
              <a:rect l="textAreaLeft" t="textAreaTop" r="textAreaRight" b="textAreaBottom"/>
              <a:pathLst>
                <a:path w="2147570" h="962025">
                  <a:moveTo>
                    <a:pt x="53467" y="913942"/>
                  </a:moveTo>
                  <a:lnTo>
                    <a:pt x="51358" y="903541"/>
                  </a:lnTo>
                  <a:lnTo>
                    <a:pt x="45631" y="895032"/>
                  </a:lnTo>
                  <a:lnTo>
                    <a:pt x="37122" y="889266"/>
                  </a:lnTo>
                  <a:lnTo>
                    <a:pt x="26670" y="887145"/>
                  </a:lnTo>
                  <a:lnTo>
                    <a:pt x="16281" y="889266"/>
                  </a:lnTo>
                  <a:lnTo>
                    <a:pt x="7797" y="895019"/>
                  </a:lnTo>
                  <a:lnTo>
                    <a:pt x="2095" y="903541"/>
                  </a:lnTo>
                  <a:lnTo>
                    <a:pt x="0" y="913942"/>
                  </a:lnTo>
                  <a:lnTo>
                    <a:pt x="2095" y="924331"/>
                  </a:lnTo>
                  <a:lnTo>
                    <a:pt x="7810" y="932802"/>
                  </a:lnTo>
                  <a:lnTo>
                    <a:pt x="16281" y="938517"/>
                  </a:lnTo>
                  <a:lnTo>
                    <a:pt x="26670" y="940612"/>
                  </a:lnTo>
                  <a:lnTo>
                    <a:pt x="37122" y="938517"/>
                  </a:lnTo>
                  <a:lnTo>
                    <a:pt x="45631" y="932802"/>
                  </a:lnTo>
                  <a:lnTo>
                    <a:pt x="51358" y="924331"/>
                  </a:lnTo>
                  <a:lnTo>
                    <a:pt x="53467" y="913942"/>
                  </a:lnTo>
                  <a:close/>
                </a:path>
                <a:path w="2147570" h="962025">
                  <a:moveTo>
                    <a:pt x="2147112" y="469861"/>
                  </a:moveTo>
                  <a:lnTo>
                    <a:pt x="2142782" y="424853"/>
                  </a:lnTo>
                  <a:lnTo>
                    <a:pt x="2127516" y="381177"/>
                  </a:lnTo>
                  <a:lnTo>
                    <a:pt x="2101088" y="340537"/>
                  </a:lnTo>
                  <a:lnTo>
                    <a:pt x="2104263" y="333679"/>
                  </a:lnTo>
                  <a:lnTo>
                    <a:pt x="2106930" y="326567"/>
                  </a:lnTo>
                  <a:lnTo>
                    <a:pt x="2109089" y="319328"/>
                  </a:lnTo>
                  <a:lnTo>
                    <a:pt x="2115274" y="276250"/>
                  </a:lnTo>
                  <a:lnTo>
                    <a:pt x="2109241" y="234607"/>
                  </a:lnTo>
                  <a:lnTo>
                    <a:pt x="2092147" y="196316"/>
                  </a:lnTo>
                  <a:lnTo>
                    <a:pt x="2065147" y="163271"/>
                  </a:lnTo>
                  <a:lnTo>
                    <a:pt x="2029434" y="137350"/>
                  </a:lnTo>
                  <a:lnTo>
                    <a:pt x="1986153" y="120446"/>
                  </a:lnTo>
                  <a:lnTo>
                    <a:pt x="1978914" y="95986"/>
                  </a:lnTo>
                  <a:lnTo>
                    <a:pt x="1951672" y="52514"/>
                  </a:lnTo>
                  <a:lnTo>
                    <a:pt x="1888528" y="10160"/>
                  </a:lnTo>
                  <a:lnTo>
                    <a:pt x="1840433" y="0"/>
                  </a:lnTo>
                  <a:lnTo>
                    <a:pt x="1791741" y="3708"/>
                  </a:lnTo>
                  <a:lnTo>
                    <a:pt x="1746161" y="21005"/>
                  </a:lnTo>
                  <a:lnTo>
                    <a:pt x="1707388" y="51612"/>
                  </a:lnTo>
                  <a:lnTo>
                    <a:pt x="1696681" y="40106"/>
                  </a:lnTo>
                  <a:lnTo>
                    <a:pt x="1684693" y="29845"/>
                  </a:lnTo>
                  <a:lnTo>
                    <a:pt x="1671535" y="20904"/>
                  </a:lnTo>
                  <a:lnTo>
                    <a:pt x="1657350" y="13385"/>
                  </a:lnTo>
                  <a:lnTo>
                    <a:pt x="1613522" y="749"/>
                  </a:lnTo>
                  <a:lnTo>
                    <a:pt x="1569212" y="1333"/>
                  </a:lnTo>
                  <a:lnTo>
                    <a:pt x="1527568" y="14173"/>
                  </a:lnTo>
                  <a:lnTo>
                    <a:pt x="1491754" y="38277"/>
                  </a:lnTo>
                  <a:lnTo>
                    <a:pt x="1464945" y="72694"/>
                  </a:lnTo>
                  <a:lnTo>
                    <a:pt x="1455610" y="64820"/>
                  </a:lnTo>
                  <a:lnTo>
                    <a:pt x="1380223" y="30073"/>
                  </a:lnTo>
                  <a:lnTo>
                    <a:pt x="1334973" y="26339"/>
                  </a:lnTo>
                  <a:lnTo>
                    <a:pt x="1290802" y="33324"/>
                  </a:lnTo>
                  <a:lnTo>
                    <a:pt x="1249972" y="50393"/>
                  </a:lnTo>
                  <a:lnTo>
                    <a:pt x="1214716" y="76885"/>
                  </a:lnTo>
                  <a:lnTo>
                    <a:pt x="1187323" y="112191"/>
                  </a:lnTo>
                  <a:lnTo>
                    <a:pt x="1153985" y="97434"/>
                  </a:lnTo>
                  <a:lnTo>
                    <a:pt x="1118704" y="88049"/>
                  </a:lnTo>
                  <a:lnTo>
                    <a:pt x="1082230" y="84175"/>
                  </a:lnTo>
                  <a:lnTo>
                    <a:pt x="1045337" y="85902"/>
                  </a:lnTo>
                  <a:lnTo>
                    <a:pt x="995705" y="97586"/>
                  </a:lnTo>
                  <a:lnTo>
                    <a:pt x="951687" y="118656"/>
                  </a:lnTo>
                  <a:lnTo>
                    <a:pt x="914387" y="147713"/>
                  </a:lnTo>
                  <a:lnTo>
                    <a:pt x="884961" y="183388"/>
                  </a:lnTo>
                  <a:lnTo>
                    <a:pt x="864552" y="224294"/>
                  </a:lnTo>
                  <a:lnTo>
                    <a:pt x="854290" y="269049"/>
                  </a:lnTo>
                  <a:lnTo>
                    <a:pt x="855345" y="316280"/>
                  </a:lnTo>
                  <a:lnTo>
                    <a:pt x="854202" y="319328"/>
                  </a:lnTo>
                  <a:lnTo>
                    <a:pt x="791565" y="339674"/>
                  </a:lnTo>
                  <a:lnTo>
                    <a:pt x="745617" y="384098"/>
                  </a:lnTo>
                  <a:lnTo>
                    <a:pt x="729132" y="423633"/>
                  </a:lnTo>
                  <a:lnTo>
                    <a:pt x="726846" y="464477"/>
                  </a:lnTo>
                  <a:lnTo>
                    <a:pt x="737895" y="503669"/>
                  </a:lnTo>
                  <a:lnTo>
                    <a:pt x="761453" y="538238"/>
                  </a:lnTo>
                  <a:lnTo>
                    <a:pt x="796671" y="565200"/>
                  </a:lnTo>
                  <a:lnTo>
                    <a:pt x="777925" y="588213"/>
                  </a:lnTo>
                  <a:lnTo>
                    <a:pt x="765187" y="614095"/>
                  </a:lnTo>
                  <a:lnTo>
                    <a:pt x="758748" y="641896"/>
                  </a:lnTo>
                  <a:lnTo>
                    <a:pt x="758952" y="670610"/>
                  </a:lnTo>
                  <a:lnTo>
                    <a:pt x="771499" y="711250"/>
                  </a:lnTo>
                  <a:lnTo>
                    <a:pt x="796277" y="745020"/>
                  </a:lnTo>
                  <a:lnTo>
                    <a:pt x="830694" y="770026"/>
                  </a:lnTo>
                  <a:lnTo>
                    <a:pt x="872121" y="784390"/>
                  </a:lnTo>
                  <a:lnTo>
                    <a:pt x="917956" y="786180"/>
                  </a:lnTo>
                  <a:lnTo>
                    <a:pt x="920623" y="790371"/>
                  </a:lnTo>
                  <a:lnTo>
                    <a:pt x="951357" y="828471"/>
                  </a:lnTo>
                  <a:lnTo>
                    <a:pt x="988542" y="859193"/>
                  </a:lnTo>
                  <a:lnTo>
                    <a:pt x="1030782" y="882218"/>
                  </a:lnTo>
                  <a:lnTo>
                    <a:pt x="1076667" y="897229"/>
                  </a:lnTo>
                  <a:lnTo>
                    <a:pt x="1124800" y="903897"/>
                  </a:lnTo>
                  <a:lnTo>
                    <a:pt x="1173797" y="901915"/>
                  </a:lnTo>
                  <a:lnTo>
                    <a:pt x="1222235" y="890930"/>
                  </a:lnTo>
                  <a:lnTo>
                    <a:pt x="1268730" y="870635"/>
                  </a:lnTo>
                  <a:lnTo>
                    <a:pt x="1292580" y="898232"/>
                  </a:lnTo>
                  <a:lnTo>
                    <a:pt x="1321028" y="921473"/>
                  </a:lnTo>
                  <a:lnTo>
                    <a:pt x="1353362" y="939901"/>
                  </a:lnTo>
                  <a:lnTo>
                    <a:pt x="1388872" y="953058"/>
                  </a:lnTo>
                  <a:lnTo>
                    <a:pt x="1439227" y="961491"/>
                  </a:lnTo>
                  <a:lnTo>
                    <a:pt x="1488744" y="959231"/>
                  </a:lnTo>
                  <a:lnTo>
                    <a:pt x="1535734" y="947089"/>
                  </a:lnTo>
                  <a:lnTo>
                    <a:pt x="1578559" y="925893"/>
                  </a:lnTo>
                  <a:lnTo>
                    <a:pt x="1615541" y="896467"/>
                  </a:lnTo>
                  <a:lnTo>
                    <a:pt x="1645018" y="859612"/>
                  </a:lnTo>
                  <a:lnTo>
                    <a:pt x="1665351" y="816152"/>
                  </a:lnTo>
                  <a:lnTo>
                    <a:pt x="1688503" y="827455"/>
                  </a:lnTo>
                  <a:lnTo>
                    <a:pt x="1712988" y="835710"/>
                  </a:lnTo>
                  <a:lnTo>
                    <a:pt x="1738439" y="840841"/>
                  </a:lnTo>
                  <a:lnTo>
                    <a:pt x="1764538" y="842695"/>
                  </a:lnTo>
                  <a:lnTo>
                    <a:pt x="1815084" y="836803"/>
                  </a:lnTo>
                  <a:lnTo>
                    <a:pt x="1860638" y="819480"/>
                  </a:lnTo>
                  <a:lnTo>
                    <a:pt x="1899348" y="792365"/>
                  </a:lnTo>
                  <a:lnTo>
                    <a:pt x="1929371" y="757135"/>
                  </a:lnTo>
                  <a:lnTo>
                    <a:pt x="1948878" y="715441"/>
                  </a:lnTo>
                  <a:lnTo>
                    <a:pt x="1956054" y="668959"/>
                  </a:lnTo>
                  <a:lnTo>
                    <a:pt x="1984070" y="663524"/>
                  </a:lnTo>
                  <a:lnTo>
                    <a:pt x="2036445" y="643178"/>
                  </a:lnTo>
                  <a:lnTo>
                    <a:pt x="2097062" y="595464"/>
                  </a:lnTo>
                  <a:lnTo>
                    <a:pt x="2123998" y="556895"/>
                  </a:lnTo>
                  <a:lnTo>
                    <a:pt x="2140775" y="514438"/>
                  </a:lnTo>
                  <a:lnTo>
                    <a:pt x="2147112" y="469861"/>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640" name="object 17" descr=""/>
            <p:cNvPicPr/>
            <p:nvPr/>
          </p:nvPicPr>
          <p:blipFill>
            <a:blip r:embed="rId3"/>
            <a:stretch/>
          </p:blipFill>
          <p:spPr>
            <a:xfrm>
              <a:off x="9528120" y="3643200"/>
              <a:ext cx="106560" cy="106560"/>
            </a:xfrm>
            <a:prstGeom prst="rect">
              <a:avLst/>
            </a:prstGeom>
            <a:noFill/>
            <a:ln w="0">
              <a:noFill/>
            </a:ln>
          </p:spPr>
        </p:pic>
        <p:pic>
          <p:nvPicPr>
            <p:cNvPr id="641" name="object 18" descr=""/>
            <p:cNvPicPr/>
            <p:nvPr/>
          </p:nvPicPr>
          <p:blipFill>
            <a:blip r:embed="rId4"/>
            <a:stretch/>
          </p:blipFill>
          <p:spPr>
            <a:xfrm>
              <a:off x="9790200" y="3526920"/>
              <a:ext cx="160200" cy="160200"/>
            </a:xfrm>
            <a:prstGeom prst="rect">
              <a:avLst/>
            </a:prstGeom>
            <a:noFill/>
            <a:ln w="0">
              <a:noFill/>
            </a:ln>
          </p:spPr>
        </p:pic>
        <p:sp>
          <p:nvSpPr>
            <p:cNvPr id="642" name="object 19"/>
            <p:cNvSpPr/>
            <p:nvPr/>
          </p:nvSpPr>
          <p:spPr>
            <a:xfrm>
              <a:off x="10043640" y="2856600"/>
              <a:ext cx="1420200" cy="961560"/>
            </a:xfrm>
            <a:custGeom>
              <a:avLst/>
              <a:gdLst>
                <a:gd name="textAreaLeft" fmla="*/ 0 w 1420200"/>
                <a:gd name="textAreaRight" fmla="*/ 1420560 w 1420200"/>
                <a:gd name="textAreaTop" fmla="*/ 0 h 961560"/>
                <a:gd name="textAreaBottom" fmla="*/ 961920 h 961560"/>
              </a:gdLst>
              <a:ahLst/>
              <a:rect l="textAreaLeft" t="textAreaTop" r="textAreaRight" b="textAreaBottom"/>
              <a:pathLst>
                <a:path w="1420495" h="962025">
                  <a:moveTo>
                    <a:pt x="128497" y="316285"/>
                  </a:moveTo>
                  <a:lnTo>
                    <a:pt x="127451" y="269054"/>
                  </a:lnTo>
                  <a:lnTo>
                    <a:pt x="137705" y="224293"/>
                  </a:lnTo>
                  <a:lnTo>
                    <a:pt x="158115" y="183384"/>
                  </a:lnTo>
                  <a:lnTo>
                    <a:pt x="187541" y="147709"/>
                  </a:lnTo>
                  <a:lnTo>
                    <a:pt x="224839" y="118650"/>
                  </a:lnTo>
                  <a:lnTo>
                    <a:pt x="268869" y="97589"/>
                  </a:lnTo>
                  <a:lnTo>
                    <a:pt x="318489" y="85907"/>
                  </a:lnTo>
                  <a:lnTo>
                    <a:pt x="355391" y="84175"/>
                  </a:lnTo>
                  <a:lnTo>
                    <a:pt x="391863" y="88051"/>
                  </a:lnTo>
                  <a:lnTo>
                    <a:pt x="427146" y="97427"/>
                  </a:lnTo>
                  <a:lnTo>
                    <a:pt x="460475" y="112196"/>
                  </a:lnTo>
                  <a:lnTo>
                    <a:pt x="487881" y="76890"/>
                  </a:lnTo>
                  <a:lnTo>
                    <a:pt x="523128" y="50390"/>
                  </a:lnTo>
                  <a:lnTo>
                    <a:pt x="563964" y="33329"/>
                  </a:lnTo>
                  <a:lnTo>
                    <a:pt x="608134" y="26344"/>
                  </a:lnTo>
                  <a:lnTo>
                    <a:pt x="653383" y="30070"/>
                  </a:lnTo>
                  <a:lnTo>
                    <a:pt x="697457" y="45140"/>
                  </a:lnTo>
                  <a:lnTo>
                    <a:pt x="738097" y="72699"/>
                  </a:lnTo>
                  <a:lnTo>
                    <a:pt x="764910" y="38282"/>
                  </a:lnTo>
                  <a:lnTo>
                    <a:pt x="800721" y="14168"/>
                  </a:lnTo>
                  <a:lnTo>
                    <a:pt x="842366" y="1330"/>
                  </a:lnTo>
                  <a:lnTo>
                    <a:pt x="886681" y="746"/>
                  </a:lnTo>
                  <a:lnTo>
                    <a:pt x="930502" y="13390"/>
                  </a:lnTo>
                  <a:lnTo>
                    <a:pt x="944696" y="20899"/>
                  </a:lnTo>
                  <a:lnTo>
                    <a:pt x="957855" y="29837"/>
                  </a:lnTo>
                  <a:lnTo>
                    <a:pt x="969846" y="40108"/>
                  </a:lnTo>
                  <a:lnTo>
                    <a:pt x="980540" y="51617"/>
                  </a:lnTo>
                  <a:lnTo>
                    <a:pt x="1019318" y="21000"/>
                  </a:lnTo>
                  <a:lnTo>
                    <a:pt x="1064905" y="3703"/>
                  </a:lnTo>
                  <a:lnTo>
                    <a:pt x="1113594" y="0"/>
                  </a:lnTo>
                  <a:lnTo>
                    <a:pt x="1161681" y="10165"/>
                  </a:lnTo>
                  <a:lnTo>
                    <a:pt x="1205457" y="34472"/>
                  </a:lnTo>
                  <a:lnTo>
                    <a:pt x="1240477" y="73176"/>
                  </a:lnTo>
                  <a:lnTo>
                    <a:pt x="1259305" y="120451"/>
                  </a:lnTo>
                  <a:lnTo>
                    <a:pt x="1302587" y="137344"/>
                  </a:lnTo>
                  <a:lnTo>
                    <a:pt x="1338308" y="163264"/>
                  </a:lnTo>
                  <a:lnTo>
                    <a:pt x="1365302" y="196318"/>
                  </a:lnTo>
                  <a:lnTo>
                    <a:pt x="1382401" y="234610"/>
                  </a:lnTo>
                  <a:lnTo>
                    <a:pt x="1388436" y="276247"/>
                  </a:lnTo>
                  <a:lnTo>
                    <a:pt x="1382241" y="319333"/>
                  </a:lnTo>
                  <a:lnTo>
                    <a:pt x="1380082" y="326572"/>
                  </a:lnTo>
                  <a:lnTo>
                    <a:pt x="1377415" y="333684"/>
                  </a:lnTo>
                  <a:lnTo>
                    <a:pt x="1374240" y="340542"/>
                  </a:lnTo>
                  <a:lnTo>
                    <a:pt x="1400680" y="381177"/>
                  </a:lnTo>
                  <a:lnTo>
                    <a:pt x="1415941" y="424857"/>
                  </a:lnTo>
                  <a:lnTo>
                    <a:pt x="1420273" y="469855"/>
                  </a:lnTo>
                  <a:lnTo>
                    <a:pt x="1413929" y="514441"/>
                  </a:lnTo>
                  <a:lnTo>
                    <a:pt x="1397159" y="556889"/>
                  </a:lnTo>
                  <a:lnTo>
                    <a:pt x="1370215" y="595468"/>
                  </a:lnTo>
                  <a:lnTo>
                    <a:pt x="1333346" y="628451"/>
                  </a:lnTo>
                  <a:lnTo>
                    <a:pt x="1284134" y="654899"/>
                  </a:lnTo>
                  <a:lnTo>
                    <a:pt x="1229206" y="668964"/>
                  </a:lnTo>
                  <a:lnTo>
                    <a:pt x="1222040" y="715445"/>
                  </a:lnTo>
                  <a:lnTo>
                    <a:pt x="1202527" y="757131"/>
                  </a:lnTo>
                  <a:lnTo>
                    <a:pt x="1172501" y="792361"/>
                  </a:lnTo>
                  <a:lnTo>
                    <a:pt x="1133796" y="819473"/>
                  </a:lnTo>
                  <a:lnTo>
                    <a:pt x="1088248" y="836807"/>
                  </a:lnTo>
                  <a:lnTo>
                    <a:pt x="1037690" y="842700"/>
                  </a:lnTo>
                  <a:lnTo>
                    <a:pt x="1011602" y="840839"/>
                  </a:lnTo>
                  <a:lnTo>
                    <a:pt x="986144" y="835715"/>
                  </a:lnTo>
                  <a:lnTo>
                    <a:pt x="961663" y="827448"/>
                  </a:lnTo>
                  <a:lnTo>
                    <a:pt x="938503" y="816157"/>
                  </a:lnTo>
                  <a:lnTo>
                    <a:pt x="918183" y="859611"/>
                  </a:lnTo>
                  <a:lnTo>
                    <a:pt x="888701" y="896461"/>
                  </a:lnTo>
                  <a:lnTo>
                    <a:pt x="851718" y="925892"/>
                  </a:lnTo>
                  <a:lnTo>
                    <a:pt x="808898" y="947085"/>
                  </a:lnTo>
                  <a:lnTo>
                    <a:pt x="761901" y="959223"/>
                  </a:lnTo>
                  <a:lnTo>
                    <a:pt x="712389" y="961488"/>
                  </a:lnTo>
                  <a:lnTo>
                    <a:pt x="662024" y="953063"/>
                  </a:lnTo>
                  <a:lnTo>
                    <a:pt x="626518" y="939899"/>
                  </a:lnTo>
                  <a:lnTo>
                    <a:pt x="594190" y="921472"/>
                  </a:lnTo>
                  <a:lnTo>
                    <a:pt x="565744" y="898235"/>
                  </a:lnTo>
                  <a:lnTo>
                    <a:pt x="541882" y="870640"/>
                  </a:lnTo>
                  <a:lnTo>
                    <a:pt x="495389" y="890929"/>
                  </a:lnTo>
                  <a:lnTo>
                    <a:pt x="446950" y="901908"/>
                  </a:lnTo>
                  <a:lnTo>
                    <a:pt x="397962" y="903901"/>
                  </a:lnTo>
                  <a:lnTo>
                    <a:pt x="349826" y="897231"/>
                  </a:lnTo>
                  <a:lnTo>
                    <a:pt x="303941" y="882220"/>
                  </a:lnTo>
                  <a:lnTo>
                    <a:pt x="261704" y="859193"/>
                  </a:lnTo>
                  <a:lnTo>
                    <a:pt x="224516" y="828470"/>
                  </a:lnTo>
                  <a:lnTo>
                    <a:pt x="193775" y="790376"/>
                  </a:lnTo>
                  <a:lnTo>
                    <a:pt x="191997" y="787582"/>
                  </a:lnTo>
                  <a:lnTo>
                    <a:pt x="191108" y="786185"/>
                  </a:lnTo>
                  <a:lnTo>
                    <a:pt x="145274" y="784383"/>
                  </a:lnTo>
                  <a:lnTo>
                    <a:pt x="103848" y="770029"/>
                  </a:lnTo>
                  <a:lnTo>
                    <a:pt x="69438" y="745019"/>
                  </a:lnTo>
                  <a:lnTo>
                    <a:pt x="44654" y="711249"/>
                  </a:lnTo>
                  <a:lnTo>
                    <a:pt x="32104" y="670615"/>
                  </a:lnTo>
                  <a:lnTo>
                    <a:pt x="31908" y="641894"/>
                  </a:lnTo>
                  <a:lnTo>
                    <a:pt x="38343" y="614100"/>
                  </a:lnTo>
                  <a:lnTo>
                    <a:pt x="51089" y="588212"/>
                  </a:lnTo>
                  <a:lnTo>
                    <a:pt x="69823" y="565205"/>
                  </a:lnTo>
                  <a:lnTo>
                    <a:pt x="34606" y="538239"/>
                  </a:lnTo>
                  <a:lnTo>
                    <a:pt x="11052" y="503670"/>
                  </a:lnTo>
                  <a:lnTo>
                    <a:pt x="0" y="464475"/>
                  </a:lnTo>
                  <a:lnTo>
                    <a:pt x="2292" y="423628"/>
                  </a:lnTo>
                  <a:lnTo>
                    <a:pt x="18769" y="384103"/>
                  </a:lnTo>
                  <a:lnTo>
                    <a:pt x="64727" y="339669"/>
                  </a:lnTo>
                  <a:lnTo>
                    <a:pt x="127354" y="319333"/>
                  </a:lnTo>
                  <a:lnTo>
                    <a:pt x="128497" y="31628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643" name="object 20" descr=""/>
            <p:cNvPicPr/>
            <p:nvPr/>
          </p:nvPicPr>
          <p:blipFill>
            <a:blip r:embed="rId5"/>
            <a:stretch/>
          </p:blipFill>
          <p:spPr>
            <a:xfrm>
              <a:off x="9302400" y="3729240"/>
              <a:ext cx="81720" cy="81720"/>
            </a:xfrm>
            <a:prstGeom prst="rect">
              <a:avLst/>
            </a:prstGeom>
            <a:noFill/>
            <a:ln w="0">
              <a:noFill/>
            </a:ln>
          </p:spPr>
        </p:pic>
        <p:pic>
          <p:nvPicPr>
            <p:cNvPr id="644" name="object 21" descr=""/>
            <p:cNvPicPr/>
            <p:nvPr/>
          </p:nvPicPr>
          <p:blipFill>
            <a:blip r:embed="rId6"/>
            <a:stretch/>
          </p:blipFill>
          <p:spPr>
            <a:xfrm>
              <a:off x="9513720" y="3628800"/>
              <a:ext cx="135000" cy="135000"/>
            </a:xfrm>
            <a:prstGeom prst="rect">
              <a:avLst/>
            </a:prstGeom>
            <a:noFill/>
            <a:ln w="0">
              <a:noFill/>
            </a:ln>
          </p:spPr>
        </p:pic>
        <p:pic>
          <p:nvPicPr>
            <p:cNvPr id="645" name="object 22" descr=""/>
            <p:cNvPicPr/>
            <p:nvPr/>
          </p:nvPicPr>
          <p:blipFill>
            <a:blip r:embed="rId7"/>
            <a:stretch/>
          </p:blipFill>
          <p:spPr>
            <a:xfrm>
              <a:off x="9775800" y="3512880"/>
              <a:ext cx="188640" cy="188640"/>
            </a:xfrm>
            <a:prstGeom prst="rect">
              <a:avLst/>
            </a:prstGeom>
            <a:noFill/>
            <a:ln w="0">
              <a:noFill/>
            </a:ln>
          </p:spPr>
        </p:pic>
        <p:sp>
          <p:nvSpPr>
            <p:cNvPr id="646" name="object 23"/>
            <p:cNvSpPr/>
            <p:nvPr/>
          </p:nvSpPr>
          <p:spPr>
            <a:xfrm>
              <a:off x="10114920" y="2904840"/>
              <a:ext cx="1302120" cy="818280"/>
            </a:xfrm>
            <a:custGeom>
              <a:avLst/>
              <a:gdLst>
                <a:gd name="textAreaLeft" fmla="*/ 0 w 1302120"/>
                <a:gd name="textAreaRight" fmla="*/ 1302480 w 1302120"/>
                <a:gd name="textAreaTop" fmla="*/ 0 h 818280"/>
                <a:gd name="textAreaBottom" fmla="*/ 818640 h 818280"/>
              </a:gdLst>
              <a:ahLst/>
              <a:rect l="textAreaLeft" t="textAreaTop" r="textAreaRight" b="textAreaBottom"/>
              <a:pathLst>
                <a:path w="1302384" h="818514">
                  <a:moveTo>
                    <a:pt x="83184" y="530859"/>
                  </a:moveTo>
                  <a:lnTo>
                    <a:pt x="61507" y="530850"/>
                  </a:lnTo>
                  <a:lnTo>
                    <a:pt x="40163" y="527827"/>
                  </a:lnTo>
                  <a:lnTo>
                    <a:pt x="19534" y="521876"/>
                  </a:lnTo>
                  <a:lnTo>
                    <a:pt x="0" y="513079"/>
                  </a:lnTo>
                </a:path>
                <a:path w="1302384" h="818514">
                  <a:moveTo>
                    <a:pt x="156717" y="725042"/>
                  </a:moveTo>
                  <a:lnTo>
                    <a:pt x="147843" y="727997"/>
                  </a:lnTo>
                  <a:lnTo>
                    <a:pt x="138779" y="730392"/>
                  </a:lnTo>
                  <a:lnTo>
                    <a:pt x="129571" y="732240"/>
                  </a:lnTo>
                  <a:lnTo>
                    <a:pt x="120268" y="733551"/>
                  </a:lnTo>
                </a:path>
                <a:path w="1302384" h="818514">
                  <a:moveTo>
                    <a:pt x="470407" y="818387"/>
                  </a:moveTo>
                  <a:lnTo>
                    <a:pt x="464099" y="809103"/>
                  </a:lnTo>
                  <a:lnTo>
                    <a:pt x="458327" y="799544"/>
                  </a:lnTo>
                  <a:lnTo>
                    <a:pt x="453102" y="789723"/>
                  </a:lnTo>
                  <a:lnTo>
                    <a:pt x="448436" y="779652"/>
                  </a:lnTo>
                </a:path>
                <a:path w="1302384" h="818514">
                  <a:moveTo>
                    <a:pt x="876046" y="721740"/>
                  </a:moveTo>
                  <a:lnTo>
                    <a:pt x="874785" y="732549"/>
                  </a:lnTo>
                  <a:lnTo>
                    <a:pt x="872918" y="743251"/>
                  </a:lnTo>
                  <a:lnTo>
                    <a:pt x="870456" y="753834"/>
                  </a:lnTo>
                  <a:lnTo>
                    <a:pt x="867409" y="764285"/>
                  </a:lnTo>
                </a:path>
                <a:path w="1302384" h="818514">
                  <a:moveTo>
                    <a:pt x="1050289" y="458977"/>
                  </a:moveTo>
                  <a:lnTo>
                    <a:pt x="1094874" y="486804"/>
                  </a:lnTo>
                  <a:lnTo>
                    <a:pt x="1128649" y="524240"/>
                  </a:lnTo>
                  <a:lnTo>
                    <a:pt x="1149945" y="568795"/>
                  </a:lnTo>
                  <a:lnTo>
                    <a:pt x="1157097" y="617981"/>
                  </a:lnTo>
                </a:path>
                <a:path w="1302384" h="818514">
                  <a:moveTo>
                    <a:pt x="1302257" y="289813"/>
                  </a:moveTo>
                  <a:lnTo>
                    <a:pt x="1293227" y="306532"/>
                  </a:lnTo>
                  <a:lnTo>
                    <a:pt x="1282207" y="322119"/>
                  </a:lnTo>
                  <a:lnTo>
                    <a:pt x="1269307" y="336444"/>
                  </a:lnTo>
                  <a:lnTo>
                    <a:pt x="1254632" y="349376"/>
                  </a:lnTo>
                </a:path>
                <a:path w="1302384" h="818514">
                  <a:moveTo>
                    <a:pt x="1188084" y="68706"/>
                  </a:moveTo>
                  <a:lnTo>
                    <a:pt x="1189249" y="75684"/>
                  </a:lnTo>
                  <a:lnTo>
                    <a:pt x="1190069" y="82708"/>
                  </a:lnTo>
                  <a:lnTo>
                    <a:pt x="1190531" y="89781"/>
                  </a:lnTo>
                  <a:lnTo>
                    <a:pt x="1190625" y="96900"/>
                  </a:lnTo>
                </a:path>
                <a:path w="1302384" h="818514">
                  <a:moveTo>
                    <a:pt x="884301" y="35813"/>
                  </a:moveTo>
                  <a:lnTo>
                    <a:pt x="889343" y="26271"/>
                  </a:lnTo>
                  <a:lnTo>
                    <a:pt x="895111" y="17097"/>
                  </a:lnTo>
                  <a:lnTo>
                    <a:pt x="901571" y="8328"/>
                  </a:lnTo>
                  <a:lnTo>
                    <a:pt x="908684" y="0"/>
                  </a:lnTo>
                </a:path>
                <a:path w="1302384" h="818514">
                  <a:moveTo>
                    <a:pt x="656462" y="52958"/>
                  </a:moveTo>
                  <a:lnTo>
                    <a:pt x="658629" y="45009"/>
                  </a:lnTo>
                  <a:lnTo>
                    <a:pt x="661320" y="37179"/>
                  </a:lnTo>
                  <a:lnTo>
                    <a:pt x="664535" y="29491"/>
                  </a:lnTo>
                  <a:lnTo>
                    <a:pt x="668274" y="21970"/>
                  </a:lnTo>
                </a:path>
                <a:path w="1302384" h="818514">
                  <a:moveTo>
                    <a:pt x="389000" y="63500"/>
                  </a:moveTo>
                  <a:lnTo>
                    <a:pt x="400401" y="70094"/>
                  </a:lnTo>
                  <a:lnTo>
                    <a:pt x="411337" y="77295"/>
                  </a:lnTo>
                  <a:lnTo>
                    <a:pt x="421772" y="85091"/>
                  </a:lnTo>
                  <a:lnTo>
                    <a:pt x="431673" y="93471"/>
                  </a:lnTo>
                </a:path>
                <a:path w="1302384" h="818514">
                  <a:moveTo>
                    <a:pt x="64642" y="299465"/>
                  </a:moveTo>
                  <a:lnTo>
                    <a:pt x="62257" y="291703"/>
                  </a:lnTo>
                  <a:lnTo>
                    <a:pt x="60229" y="283845"/>
                  </a:lnTo>
                  <a:lnTo>
                    <a:pt x="58535" y="275891"/>
                  </a:lnTo>
                  <a:lnTo>
                    <a:pt x="57150" y="267842"/>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647" name="object 24"/>
          <p:cNvSpPr/>
          <p:nvPr/>
        </p:nvSpPr>
        <p:spPr>
          <a:xfrm>
            <a:off x="10382760" y="3144240"/>
            <a:ext cx="65484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rgbClr val="ffffff"/>
                </a:solidFill>
                <a:uFillTx/>
                <a:latin typeface="Calibri"/>
              </a:rPr>
              <a:t>Rank</a:t>
            </a:r>
            <a:r>
              <a:rPr b="0" lang="en-US" sz="1800" spc="14" strike="noStrike" u="none">
                <a:solidFill>
                  <a:srgbClr val="ffffff"/>
                </a:solidFill>
                <a:uFillTx/>
                <a:latin typeface="Calibri"/>
              </a:rPr>
              <a:t> </a:t>
            </a:r>
            <a:r>
              <a:rPr b="0" lang="en-US" sz="1800" spc="-51" strike="noStrike" u="none">
                <a:solidFill>
                  <a:srgbClr val="ffffff"/>
                </a:solidFill>
                <a:uFillTx/>
                <a:latin typeface="Calibri"/>
              </a:rPr>
              <a:t>1</a:t>
            </a:r>
            <a:endParaRPr b="0" lang="en-US" sz="1800" strike="noStrike" u="none">
              <a:solidFill>
                <a:srgbClr val="000000"/>
              </a:solidFill>
              <a:uFillTx/>
              <a:latin typeface="Arial"/>
            </a:endParaRPr>
          </a:p>
        </p:txBody>
      </p:sp>
      <p:sp>
        <p:nvSpPr>
          <p:cNvPr id="648" name="object 25"/>
          <p:cNvSpPr/>
          <p:nvPr/>
        </p:nvSpPr>
        <p:spPr>
          <a:xfrm>
            <a:off x="11727360" y="6478560"/>
            <a:ext cx="19764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26" strike="noStrike" u="none">
                <a:solidFill>
                  <a:srgbClr val="888888"/>
                </a:solidFill>
                <a:uFillTx/>
                <a:latin typeface="Trebuchet MS"/>
              </a:rPr>
              <a:t>37</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650" name="object 3"/>
          <p:cNvSpPr/>
          <p:nvPr/>
        </p:nvSpPr>
        <p:spPr>
          <a:xfrm>
            <a:off x="887400" y="1193040"/>
            <a:ext cx="10206720" cy="1404720"/>
          </a:xfrm>
          <a:prstGeom prst="rect">
            <a:avLst/>
          </a:prstGeom>
          <a:noFill/>
          <a:ln w="0">
            <a:noFill/>
          </a:ln>
        </p:spPr>
        <p:style>
          <a:lnRef idx="0"/>
          <a:fillRef idx="0"/>
          <a:effectRef idx="0"/>
          <a:fontRef idx="minor"/>
        </p:style>
        <p:txBody>
          <a:bodyPr lIns="0" rIns="0" tIns="6480" bIns="0" anchor="t">
            <a:spAutoFit/>
          </a:bodyPr>
          <a:p>
            <a:pPr marL="38160" defTabSz="914400">
              <a:lnSpc>
                <a:spcPct val="102000"/>
              </a:lnSpc>
              <a:spcBef>
                <a:spcPts val="51"/>
              </a:spcBef>
              <a:tabLst>
                <a:tab algn="l" pos="8226360"/>
                <a:tab algn="l" pos="8625240"/>
              </a:tabLst>
            </a:pPr>
            <a:r>
              <a:rPr b="0" lang="en-US" sz="2750" strike="noStrike" u="none">
                <a:solidFill>
                  <a:srgbClr val="464646"/>
                </a:solidFill>
                <a:uFillTx/>
                <a:latin typeface="Trebuchet MS"/>
              </a:rPr>
              <a:t>LoRA</a:t>
            </a:r>
            <a:r>
              <a:rPr b="0" lang="en-US" sz="2750" spc="-91" strike="noStrike" u="none">
                <a:solidFill>
                  <a:srgbClr val="464646"/>
                </a:solidFill>
                <a:uFillTx/>
                <a:latin typeface="Trebuchet MS"/>
              </a:rPr>
              <a:t> </a:t>
            </a:r>
            <a:r>
              <a:rPr b="0" lang="en-US" sz="2750" spc="51" strike="noStrike" u="none">
                <a:solidFill>
                  <a:srgbClr val="464646"/>
                </a:solidFill>
                <a:uFillTx/>
                <a:latin typeface="Trebuchet MS"/>
              </a:rPr>
              <a:t>revolves</a:t>
            </a:r>
            <a:r>
              <a:rPr b="0" lang="en-US" sz="2750" spc="-150" strike="noStrike" u="none">
                <a:solidFill>
                  <a:srgbClr val="464646"/>
                </a:solidFill>
                <a:uFillTx/>
                <a:latin typeface="Trebuchet MS"/>
              </a:rPr>
              <a:t> </a:t>
            </a:r>
            <a:r>
              <a:rPr b="0" lang="en-US" sz="2750" spc="113" strike="noStrike" u="none">
                <a:solidFill>
                  <a:srgbClr val="464646"/>
                </a:solidFill>
                <a:uFillTx/>
                <a:latin typeface="Trebuchet MS"/>
              </a:rPr>
              <a:t>around</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1" strike="noStrike" u="none">
                <a:solidFill>
                  <a:srgbClr val="464646"/>
                </a:solidFill>
                <a:uFillTx/>
                <a:latin typeface="Trebuchet MS"/>
              </a:rPr>
              <a:t> </a:t>
            </a:r>
            <a:r>
              <a:rPr b="0" lang="en-US" sz="2750" spc="54" strike="noStrike" u="none">
                <a:solidFill>
                  <a:srgbClr val="464646"/>
                </a:solidFill>
                <a:uFillTx/>
                <a:latin typeface="Trebuchet MS"/>
              </a:rPr>
              <a:t>idea</a:t>
            </a:r>
            <a:r>
              <a:rPr b="0" lang="en-US" sz="2750" spc="-26" strike="noStrike" u="none">
                <a:solidFill>
                  <a:srgbClr val="464646"/>
                </a:solidFill>
                <a:uFillTx/>
                <a:latin typeface="Trebuchet MS"/>
              </a:rPr>
              <a:t> </a:t>
            </a:r>
            <a:r>
              <a:rPr b="0" lang="en-US" sz="2750" spc="60" strike="noStrike" u="none">
                <a:solidFill>
                  <a:srgbClr val="464646"/>
                </a:solidFill>
                <a:uFillTx/>
                <a:latin typeface="Trebuchet MS"/>
              </a:rPr>
              <a:t>that</a:t>
            </a:r>
            <a:r>
              <a:rPr b="0" lang="en-US" sz="2750" spc="-113" strike="noStrike" u="none">
                <a:solidFill>
                  <a:srgbClr val="464646"/>
                </a:solidFill>
                <a:uFillTx/>
                <a:latin typeface="Trebuchet MS"/>
              </a:rPr>
              <a:t> </a:t>
            </a:r>
            <a:r>
              <a:rPr b="0" lang="en-US" sz="2750" spc="105" strike="noStrike" u="none">
                <a:solidFill>
                  <a:srgbClr val="464646"/>
                </a:solidFill>
                <a:uFillTx/>
                <a:latin typeface="Trebuchet MS"/>
              </a:rPr>
              <a:t>any</a:t>
            </a:r>
            <a:r>
              <a:rPr b="0" lang="en-US" sz="2750" spc="-14" strike="noStrike" u="none">
                <a:solidFill>
                  <a:srgbClr val="464646"/>
                </a:solidFill>
                <a:uFillTx/>
                <a:latin typeface="Trebuchet MS"/>
              </a:rPr>
              <a:t> </a:t>
            </a:r>
            <a:r>
              <a:rPr b="0" lang="en-US" sz="2750" spc="96" strike="noStrike" u="none">
                <a:solidFill>
                  <a:srgbClr val="464646"/>
                </a:solidFill>
                <a:uFillTx/>
                <a:latin typeface="Trebuchet MS"/>
              </a:rPr>
              <a:t>matrix</a:t>
            </a:r>
            <a:r>
              <a:rPr b="0" lang="en-US" sz="2750" spc="-74" strike="noStrike" u="none">
                <a:solidFill>
                  <a:srgbClr val="464646"/>
                </a:solidFill>
                <a:uFillTx/>
                <a:latin typeface="Trebuchet MS"/>
              </a:rPr>
              <a:t> </a:t>
            </a:r>
            <a:r>
              <a:rPr b="0" lang="en-US" sz="2750" spc="-51" strike="noStrike" u="none">
                <a:solidFill>
                  <a:srgbClr val="4f81bc"/>
                </a:solidFill>
                <a:uFillTx/>
                <a:latin typeface="Cambria Math"/>
              </a:rPr>
              <a:t>W</a:t>
            </a:r>
            <a:r>
              <a:rPr b="0" lang="en-US" sz="2750" strike="noStrike" u="none">
                <a:solidFill>
                  <a:srgbClr val="4f81bc"/>
                </a:solidFill>
                <a:uFillTx/>
                <a:latin typeface="Cambria Math"/>
              </a:rPr>
              <a:t>	</a:t>
            </a:r>
            <a:r>
              <a:rPr b="0" lang="en-US" sz="2750" spc="-51" strike="noStrike" u="none">
                <a:solidFill>
                  <a:srgbClr val="4f81bc"/>
                </a:solidFill>
                <a:uFillTx/>
                <a:latin typeface="Cambria Math"/>
              </a:rPr>
              <a:t>∈</a:t>
            </a:r>
            <a:r>
              <a:rPr b="0" lang="en-US" sz="2750" strike="noStrike" u="none">
                <a:solidFill>
                  <a:srgbClr val="4f81bc"/>
                </a:solidFill>
                <a:uFillTx/>
                <a:latin typeface="Cambria Math"/>
              </a:rPr>
              <a:t>	</a:t>
            </a:r>
            <a:r>
              <a:rPr b="0" lang="en-US" sz="2750" spc="139" strike="noStrike" u="none">
                <a:solidFill>
                  <a:srgbClr val="4f81bc"/>
                </a:solidFill>
                <a:uFillTx/>
                <a:latin typeface="Cambria Math"/>
              </a:rPr>
              <a:t>𝑅</a:t>
            </a:r>
            <a:r>
              <a:rPr b="0" lang="en-US" sz="3000" spc="210" strike="noStrike" u="none" baseline="27000">
                <a:solidFill>
                  <a:srgbClr val="4f81bc"/>
                </a:solidFill>
                <a:uFillTx/>
                <a:latin typeface="Cambria Math"/>
              </a:rPr>
              <a:t>𝑚×𝑛</a:t>
            </a:r>
            <a:r>
              <a:rPr b="0" lang="en-US" sz="3000" spc="510" strike="noStrike" u="none" baseline="27000">
                <a:solidFill>
                  <a:srgbClr val="4f81bc"/>
                </a:solidFill>
                <a:uFillTx/>
                <a:latin typeface="Cambria Math"/>
              </a:rPr>
              <a:t> </a:t>
            </a:r>
            <a:r>
              <a:rPr b="0" lang="en-US" sz="2750" spc="113" strike="noStrike" u="none">
                <a:solidFill>
                  <a:srgbClr val="464646"/>
                </a:solidFill>
                <a:uFillTx/>
                <a:latin typeface="Trebuchet MS"/>
              </a:rPr>
              <a:t>can </a:t>
            </a:r>
            <a:r>
              <a:rPr b="0" lang="en-US" sz="2750" spc="54" strike="noStrike" u="none">
                <a:solidFill>
                  <a:srgbClr val="464646"/>
                </a:solidFill>
                <a:uFillTx/>
                <a:latin typeface="Trebuchet MS"/>
              </a:rPr>
              <a:t>be</a:t>
            </a:r>
            <a:r>
              <a:rPr b="0" lang="en-US" sz="2750" spc="-156" strike="noStrike" u="none">
                <a:solidFill>
                  <a:srgbClr val="464646"/>
                </a:solidFill>
                <a:uFillTx/>
                <a:latin typeface="Trebuchet MS"/>
              </a:rPr>
              <a:t> </a:t>
            </a:r>
            <a:r>
              <a:rPr b="0" lang="en-US" sz="2750" spc="119" strike="noStrike" u="none">
                <a:solidFill>
                  <a:srgbClr val="464646"/>
                </a:solidFill>
                <a:uFillTx/>
                <a:latin typeface="Trebuchet MS"/>
              </a:rPr>
              <a:t>decomposed</a:t>
            </a:r>
            <a:r>
              <a:rPr b="0" lang="en-US" sz="2750" spc="-156" strike="noStrike" u="none">
                <a:solidFill>
                  <a:srgbClr val="464646"/>
                </a:solidFill>
                <a:uFillTx/>
                <a:latin typeface="Trebuchet MS"/>
              </a:rPr>
              <a:t> </a:t>
            </a:r>
            <a:r>
              <a:rPr b="0" lang="en-US" sz="2750" spc="79" strike="noStrike" u="none">
                <a:solidFill>
                  <a:srgbClr val="464646"/>
                </a:solidFill>
                <a:uFillTx/>
                <a:latin typeface="Trebuchet MS"/>
              </a:rPr>
              <a:t>into</a:t>
            </a:r>
            <a:r>
              <a:rPr b="0" lang="en-US" sz="2750" spc="-96" strike="noStrike" u="none">
                <a:solidFill>
                  <a:srgbClr val="464646"/>
                </a:solidFill>
                <a:uFillTx/>
                <a:latin typeface="Trebuchet MS"/>
              </a:rPr>
              <a:t> </a:t>
            </a:r>
            <a:r>
              <a:rPr b="0" lang="en-US" sz="2750" strike="noStrike" u="none">
                <a:solidFill>
                  <a:srgbClr val="9bba58"/>
                </a:solidFill>
                <a:uFillTx/>
                <a:latin typeface="Cambria Math"/>
              </a:rPr>
              <a:t>𝐖</a:t>
            </a:r>
            <a:r>
              <a:rPr b="0" lang="en-US" sz="2750" spc="221" strike="noStrike" u="none">
                <a:solidFill>
                  <a:srgbClr val="9bba58"/>
                </a:solidFill>
                <a:uFillTx/>
                <a:latin typeface="Cambria Math"/>
              </a:rPr>
              <a:t> </a:t>
            </a:r>
            <a:r>
              <a:rPr b="0" lang="en-US" sz="2750" strike="noStrike" u="none">
                <a:solidFill>
                  <a:srgbClr val="9bba58"/>
                </a:solidFill>
                <a:uFillTx/>
                <a:latin typeface="Cambria Math"/>
              </a:rPr>
              <a:t>=</a:t>
            </a:r>
            <a:r>
              <a:rPr b="0" lang="en-US" sz="2750" spc="204" strike="noStrike" u="none">
                <a:solidFill>
                  <a:srgbClr val="9bba58"/>
                </a:solidFill>
                <a:uFillTx/>
                <a:latin typeface="Cambria Math"/>
              </a:rPr>
              <a:t> </a:t>
            </a:r>
            <a:r>
              <a:rPr b="0" lang="en-US" sz="2750" strike="noStrike" u="none">
                <a:solidFill>
                  <a:srgbClr val="9bba58"/>
                </a:solidFill>
                <a:uFillTx/>
                <a:latin typeface="Cambria Math"/>
              </a:rPr>
              <a:t>𝑩𝑨</a:t>
            </a:r>
            <a:r>
              <a:rPr b="0" lang="en-US" sz="2750" spc="91" strike="noStrike" u="none">
                <a:solidFill>
                  <a:srgbClr val="9bba58"/>
                </a:solidFill>
                <a:uFillTx/>
                <a:latin typeface="Cambria Math"/>
              </a:rPr>
              <a:t> </a:t>
            </a:r>
            <a:r>
              <a:rPr b="0" lang="en-US" sz="2750" strike="noStrike" u="none">
                <a:solidFill>
                  <a:srgbClr val="464646"/>
                </a:solidFill>
                <a:uFillTx/>
                <a:latin typeface="Trebuchet MS"/>
              </a:rPr>
              <a:t>where</a:t>
            </a:r>
            <a:r>
              <a:rPr b="0" lang="en-US" sz="2750" spc="-113" strike="noStrike" u="none">
                <a:solidFill>
                  <a:srgbClr val="464646"/>
                </a:solidFill>
                <a:uFillTx/>
                <a:latin typeface="Trebuchet MS"/>
              </a:rPr>
              <a:t> </a:t>
            </a:r>
            <a:r>
              <a:rPr b="0" lang="en-US" sz="2750" strike="noStrike" u="none">
                <a:solidFill>
                  <a:srgbClr val="c0504d"/>
                </a:solidFill>
                <a:uFillTx/>
                <a:latin typeface="Cambria Math"/>
              </a:rPr>
              <a:t>𝐵</a:t>
            </a:r>
            <a:r>
              <a:rPr b="0" lang="en-US" sz="2750" spc="289" strike="noStrike" u="none">
                <a:solidFill>
                  <a:srgbClr val="c0504d"/>
                </a:solidFill>
                <a:uFillTx/>
                <a:latin typeface="Cambria Math"/>
              </a:rPr>
              <a:t> </a:t>
            </a:r>
            <a:r>
              <a:rPr b="0" lang="en-US" sz="2750" strike="noStrike" u="none">
                <a:solidFill>
                  <a:srgbClr val="c0504d"/>
                </a:solidFill>
                <a:uFillTx/>
                <a:latin typeface="Cambria Math"/>
              </a:rPr>
              <a:t>∈</a:t>
            </a:r>
            <a:r>
              <a:rPr b="0" lang="en-US" sz="2750" spc="215" strike="noStrike" u="none">
                <a:solidFill>
                  <a:srgbClr val="c0504d"/>
                </a:solidFill>
                <a:uFillTx/>
                <a:latin typeface="Cambria Math"/>
              </a:rPr>
              <a:t> </a:t>
            </a:r>
            <a:r>
              <a:rPr b="0" lang="en-US" sz="2750" spc="130" strike="noStrike" u="none">
                <a:solidFill>
                  <a:srgbClr val="c0504d"/>
                </a:solidFill>
                <a:uFillTx/>
                <a:latin typeface="Cambria Math"/>
              </a:rPr>
              <a:t>𝑅</a:t>
            </a:r>
            <a:r>
              <a:rPr b="0" lang="en-US" sz="3000" spc="196" strike="noStrike" u="none" baseline="29000">
                <a:solidFill>
                  <a:srgbClr val="c0504d"/>
                </a:solidFill>
                <a:uFillTx/>
                <a:latin typeface="Cambria Math"/>
              </a:rPr>
              <a:t>𝑚×𝑟</a:t>
            </a:r>
            <a:r>
              <a:rPr b="0" lang="en-US" sz="3000" spc="697" strike="noStrike" u="none" baseline="29000">
                <a:solidFill>
                  <a:srgbClr val="c0504d"/>
                </a:solidFill>
                <a:uFillTx/>
                <a:latin typeface="Cambria Math"/>
              </a:rPr>
              <a:t> </a:t>
            </a:r>
            <a:r>
              <a:rPr b="0" lang="en-US" sz="2750" spc="145" strike="noStrike" u="none">
                <a:solidFill>
                  <a:srgbClr val="464646"/>
                </a:solidFill>
                <a:uFillTx/>
                <a:latin typeface="Trebuchet MS"/>
              </a:rPr>
              <a:t>and</a:t>
            </a:r>
            <a:r>
              <a:rPr b="0" lang="en-US" sz="2750" spc="-99" strike="noStrike" u="none">
                <a:solidFill>
                  <a:srgbClr val="464646"/>
                </a:solidFill>
                <a:uFillTx/>
                <a:latin typeface="Trebuchet MS"/>
              </a:rPr>
              <a:t> </a:t>
            </a:r>
            <a:r>
              <a:rPr b="0" lang="en-US" sz="2750" strike="noStrike" u="none">
                <a:solidFill>
                  <a:srgbClr val="c0504d"/>
                </a:solidFill>
                <a:uFillTx/>
                <a:latin typeface="Cambria Math"/>
              </a:rPr>
              <a:t>A</a:t>
            </a:r>
            <a:r>
              <a:rPr b="0" lang="en-US" sz="2750" spc="215" strike="noStrike" u="none">
                <a:solidFill>
                  <a:srgbClr val="c0504d"/>
                </a:solidFill>
                <a:uFillTx/>
                <a:latin typeface="Cambria Math"/>
              </a:rPr>
              <a:t> </a:t>
            </a:r>
            <a:r>
              <a:rPr b="0" lang="en-US" sz="2750" strike="noStrike" u="none">
                <a:solidFill>
                  <a:srgbClr val="c0504d"/>
                </a:solidFill>
                <a:uFillTx/>
                <a:latin typeface="Cambria Math"/>
              </a:rPr>
              <a:t>∈</a:t>
            </a:r>
            <a:r>
              <a:rPr b="0" lang="en-US" sz="2750" spc="215" strike="noStrike" u="none">
                <a:solidFill>
                  <a:srgbClr val="c0504d"/>
                </a:solidFill>
                <a:uFillTx/>
                <a:latin typeface="Cambria Math"/>
              </a:rPr>
              <a:t> </a:t>
            </a:r>
            <a:r>
              <a:rPr b="0" lang="en-US" sz="2750" spc="99" strike="noStrike" u="none">
                <a:solidFill>
                  <a:srgbClr val="c0504d"/>
                </a:solidFill>
                <a:uFillTx/>
                <a:latin typeface="Cambria Math"/>
              </a:rPr>
              <a:t>𝑅</a:t>
            </a:r>
            <a:r>
              <a:rPr b="0" lang="en-US" sz="3000" spc="150" strike="noStrike" u="none" baseline="29000">
                <a:solidFill>
                  <a:srgbClr val="c0504d"/>
                </a:solidFill>
                <a:uFillTx/>
                <a:latin typeface="Cambria Math"/>
              </a:rPr>
              <a:t>𝑟×𝑛</a:t>
            </a:r>
            <a:endParaRPr b="0" lang="en-US" sz="3000" strike="noStrike" u="none">
              <a:solidFill>
                <a:srgbClr val="000000"/>
              </a:solidFill>
              <a:uFillTx/>
              <a:latin typeface="Arial"/>
            </a:endParaRPr>
          </a:p>
        </p:txBody>
      </p:sp>
      <p:graphicFrame>
        <p:nvGraphicFramePr>
          <p:cNvPr id="651" name="object 4"/>
          <p:cNvGraphicFramePr/>
          <p:nvPr/>
        </p:nvGraphicFramePr>
        <p:xfrm>
          <a:off x="1524240" y="2772000"/>
          <a:ext cx="2161800" cy="2161800"/>
        </p:xfrm>
        <a:graphic>
          <a:graphicData uri="http://schemas.openxmlformats.org/drawingml/2006/table">
            <a:tbl>
              <a:tblPr/>
              <a:tblGrid>
                <a:gridCol w="428400"/>
                <a:gridCol w="438120"/>
                <a:gridCol w="428400"/>
                <a:gridCol w="428400"/>
                <a:gridCol w="438120"/>
              </a:tblGrid>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52" name="object 5"/>
          <p:cNvGraphicFramePr/>
          <p:nvPr/>
        </p:nvGraphicFramePr>
        <p:xfrm>
          <a:off x="6991560" y="3638520"/>
          <a:ext cx="2161800" cy="428400"/>
        </p:xfrm>
        <a:graphic>
          <a:graphicData uri="http://schemas.openxmlformats.org/drawingml/2006/table">
            <a:tbl>
              <a:tblPr/>
              <a:tblGrid>
                <a:gridCol w="438120"/>
                <a:gridCol w="428400"/>
                <a:gridCol w="438120"/>
                <a:gridCol w="428400"/>
                <a:gridCol w="428400"/>
              </a:tblGrid>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53" name="object 6"/>
          <p:cNvGraphicFramePr/>
          <p:nvPr/>
        </p:nvGraphicFramePr>
        <p:xfrm>
          <a:off x="5695920" y="2781360"/>
          <a:ext cx="437760" cy="2152440"/>
        </p:xfrm>
        <a:graphic>
          <a:graphicData uri="http://schemas.openxmlformats.org/drawingml/2006/table">
            <a:tbl>
              <a:tblPr/>
              <a:tblGrid>
                <a:gridCol w="438120"/>
              </a:tblGrid>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4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sp>
        <p:nvSpPr>
          <p:cNvPr id="654" name="object 7"/>
          <p:cNvSpPr/>
          <p:nvPr/>
        </p:nvSpPr>
        <p:spPr>
          <a:xfrm>
            <a:off x="4622040" y="3610440"/>
            <a:ext cx="28872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55" name="object 8"/>
          <p:cNvSpPr/>
          <p:nvPr/>
        </p:nvSpPr>
        <p:spPr>
          <a:xfrm>
            <a:off x="6470280" y="3610440"/>
            <a:ext cx="27720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56" name="object 9"/>
          <p:cNvSpPr/>
          <p:nvPr/>
        </p:nvSpPr>
        <p:spPr>
          <a:xfrm>
            <a:off x="2507400" y="5123520"/>
            <a:ext cx="2430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𝑊</a:t>
            </a:r>
            <a:endParaRPr b="0" lang="en-US" sz="1800" strike="noStrike" u="none">
              <a:solidFill>
                <a:srgbClr val="000000"/>
              </a:solidFill>
              <a:uFillTx/>
              <a:latin typeface="Arial"/>
            </a:endParaRPr>
          </a:p>
        </p:txBody>
      </p:sp>
      <p:sp>
        <p:nvSpPr>
          <p:cNvPr id="657" name="object 10"/>
          <p:cNvSpPr/>
          <p:nvPr/>
        </p:nvSpPr>
        <p:spPr>
          <a:xfrm>
            <a:off x="5811120" y="5123520"/>
            <a:ext cx="175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𝐵</a:t>
            </a:r>
            <a:endParaRPr b="0" lang="en-US" sz="1800" strike="noStrike" u="none">
              <a:solidFill>
                <a:srgbClr val="000000"/>
              </a:solidFill>
              <a:uFillTx/>
              <a:latin typeface="Arial"/>
            </a:endParaRPr>
          </a:p>
        </p:txBody>
      </p:sp>
      <p:sp>
        <p:nvSpPr>
          <p:cNvPr id="658" name="object 11"/>
          <p:cNvSpPr/>
          <p:nvPr/>
        </p:nvSpPr>
        <p:spPr>
          <a:xfrm>
            <a:off x="7995600" y="5123520"/>
            <a:ext cx="1702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𝐴</a:t>
            </a:r>
            <a:endParaRPr b="0" lang="en-US" sz="1800" strike="noStrike" u="none">
              <a:solidFill>
                <a:srgbClr val="000000"/>
              </a:solidFill>
              <a:uFillTx/>
              <a:latin typeface="Arial"/>
            </a:endParaRPr>
          </a:p>
        </p:txBody>
      </p:sp>
      <p:grpSp>
        <p:nvGrpSpPr>
          <p:cNvPr id="659" name="object 12"/>
          <p:cNvGrpSpPr/>
          <p:nvPr/>
        </p:nvGrpSpPr>
        <p:grpSpPr>
          <a:xfrm>
            <a:off x="1828800" y="5381640"/>
            <a:ext cx="1490400" cy="1476000"/>
            <a:chOff x="1828800" y="5381640"/>
            <a:chExt cx="1490400" cy="1476000"/>
          </a:xfrm>
        </p:grpSpPr>
        <p:pic>
          <p:nvPicPr>
            <p:cNvPr id="660" name="object 13" descr=""/>
            <p:cNvPicPr/>
            <p:nvPr/>
          </p:nvPicPr>
          <p:blipFill>
            <a:blip r:embed="rId1"/>
            <a:stretch/>
          </p:blipFill>
          <p:spPr>
            <a:xfrm>
              <a:off x="1828800" y="5381640"/>
              <a:ext cx="1490400" cy="1476000"/>
            </a:xfrm>
            <a:prstGeom prst="rect">
              <a:avLst/>
            </a:prstGeom>
            <a:noFill/>
            <a:ln w="0">
              <a:noFill/>
            </a:ln>
          </p:spPr>
        </p:pic>
        <p:sp>
          <p:nvSpPr>
            <p:cNvPr id="661" name="object 14"/>
            <p:cNvSpPr/>
            <p:nvPr/>
          </p:nvSpPr>
          <p:spPr>
            <a:xfrm>
              <a:off x="1900440" y="5431320"/>
              <a:ext cx="1352160" cy="1364760"/>
            </a:xfrm>
            <a:custGeom>
              <a:avLst/>
              <a:gdLst>
                <a:gd name="textAreaLeft" fmla="*/ 0 w 1352160"/>
                <a:gd name="textAreaRight" fmla="*/ 1352520 w 1352160"/>
                <a:gd name="textAreaTop" fmla="*/ 0 h 1364760"/>
                <a:gd name="textAreaBottom" fmla="*/ 1365120 h 1364760"/>
              </a:gdLst>
              <a:ahLst/>
              <a:rect l="textAreaLeft" t="textAreaTop" r="textAreaRight" b="textAreaBottom"/>
              <a:pathLst>
                <a:path w="1352550" h="1365250">
                  <a:moveTo>
                    <a:pt x="1173099" y="288607"/>
                  </a:moveTo>
                  <a:lnTo>
                    <a:pt x="179324" y="288607"/>
                  </a:lnTo>
                  <a:lnTo>
                    <a:pt x="131644" y="295015"/>
                  </a:lnTo>
                  <a:lnTo>
                    <a:pt x="88805" y="313099"/>
                  </a:lnTo>
                  <a:lnTo>
                    <a:pt x="52514" y="341148"/>
                  </a:lnTo>
                  <a:lnTo>
                    <a:pt x="24478" y="377454"/>
                  </a:lnTo>
                  <a:lnTo>
                    <a:pt x="6404" y="420306"/>
                  </a:lnTo>
                  <a:lnTo>
                    <a:pt x="0" y="467995"/>
                  </a:lnTo>
                  <a:lnTo>
                    <a:pt x="0" y="1185545"/>
                  </a:lnTo>
                  <a:lnTo>
                    <a:pt x="6404" y="1233233"/>
                  </a:lnTo>
                  <a:lnTo>
                    <a:pt x="24478" y="1276085"/>
                  </a:lnTo>
                  <a:lnTo>
                    <a:pt x="52514" y="1312391"/>
                  </a:lnTo>
                  <a:lnTo>
                    <a:pt x="88805" y="1340440"/>
                  </a:lnTo>
                  <a:lnTo>
                    <a:pt x="131644" y="1358524"/>
                  </a:lnTo>
                  <a:lnTo>
                    <a:pt x="179324" y="1364932"/>
                  </a:lnTo>
                  <a:lnTo>
                    <a:pt x="1173099" y="1364932"/>
                  </a:lnTo>
                  <a:lnTo>
                    <a:pt x="1220787" y="1358524"/>
                  </a:lnTo>
                  <a:lnTo>
                    <a:pt x="1263650" y="1340440"/>
                  </a:lnTo>
                  <a:lnTo>
                    <a:pt x="1299971" y="1312391"/>
                  </a:lnTo>
                  <a:lnTo>
                    <a:pt x="1328039" y="1276085"/>
                  </a:lnTo>
                  <a:lnTo>
                    <a:pt x="1346136" y="1233233"/>
                  </a:lnTo>
                  <a:lnTo>
                    <a:pt x="1352550" y="1185545"/>
                  </a:lnTo>
                  <a:lnTo>
                    <a:pt x="1352550" y="467995"/>
                  </a:lnTo>
                  <a:lnTo>
                    <a:pt x="1346136" y="420306"/>
                  </a:lnTo>
                  <a:lnTo>
                    <a:pt x="1328039" y="377454"/>
                  </a:lnTo>
                  <a:lnTo>
                    <a:pt x="1299971" y="341148"/>
                  </a:lnTo>
                  <a:lnTo>
                    <a:pt x="1263650" y="313099"/>
                  </a:lnTo>
                  <a:lnTo>
                    <a:pt x="1220787" y="295015"/>
                  </a:lnTo>
                  <a:lnTo>
                    <a:pt x="1173099" y="288607"/>
                  </a:lnTo>
                  <a:close/>
                </a:path>
                <a:path w="1352550" h="1365250">
                  <a:moveTo>
                    <a:pt x="718438" y="0"/>
                  </a:moveTo>
                  <a:lnTo>
                    <a:pt x="788924" y="288607"/>
                  </a:lnTo>
                  <a:lnTo>
                    <a:pt x="1127125" y="288607"/>
                  </a:lnTo>
                  <a:lnTo>
                    <a:pt x="71843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662" name="object 15"/>
            <p:cNvSpPr/>
            <p:nvPr/>
          </p:nvSpPr>
          <p:spPr>
            <a:xfrm>
              <a:off x="1900440" y="5431320"/>
              <a:ext cx="1352160" cy="1364760"/>
            </a:xfrm>
            <a:custGeom>
              <a:avLst/>
              <a:gdLst>
                <a:gd name="textAreaLeft" fmla="*/ 0 w 1352160"/>
                <a:gd name="textAreaRight" fmla="*/ 1352520 w 1352160"/>
                <a:gd name="textAreaTop" fmla="*/ 0 h 1364760"/>
                <a:gd name="textAreaBottom" fmla="*/ 1365120 h 1364760"/>
              </a:gdLst>
              <a:ahLst/>
              <a:rect l="textAreaLeft" t="textAreaTop" r="textAreaRight" b="textAreaBottom"/>
              <a:pathLst>
                <a:path w="1352550" h="1365250">
                  <a:moveTo>
                    <a:pt x="0" y="467995"/>
                  </a:moveTo>
                  <a:lnTo>
                    <a:pt x="6404" y="420306"/>
                  </a:lnTo>
                  <a:lnTo>
                    <a:pt x="24478" y="377454"/>
                  </a:lnTo>
                  <a:lnTo>
                    <a:pt x="52514" y="341148"/>
                  </a:lnTo>
                  <a:lnTo>
                    <a:pt x="88805" y="313099"/>
                  </a:lnTo>
                  <a:lnTo>
                    <a:pt x="131644" y="295015"/>
                  </a:lnTo>
                  <a:lnTo>
                    <a:pt x="179324" y="288607"/>
                  </a:lnTo>
                  <a:lnTo>
                    <a:pt x="788924" y="288607"/>
                  </a:lnTo>
                  <a:lnTo>
                    <a:pt x="718438" y="0"/>
                  </a:lnTo>
                  <a:lnTo>
                    <a:pt x="1127125" y="288607"/>
                  </a:lnTo>
                  <a:lnTo>
                    <a:pt x="1173099" y="288607"/>
                  </a:lnTo>
                  <a:lnTo>
                    <a:pt x="1220787" y="295015"/>
                  </a:lnTo>
                  <a:lnTo>
                    <a:pt x="1263650" y="313099"/>
                  </a:lnTo>
                  <a:lnTo>
                    <a:pt x="1299971" y="341148"/>
                  </a:lnTo>
                  <a:lnTo>
                    <a:pt x="1328039" y="377454"/>
                  </a:lnTo>
                  <a:lnTo>
                    <a:pt x="1346136" y="420306"/>
                  </a:lnTo>
                  <a:lnTo>
                    <a:pt x="1352550" y="467995"/>
                  </a:lnTo>
                  <a:lnTo>
                    <a:pt x="1352550" y="737082"/>
                  </a:lnTo>
                  <a:lnTo>
                    <a:pt x="1352550" y="1185545"/>
                  </a:lnTo>
                  <a:lnTo>
                    <a:pt x="1346136" y="1233233"/>
                  </a:lnTo>
                  <a:lnTo>
                    <a:pt x="1328039" y="1276085"/>
                  </a:lnTo>
                  <a:lnTo>
                    <a:pt x="1299971" y="1312391"/>
                  </a:lnTo>
                  <a:lnTo>
                    <a:pt x="1263650" y="1340440"/>
                  </a:lnTo>
                  <a:lnTo>
                    <a:pt x="1220787" y="1358524"/>
                  </a:lnTo>
                  <a:lnTo>
                    <a:pt x="1173099" y="1364932"/>
                  </a:lnTo>
                  <a:lnTo>
                    <a:pt x="1127125" y="1364932"/>
                  </a:lnTo>
                  <a:lnTo>
                    <a:pt x="788924" y="1364932"/>
                  </a:lnTo>
                  <a:lnTo>
                    <a:pt x="179324" y="1364932"/>
                  </a:lnTo>
                  <a:lnTo>
                    <a:pt x="131644" y="1358524"/>
                  </a:lnTo>
                  <a:lnTo>
                    <a:pt x="88805" y="1340440"/>
                  </a:lnTo>
                  <a:lnTo>
                    <a:pt x="52514" y="1312391"/>
                  </a:lnTo>
                  <a:lnTo>
                    <a:pt x="24478" y="1276085"/>
                  </a:lnTo>
                  <a:lnTo>
                    <a:pt x="6404" y="1233233"/>
                  </a:lnTo>
                  <a:lnTo>
                    <a:pt x="0" y="1185545"/>
                  </a:lnTo>
                  <a:lnTo>
                    <a:pt x="0" y="737082"/>
                  </a:lnTo>
                  <a:lnTo>
                    <a:pt x="0" y="46799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663" name="object 16"/>
          <p:cNvGrpSpPr/>
          <p:nvPr/>
        </p:nvGrpSpPr>
        <p:grpSpPr>
          <a:xfrm>
            <a:off x="5362560" y="5448240"/>
            <a:ext cx="3862080" cy="1337760"/>
            <a:chOff x="5362560" y="5448240"/>
            <a:chExt cx="3862080" cy="1337760"/>
          </a:xfrm>
        </p:grpSpPr>
        <p:pic>
          <p:nvPicPr>
            <p:cNvPr id="664" name="object 17" descr=""/>
            <p:cNvPicPr/>
            <p:nvPr/>
          </p:nvPicPr>
          <p:blipFill>
            <a:blip r:embed="rId2"/>
            <a:stretch/>
          </p:blipFill>
          <p:spPr>
            <a:xfrm>
              <a:off x="6629400" y="5867280"/>
              <a:ext cx="1299600" cy="918720"/>
            </a:xfrm>
            <a:prstGeom prst="rect">
              <a:avLst/>
            </a:prstGeom>
            <a:noFill/>
            <a:ln w="0">
              <a:noFill/>
            </a:ln>
          </p:spPr>
        </p:pic>
        <p:pic>
          <p:nvPicPr>
            <p:cNvPr id="665" name="object 18" descr=""/>
            <p:cNvPicPr/>
            <p:nvPr/>
          </p:nvPicPr>
          <p:blipFill>
            <a:blip r:embed="rId3"/>
            <a:stretch/>
          </p:blipFill>
          <p:spPr>
            <a:xfrm>
              <a:off x="6648480" y="5924520"/>
              <a:ext cx="1252080" cy="861480"/>
            </a:xfrm>
            <a:prstGeom prst="rect">
              <a:avLst/>
            </a:prstGeom>
            <a:noFill/>
            <a:ln w="0">
              <a:noFill/>
            </a:ln>
          </p:spPr>
        </p:pic>
        <p:sp>
          <p:nvSpPr>
            <p:cNvPr id="666" name="object 19"/>
            <p:cNvSpPr/>
            <p:nvPr/>
          </p:nvSpPr>
          <p:spPr>
            <a:xfrm>
              <a:off x="6701040" y="5919840"/>
              <a:ext cx="1161720" cy="780840"/>
            </a:xfrm>
            <a:custGeom>
              <a:avLst/>
              <a:gdLst>
                <a:gd name="textAreaLeft" fmla="*/ 0 w 1161720"/>
                <a:gd name="textAreaRight" fmla="*/ 1162080 w 1161720"/>
                <a:gd name="textAreaTop" fmla="*/ 0 h 780840"/>
                <a:gd name="textAreaBottom" fmla="*/ 781200 h 780840"/>
              </a:gdLst>
              <a:ahLst/>
              <a:rect l="textAreaLeft" t="textAreaTop" r="textAreaRight" b="textAreaBottom"/>
              <a:pathLst>
                <a:path w="1162050" h="781050">
                  <a:moveTo>
                    <a:pt x="1031748" y="0"/>
                  </a:moveTo>
                  <a:lnTo>
                    <a:pt x="130175" y="0"/>
                  </a:lnTo>
                  <a:lnTo>
                    <a:pt x="79456" y="10229"/>
                  </a:lnTo>
                  <a:lnTo>
                    <a:pt x="38084" y="38126"/>
                  </a:lnTo>
                  <a:lnTo>
                    <a:pt x="10213" y="79504"/>
                  </a:lnTo>
                  <a:lnTo>
                    <a:pt x="0" y="130175"/>
                  </a:lnTo>
                  <a:lnTo>
                    <a:pt x="0" y="650875"/>
                  </a:lnTo>
                  <a:lnTo>
                    <a:pt x="10213" y="701545"/>
                  </a:lnTo>
                  <a:lnTo>
                    <a:pt x="38084" y="742923"/>
                  </a:lnTo>
                  <a:lnTo>
                    <a:pt x="79456" y="770820"/>
                  </a:lnTo>
                  <a:lnTo>
                    <a:pt x="130175" y="781050"/>
                  </a:lnTo>
                  <a:lnTo>
                    <a:pt x="1031748" y="781050"/>
                  </a:lnTo>
                  <a:lnTo>
                    <a:pt x="1082486" y="770820"/>
                  </a:lnTo>
                  <a:lnTo>
                    <a:pt x="1123902" y="742923"/>
                  </a:lnTo>
                  <a:lnTo>
                    <a:pt x="1151816" y="701545"/>
                  </a:lnTo>
                  <a:lnTo>
                    <a:pt x="1162050" y="650875"/>
                  </a:lnTo>
                  <a:lnTo>
                    <a:pt x="1162050" y="130175"/>
                  </a:lnTo>
                  <a:lnTo>
                    <a:pt x="1151816" y="79504"/>
                  </a:lnTo>
                  <a:lnTo>
                    <a:pt x="1123902" y="38126"/>
                  </a:lnTo>
                  <a:lnTo>
                    <a:pt x="1082486" y="10229"/>
                  </a:lnTo>
                  <a:lnTo>
                    <a:pt x="103174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667" name="object 20"/>
            <p:cNvSpPr/>
            <p:nvPr/>
          </p:nvSpPr>
          <p:spPr>
            <a:xfrm>
              <a:off x="6701040" y="5919840"/>
              <a:ext cx="1161720" cy="780840"/>
            </a:xfrm>
            <a:custGeom>
              <a:avLst/>
              <a:gdLst>
                <a:gd name="textAreaLeft" fmla="*/ 0 w 1161720"/>
                <a:gd name="textAreaRight" fmla="*/ 1162080 w 1161720"/>
                <a:gd name="textAreaTop" fmla="*/ 0 h 780840"/>
                <a:gd name="textAreaBottom" fmla="*/ 781200 h 780840"/>
              </a:gdLst>
              <a:ahLst/>
              <a:rect l="textAreaLeft" t="textAreaTop" r="textAreaRight" b="textAreaBottom"/>
              <a:pathLst>
                <a:path w="1162050" h="781050">
                  <a:moveTo>
                    <a:pt x="0" y="130175"/>
                  </a:moveTo>
                  <a:lnTo>
                    <a:pt x="10213" y="79504"/>
                  </a:lnTo>
                  <a:lnTo>
                    <a:pt x="38084" y="38126"/>
                  </a:lnTo>
                  <a:lnTo>
                    <a:pt x="79456" y="10229"/>
                  </a:lnTo>
                  <a:lnTo>
                    <a:pt x="130175" y="0"/>
                  </a:lnTo>
                  <a:lnTo>
                    <a:pt x="193675" y="0"/>
                  </a:lnTo>
                  <a:lnTo>
                    <a:pt x="484124" y="0"/>
                  </a:lnTo>
                  <a:lnTo>
                    <a:pt x="1031748" y="0"/>
                  </a:lnTo>
                  <a:lnTo>
                    <a:pt x="1082486" y="10229"/>
                  </a:lnTo>
                  <a:lnTo>
                    <a:pt x="1123902" y="38126"/>
                  </a:lnTo>
                  <a:lnTo>
                    <a:pt x="1151816" y="79504"/>
                  </a:lnTo>
                  <a:lnTo>
                    <a:pt x="1162050" y="130175"/>
                  </a:lnTo>
                  <a:lnTo>
                    <a:pt x="1162050" y="325437"/>
                  </a:lnTo>
                  <a:lnTo>
                    <a:pt x="1162050" y="650875"/>
                  </a:lnTo>
                  <a:lnTo>
                    <a:pt x="1151816" y="701545"/>
                  </a:lnTo>
                  <a:lnTo>
                    <a:pt x="1123902" y="742923"/>
                  </a:lnTo>
                  <a:lnTo>
                    <a:pt x="1082486" y="770820"/>
                  </a:lnTo>
                  <a:lnTo>
                    <a:pt x="1031748" y="781050"/>
                  </a:lnTo>
                  <a:lnTo>
                    <a:pt x="484124" y="781050"/>
                  </a:lnTo>
                  <a:lnTo>
                    <a:pt x="193675" y="781050"/>
                  </a:lnTo>
                  <a:lnTo>
                    <a:pt x="130175" y="781050"/>
                  </a:lnTo>
                  <a:lnTo>
                    <a:pt x="79456" y="770820"/>
                  </a:lnTo>
                  <a:lnTo>
                    <a:pt x="38084" y="742923"/>
                  </a:lnTo>
                  <a:lnTo>
                    <a:pt x="10213" y="701545"/>
                  </a:lnTo>
                  <a:lnTo>
                    <a:pt x="0" y="650875"/>
                  </a:lnTo>
                  <a:lnTo>
                    <a:pt x="0" y="325437"/>
                  </a:lnTo>
                  <a:lnTo>
                    <a:pt x="0" y="195097"/>
                  </a:lnTo>
                  <a:lnTo>
                    <a:pt x="0" y="13017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668" name="object 21" descr=""/>
            <p:cNvPicPr/>
            <p:nvPr/>
          </p:nvPicPr>
          <p:blipFill>
            <a:blip r:embed="rId4"/>
            <a:stretch/>
          </p:blipFill>
          <p:spPr>
            <a:xfrm>
              <a:off x="5362560" y="5448240"/>
              <a:ext cx="3862080" cy="414000"/>
            </a:xfrm>
            <a:prstGeom prst="rect">
              <a:avLst/>
            </a:prstGeom>
            <a:noFill/>
            <a:ln w="0">
              <a:noFill/>
            </a:ln>
          </p:spPr>
        </p:pic>
        <p:sp>
          <p:nvSpPr>
            <p:cNvPr id="669" name="object 22"/>
            <p:cNvSpPr/>
            <p:nvPr/>
          </p:nvSpPr>
          <p:spPr>
            <a:xfrm>
              <a:off x="5434200" y="5481720"/>
              <a:ext cx="3723840" cy="294840"/>
            </a:xfrm>
            <a:custGeom>
              <a:avLst/>
              <a:gdLst>
                <a:gd name="textAreaLeft" fmla="*/ 0 w 3723840"/>
                <a:gd name="textAreaRight" fmla="*/ 3724200 w 3723840"/>
                <a:gd name="textAreaTop" fmla="*/ 0 h 294840"/>
                <a:gd name="textAreaBottom" fmla="*/ 295200 h 294840"/>
              </a:gdLst>
              <a:ahLst/>
              <a:rect l="textAreaLeft" t="textAreaTop" r="textAreaRight" b="textAreaBottom"/>
              <a:pathLst>
                <a:path w="3724275" h="295275">
                  <a:moveTo>
                    <a:pt x="3724275" y="0"/>
                  </a:moveTo>
                  <a:lnTo>
                    <a:pt x="3722336" y="57455"/>
                  </a:lnTo>
                  <a:lnTo>
                    <a:pt x="3717051" y="104362"/>
                  </a:lnTo>
                  <a:lnTo>
                    <a:pt x="3709219" y="135981"/>
                  </a:lnTo>
                  <a:lnTo>
                    <a:pt x="3699637" y="147574"/>
                  </a:lnTo>
                  <a:lnTo>
                    <a:pt x="1886712" y="147574"/>
                  </a:lnTo>
                  <a:lnTo>
                    <a:pt x="1877129" y="159176"/>
                  </a:lnTo>
                  <a:lnTo>
                    <a:pt x="1869297" y="190817"/>
                  </a:lnTo>
                  <a:lnTo>
                    <a:pt x="1864012" y="237745"/>
                  </a:lnTo>
                  <a:lnTo>
                    <a:pt x="1862074" y="295211"/>
                  </a:lnTo>
                  <a:lnTo>
                    <a:pt x="1860135" y="237745"/>
                  </a:lnTo>
                  <a:lnTo>
                    <a:pt x="1854850" y="190817"/>
                  </a:lnTo>
                  <a:lnTo>
                    <a:pt x="1847018" y="159176"/>
                  </a:lnTo>
                  <a:lnTo>
                    <a:pt x="1837435" y="147574"/>
                  </a:lnTo>
                  <a:lnTo>
                    <a:pt x="24511" y="147574"/>
                  </a:lnTo>
                  <a:lnTo>
                    <a:pt x="14948" y="135981"/>
                  </a:lnTo>
                  <a:lnTo>
                    <a:pt x="7159" y="104362"/>
                  </a:lnTo>
                  <a:lnTo>
                    <a:pt x="1918" y="57455"/>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670" name="object 23"/>
          <p:cNvSpPr/>
          <p:nvPr/>
        </p:nvSpPr>
        <p:spPr>
          <a:xfrm>
            <a:off x="2448720" y="6012360"/>
            <a:ext cx="25416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26" strike="noStrike" u="none">
                <a:solidFill>
                  <a:srgbClr val="ffffff"/>
                </a:solidFill>
                <a:uFillTx/>
                <a:latin typeface="Calibri"/>
              </a:rPr>
              <a:t>25</a:t>
            </a:r>
            <a:endParaRPr b="0" lang="en-US" sz="1800" strike="noStrike" u="none">
              <a:solidFill>
                <a:srgbClr val="000000"/>
              </a:solidFill>
              <a:uFillTx/>
              <a:latin typeface="Arial"/>
            </a:endParaRPr>
          </a:p>
        </p:txBody>
      </p:sp>
      <p:sp>
        <p:nvSpPr>
          <p:cNvPr id="671" name="object 24"/>
          <p:cNvSpPr/>
          <p:nvPr/>
        </p:nvSpPr>
        <p:spPr>
          <a:xfrm>
            <a:off x="7155720" y="6066000"/>
            <a:ext cx="25380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26" strike="noStrike" u="none">
                <a:solidFill>
                  <a:srgbClr val="ffffff"/>
                </a:solidFill>
                <a:uFillTx/>
                <a:latin typeface="Calibri"/>
              </a:rPr>
              <a:t>10</a:t>
            </a:r>
            <a:endParaRPr b="0" lang="en-US" sz="1800" strike="noStrike" u="none">
              <a:solidFill>
                <a:srgbClr val="000000"/>
              </a:solidFill>
              <a:uFillTx/>
              <a:latin typeface="Arial"/>
            </a:endParaRPr>
          </a:p>
        </p:txBody>
      </p:sp>
      <p:sp>
        <p:nvSpPr>
          <p:cNvPr id="672" name="object 25"/>
          <p:cNvSpPr/>
          <p:nvPr/>
        </p:nvSpPr>
        <p:spPr>
          <a:xfrm>
            <a:off x="2133720" y="6288840"/>
            <a:ext cx="88668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11" strike="noStrike" u="none">
                <a:solidFill>
                  <a:srgbClr val="ffffff"/>
                </a:solidFill>
                <a:uFillTx/>
                <a:latin typeface="Calibri"/>
              </a:rPr>
              <a:t>elements</a:t>
            </a:r>
            <a:endParaRPr b="0" lang="en-US" sz="1800" strike="noStrike" u="none">
              <a:solidFill>
                <a:srgbClr val="000000"/>
              </a:solidFill>
              <a:uFillTx/>
              <a:latin typeface="Arial"/>
            </a:endParaRPr>
          </a:p>
        </p:txBody>
      </p:sp>
      <p:sp>
        <p:nvSpPr>
          <p:cNvPr id="673" name="object 26"/>
          <p:cNvSpPr/>
          <p:nvPr/>
        </p:nvSpPr>
        <p:spPr>
          <a:xfrm>
            <a:off x="6840720" y="6342480"/>
            <a:ext cx="88668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11" strike="noStrike" u="none">
                <a:solidFill>
                  <a:srgbClr val="ffffff"/>
                </a:solidFill>
                <a:uFillTx/>
                <a:latin typeface="Calibri"/>
              </a:rPr>
              <a:t>elements</a:t>
            </a:r>
            <a:endParaRPr b="0" lang="en-US" sz="1800" strike="noStrike" u="none">
              <a:solidFill>
                <a:srgbClr val="000000"/>
              </a:solidFill>
              <a:uFillTx/>
              <a:latin typeface="Arial"/>
            </a:endParaRPr>
          </a:p>
        </p:txBody>
      </p:sp>
      <p:sp>
        <p:nvSpPr>
          <p:cNvPr id="674" name="PlaceHolder 2"/>
          <p:cNvSpPr>
            <a:spLocks noGrp="1"/>
          </p:cNvSpPr>
          <p:nvPr>
            <p:ph type="ftr" idx="72"/>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675" name="PlaceHolder 3"/>
          <p:cNvSpPr>
            <a:spLocks noGrp="1"/>
          </p:cNvSpPr>
          <p:nvPr>
            <p:ph type="sldNum" idx="73"/>
          </p:nvPr>
        </p:nvSpPr>
        <p:spPr>
          <a:xfrm>
            <a:off x="8610480" y="6356160"/>
            <a:ext cx="2742840" cy="365400"/>
          </a:xfrm>
          <a:prstGeom prst="rect">
            <a:avLst/>
          </a:prstGeom>
          <a:noFill/>
          <a:ln w="0">
            <a:noFill/>
          </a:ln>
        </p:spPr>
        <p:txBody>
          <a:bodyPr lIns="0" rIns="0" tIns="0" bIns="0" anchor="ctr">
            <a:noAutofit/>
          </a:bodyPr>
          <a:lstStyle>
            <a:lvl1pPr marL="85680" indent="0" algn="r" defTabSz="914400">
              <a:lnSpc>
                <a:spcPct val="100000"/>
              </a:lnSpc>
              <a:buNone/>
              <a:defRPr b="0" lang="en-US" sz="1200" spc="85" strike="noStrike" u="none">
                <a:solidFill>
                  <a:schemeClr val="dk1">
                    <a:tint val="75000"/>
                  </a:schemeClr>
                </a:solidFill>
                <a:uFillTx/>
                <a:latin typeface="Calibri"/>
              </a:defRPr>
            </a:lvl1pPr>
          </a:lstStyle>
          <a:p>
            <a:pPr marL="85680" indent="0" algn="r" defTabSz="914400">
              <a:lnSpc>
                <a:spcPct val="100000"/>
              </a:lnSpc>
              <a:buNone/>
            </a:pPr>
            <a:r>
              <a:rPr b="0" lang="en-US" sz="1200" spc="85" strike="noStrike" u="none">
                <a:solidFill>
                  <a:schemeClr val="dk1">
                    <a:tint val="75000"/>
                  </a:schemeClr>
                </a:solidFill>
                <a:uFillTx/>
                <a:latin typeface="Calibri"/>
              </a:rPr>
              <a:t>38</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677" name="object 3"/>
          <p:cNvSpPr/>
          <p:nvPr/>
        </p:nvSpPr>
        <p:spPr>
          <a:xfrm>
            <a:off x="912960" y="1193040"/>
            <a:ext cx="944100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74" strike="noStrike" u="none">
                <a:solidFill>
                  <a:srgbClr val="464646"/>
                </a:solidFill>
                <a:uFillTx/>
                <a:latin typeface="Trebuchet MS"/>
              </a:rPr>
              <a:t>We</a:t>
            </a:r>
            <a:r>
              <a:rPr b="0" lang="en-US" sz="2750" spc="-65" strike="noStrike" u="none">
                <a:solidFill>
                  <a:srgbClr val="464646"/>
                </a:solidFill>
                <a:uFillTx/>
                <a:latin typeface="Trebuchet MS"/>
              </a:rPr>
              <a:t> </a:t>
            </a:r>
            <a:r>
              <a:rPr b="0" lang="en-US" sz="2750" spc="145" strike="noStrike" u="none">
                <a:solidFill>
                  <a:srgbClr val="464646"/>
                </a:solidFill>
                <a:uFillTx/>
                <a:latin typeface="Trebuchet MS"/>
              </a:rPr>
              <a:t>can</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even</a:t>
            </a:r>
            <a:r>
              <a:rPr b="0" lang="en-US" sz="2750" spc="-105" strike="noStrike" u="none">
                <a:solidFill>
                  <a:srgbClr val="464646"/>
                </a:solidFill>
                <a:uFillTx/>
                <a:latin typeface="Trebuchet MS"/>
              </a:rPr>
              <a:t> </a:t>
            </a:r>
            <a:r>
              <a:rPr b="0" lang="en-US" sz="2750" spc="85" strike="noStrike" u="none">
                <a:solidFill>
                  <a:srgbClr val="464646"/>
                </a:solidFill>
                <a:uFillTx/>
                <a:latin typeface="Trebuchet MS"/>
              </a:rPr>
              <a:t>increase</a:t>
            </a:r>
            <a:r>
              <a:rPr b="0" lang="en-US" sz="2750" spc="-7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45" strike="noStrike" u="none">
                <a:solidFill>
                  <a:srgbClr val="464646"/>
                </a:solidFill>
                <a:uFillTx/>
                <a:latin typeface="Trebuchet MS"/>
              </a:rPr>
              <a:t> </a:t>
            </a:r>
            <a:r>
              <a:rPr b="0" lang="en-US" sz="2750" spc="125" strike="noStrike" u="none">
                <a:solidFill>
                  <a:srgbClr val="464646"/>
                </a:solidFill>
                <a:uFillTx/>
                <a:latin typeface="Trebuchet MS"/>
              </a:rPr>
              <a:t>rank</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51" strike="noStrike" u="none">
                <a:solidFill>
                  <a:srgbClr val="464646"/>
                </a:solidFill>
                <a:uFillTx/>
                <a:latin typeface="Trebuchet MS"/>
              </a:rPr>
              <a:t>get</a:t>
            </a:r>
            <a:r>
              <a:rPr b="0" lang="en-US" sz="2750" spc="-60" strike="noStrike" u="none">
                <a:solidFill>
                  <a:srgbClr val="464646"/>
                </a:solidFill>
                <a:uFillTx/>
                <a:latin typeface="Trebuchet MS"/>
              </a:rPr>
              <a:t> </a:t>
            </a:r>
            <a:r>
              <a:rPr b="0" lang="en-US" sz="2750" strike="noStrike" u="none">
                <a:solidFill>
                  <a:srgbClr val="464646"/>
                </a:solidFill>
                <a:uFillTx/>
                <a:latin typeface="Trebuchet MS"/>
              </a:rPr>
              <a:t>better</a:t>
            </a:r>
            <a:r>
              <a:rPr b="0" lang="en-US" sz="2750" spc="-113" strike="noStrike" u="none">
                <a:solidFill>
                  <a:srgbClr val="464646"/>
                </a:solidFill>
                <a:uFillTx/>
                <a:latin typeface="Trebuchet MS"/>
              </a:rPr>
              <a:t> </a:t>
            </a:r>
            <a:r>
              <a:rPr b="0" lang="en-US" sz="2750" spc="-11" strike="noStrike" u="none">
                <a:solidFill>
                  <a:srgbClr val="464646"/>
                </a:solidFill>
                <a:uFillTx/>
                <a:latin typeface="Trebuchet MS"/>
              </a:rPr>
              <a:t>performance.</a:t>
            </a:r>
            <a:endParaRPr b="0" lang="en-US" sz="2750" strike="noStrike" u="none">
              <a:solidFill>
                <a:srgbClr val="000000"/>
              </a:solidFill>
              <a:uFillTx/>
              <a:latin typeface="Arial"/>
            </a:endParaRPr>
          </a:p>
        </p:txBody>
      </p:sp>
      <p:graphicFrame>
        <p:nvGraphicFramePr>
          <p:cNvPr id="678" name="object 4"/>
          <p:cNvGraphicFramePr/>
          <p:nvPr/>
        </p:nvGraphicFramePr>
        <p:xfrm>
          <a:off x="1524240" y="2772000"/>
          <a:ext cx="2161800" cy="2161800"/>
        </p:xfrm>
        <a:graphic>
          <a:graphicData uri="http://schemas.openxmlformats.org/drawingml/2006/table">
            <a:tbl>
              <a:tblPr/>
              <a:tblGrid>
                <a:gridCol w="428400"/>
                <a:gridCol w="438120"/>
                <a:gridCol w="428400"/>
                <a:gridCol w="428400"/>
                <a:gridCol w="438120"/>
              </a:tblGrid>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79" name="object 5"/>
          <p:cNvGraphicFramePr/>
          <p:nvPr/>
        </p:nvGraphicFramePr>
        <p:xfrm>
          <a:off x="6991560" y="3638520"/>
          <a:ext cx="2161800" cy="428400"/>
        </p:xfrm>
        <a:graphic>
          <a:graphicData uri="http://schemas.openxmlformats.org/drawingml/2006/table">
            <a:tbl>
              <a:tblPr/>
              <a:tblGrid>
                <a:gridCol w="438120"/>
                <a:gridCol w="428400"/>
                <a:gridCol w="438120"/>
                <a:gridCol w="428400"/>
                <a:gridCol w="428400"/>
              </a:tblGrid>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graphicFrame>
        <p:nvGraphicFramePr>
          <p:cNvPr id="680" name="object 6"/>
          <p:cNvGraphicFramePr/>
          <p:nvPr/>
        </p:nvGraphicFramePr>
        <p:xfrm>
          <a:off x="5695920" y="2781360"/>
          <a:ext cx="437760" cy="2152440"/>
        </p:xfrm>
        <a:graphic>
          <a:graphicData uri="http://schemas.openxmlformats.org/drawingml/2006/table">
            <a:tbl>
              <a:tblPr/>
              <a:tblGrid>
                <a:gridCol w="438120"/>
              </a:tblGrid>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3812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r h="428400">
                <a:tc>
                  <a:txBody>
                    <a:bodyPr lIns="0" rIns="0" tIns="0" bIns="0" anchor="t">
                      <a:noAutofit/>
                    </a:bodyPr>
                    <a:p>
                      <a:endParaRPr b="0" lang="en-US" sz="2300" strike="noStrike" u="none">
                        <a:solidFill>
                          <a:srgbClr val="000000"/>
                        </a:solidFill>
                        <a:uFillTx/>
                        <a:latin typeface="Times New Roman"/>
                      </a:endParaRPr>
                    </a:p>
                  </a:txBody>
                  <a:tcPr anchor="t">
                    <a:lnL w="9360">
                      <a:solidFill>
                        <a:srgbClr val="000000"/>
                      </a:solidFill>
                      <a:prstDash val="solid"/>
                    </a:lnL>
                    <a:lnR w="9360">
                      <a:solidFill>
                        <a:srgbClr val="000000"/>
                      </a:solidFill>
                      <a:prstDash val="solid"/>
                    </a:lnR>
                    <a:lnT w="9360">
                      <a:solidFill>
                        <a:srgbClr val="000000"/>
                      </a:solidFill>
                      <a:prstDash val="solid"/>
                    </a:lnT>
                    <a:lnB w="9360">
                      <a:solidFill>
                        <a:srgbClr val="000000"/>
                      </a:solidFill>
                      <a:prstDash val="solid"/>
                    </a:lnB>
                    <a:noFill/>
                  </a:tcPr>
                </a:tc>
              </a:tr>
            </a:tbl>
          </a:graphicData>
        </a:graphic>
      </p:graphicFrame>
      <p:sp>
        <p:nvSpPr>
          <p:cNvPr id="681" name="object 7"/>
          <p:cNvSpPr/>
          <p:nvPr/>
        </p:nvSpPr>
        <p:spPr>
          <a:xfrm>
            <a:off x="4622040" y="3610440"/>
            <a:ext cx="28872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82" name="object 8"/>
          <p:cNvSpPr/>
          <p:nvPr/>
        </p:nvSpPr>
        <p:spPr>
          <a:xfrm>
            <a:off x="6470280" y="3610440"/>
            <a:ext cx="27720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683" name="object 9"/>
          <p:cNvSpPr/>
          <p:nvPr/>
        </p:nvSpPr>
        <p:spPr>
          <a:xfrm>
            <a:off x="2507400" y="5123520"/>
            <a:ext cx="2430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𝑊</a:t>
            </a:r>
            <a:endParaRPr b="0" lang="en-US" sz="1800" strike="noStrike" u="none">
              <a:solidFill>
                <a:srgbClr val="000000"/>
              </a:solidFill>
              <a:uFillTx/>
              <a:latin typeface="Arial"/>
            </a:endParaRPr>
          </a:p>
        </p:txBody>
      </p:sp>
      <p:sp>
        <p:nvSpPr>
          <p:cNvPr id="684" name="object 10"/>
          <p:cNvSpPr/>
          <p:nvPr/>
        </p:nvSpPr>
        <p:spPr>
          <a:xfrm>
            <a:off x="5811120" y="5123520"/>
            <a:ext cx="1756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𝐵</a:t>
            </a:r>
            <a:endParaRPr b="0" lang="en-US" sz="1800" strike="noStrike" u="none">
              <a:solidFill>
                <a:srgbClr val="000000"/>
              </a:solidFill>
              <a:uFillTx/>
              <a:latin typeface="Arial"/>
            </a:endParaRPr>
          </a:p>
        </p:txBody>
      </p:sp>
      <p:sp>
        <p:nvSpPr>
          <p:cNvPr id="685" name="object 11"/>
          <p:cNvSpPr/>
          <p:nvPr/>
        </p:nvSpPr>
        <p:spPr>
          <a:xfrm>
            <a:off x="7995600" y="5123520"/>
            <a:ext cx="1702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51" strike="noStrike" u="none">
                <a:solidFill>
                  <a:schemeClr val="dk1"/>
                </a:solidFill>
                <a:uFillTx/>
                <a:latin typeface="Cambria Math"/>
              </a:rPr>
              <a:t>𝐴</a:t>
            </a:r>
            <a:endParaRPr b="0" lang="en-US" sz="1800" strike="noStrike" u="none">
              <a:solidFill>
                <a:srgbClr val="000000"/>
              </a:solidFill>
              <a:uFillTx/>
              <a:latin typeface="Arial"/>
            </a:endParaRPr>
          </a:p>
        </p:txBody>
      </p:sp>
      <p:grpSp>
        <p:nvGrpSpPr>
          <p:cNvPr id="686" name="object 12"/>
          <p:cNvGrpSpPr/>
          <p:nvPr/>
        </p:nvGrpSpPr>
        <p:grpSpPr>
          <a:xfrm>
            <a:off x="1828800" y="5381640"/>
            <a:ext cx="1490400" cy="1476000"/>
            <a:chOff x="1828800" y="5381640"/>
            <a:chExt cx="1490400" cy="1476000"/>
          </a:xfrm>
        </p:grpSpPr>
        <p:pic>
          <p:nvPicPr>
            <p:cNvPr id="687" name="object 13" descr=""/>
            <p:cNvPicPr/>
            <p:nvPr/>
          </p:nvPicPr>
          <p:blipFill>
            <a:blip r:embed="rId1"/>
            <a:stretch/>
          </p:blipFill>
          <p:spPr>
            <a:xfrm>
              <a:off x="1828800" y="5381640"/>
              <a:ext cx="1490400" cy="1476000"/>
            </a:xfrm>
            <a:prstGeom prst="rect">
              <a:avLst/>
            </a:prstGeom>
            <a:noFill/>
            <a:ln w="0">
              <a:noFill/>
            </a:ln>
          </p:spPr>
        </p:pic>
        <p:sp>
          <p:nvSpPr>
            <p:cNvPr id="688" name="object 14"/>
            <p:cNvSpPr/>
            <p:nvPr/>
          </p:nvSpPr>
          <p:spPr>
            <a:xfrm>
              <a:off x="1900440" y="5431320"/>
              <a:ext cx="1352160" cy="1364760"/>
            </a:xfrm>
            <a:custGeom>
              <a:avLst/>
              <a:gdLst>
                <a:gd name="textAreaLeft" fmla="*/ 0 w 1352160"/>
                <a:gd name="textAreaRight" fmla="*/ 1352520 w 1352160"/>
                <a:gd name="textAreaTop" fmla="*/ 0 h 1364760"/>
                <a:gd name="textAreaBottom" fmla="*/ 1365120 h 1364760"/>
              </a:gdLst>
              <a:ahLst/>
              <a:rect l="textAreaLeft" t="textAreaTop" r="textAreaRight" b="textAreaBottom"/>
              <a:pathLst>
                <a:path w="1352550" h="1365250">
                  <a:moveTo>
                    <a:pt x="1173099" y="288607"/>
                  </a:moveTo>
                  <a:lnTo>
                    <a:pt x="179324" y="288607"/>
                  </a:lnTo>
                  <a:lnTo>
                    <a:pt x="131644" y="295015"/>
                  </a:lnTo>
                  <a:lnTo>
                    <a:pt x="88805" y="313099"/>
                  </a:lnTo>
                  <a:lnTo>
                    <a:pt x="52514" y="341148"/>
                  </a:lnTo>
                  <a:lnTo>
                    <a:pt x="24478" y="377454"/>
                  </a:lnTo>
                  <a:lnTo>
                    <a:pt x="6404" y="420306"/>
                  </a:lnTo>
                  <a:lnTo>
                    <a:pt x="0" y="467995"/>
                  </a:lnTo>
                  <a:lnTo>
                    <a:pt x="0" y="1185545"/>
                  </a:lnTo>
                  <a:lnTo>
                    <a:pt x="6404" y="1233233"/>
                  </a:lnTo>
                  <a:lnTo>
                    <a:pt x="24478" y="1276085"/>
                  </a:lnTo>
                  <a:lnTo>
                    <a:pt x="52514" y="1312391"/>
                  </a:lnTo>
                  <a:lnTo>
                    <a:pt x="88805" y="1340440"/>
                  </a:lnTo>
                  <a:lnTo>
                    <a:pt x="131644" y="1358524"/>
                  </a:lnTo>
                  <a:lnTo>
                    <a:pt x="179324" y="1364932"/>
                  </a:lnTo>
                  <a:lnTo>
                    <a:pt x="1173099" y="1364932"/>
                  </a:lnTo>
                  <a:lnTo>
                    <a:pt x="1220787" y="1358524"/>
                  </a:lnTo>
                  <a:lnTo>
                    <a:pt x="1263650" y="1340440"/>
                  </a:lnTo>
                  <a:lnTo>
                    <a:pt x="1299971" y="1312391"/>
                  </a:lnTo>
                  <a:lnTo>
                    <a:pt x="1328039" y="1276085"/>
                  </a:lnTo>
                  <a:lnTo>
                    <a:pt x="1346136" y="1233233"/>
                  </a:lnTo>
                  <a:lnTo>
                    <a:pt x="1352550" y="1185545"/>
                  </a:lnTo>
                  <a:lnTo>
                    <a:pt x="1352550" y="467995"/>
                  </a:lnTo>
                  <a:lnTo>
                    <a:pt x="1346136" y="420306"/>
                  </a:lnTo>
                  <a:lnTo>
                    <a:pt x="1328039" y="377454"/>
                  </a:lnTo>
                  <a:lnTo>
                    <a:pt x="1299971" y="341148"/>
                  </a:lnTo>
                  <a:lnTo>
                    <a:pt x="1263650" y="313099"/>
                  </a:lnTo>
                  <a:lnTo>
                    <a:pt x="1220787" y="295015"/>
                  </a:lnTo>
                  <a:lnTo>
                    <a:pt x="1173099" y="288607"/>
                  </a:lnTo>
                  <a:close/>
                </a:path>
                <a:path w="1352550" h="1365250">
                  <a:moveTo>
                    <a:pt x="718438" y="0"/>
                  </a:moveTo>
                  <a:lnTo>
                    <a:pt x="788924" y="288607"/>
                  </a:lnTo>
                  <a:lnTo>
                    <a:pt x="1127125" y="288607"/>
                  </a:lnTo>
                  <a:lnTo>
                    <a:pt x="71843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689" name="object 15"/>
            <p:cNvSpPr/>
            <p:nvPr/>
          </p:nvSpPr>
          <p:spPr>
            <a:xfrm>
              <a:off x="1900440" y="5431320"/>
              <a:ext cx="1352160" cy="1364760"/>
            </a:xfrm>
            <a:custGeom>
              <a:avLst/>
              <a:gdLst>
                <a:gd name="textAreaLeft" fmla="*/ 0 w 1352160"/>
                <a:gd name="textAreaRight" fmla="*/ 1352520 w 1352160"/>
                <a:gd name="textAreaTop" fmla="*/ 0 h 1364760"/>
                <a:gd name="textAreaBottom" fmla="*/ 1365120 h 1364760"/>
              </a:gdLst>
              <a:ahLst/>
              <a:rect l="textAreaLeft" t="textAreaTop" r="textAreaRight" b="textAreaBottom"/>
              <a:pathLst>
                <a:path w="1352550" h="1365250">
                  <a:moveTo>
                    <a:pt x="0" y="467995"/>
                  </a:moveTo>
                  <a:lnTo>
                    <a:pt x="6404" y="420306"/>
                  </a:lnTo>
                  <a:lnTo>
                    <a:pt x="24478" y="377454"/>
                  </a:lnTo>
                  <a:lnTo>
                    <a:pt x="52514" y="341148"/>
                  </a:lnTo>
                  <a:lnTo>
                    <a:pt x="88805" y="313099"/>
                  </a:lnTo>
                  <a:lnTo>
                    <a:pt x="131644" y="295015"/>
                  </a:lnTo>
                  <a:lnTo>
                    <a:pt x="179324" y="288607"/>
                  </a:lnTo>
                  <a:lnTo>
                    <a:pt x="788924" y="288607"/>
                  </a:lnTo>
                  <a:lnTo>
                    <a:pt x="718438" y="0"/>
                  </a:lnTo>
                  <a:lnTo>
                    <a:pt x="1127125" y="288607"/>
                  </a:lnTo>
                  <a:lnTo>
                    <a:pt x="1173099" y="288607"/>
                  </a:lnTo>
                  <a:lnTo>
                    <a:pt x="1220787" y="295015"/>
                  </a:lnTo>
                  <a:lnTo>
                    <a:pt x="1263650" y="313099"/>
                  </a:lnTo>
                  <a:lnTo>
                    <a:pt x="1299971" y="341148"/>
                  </a:lnTo>
                  <a:lnTo>
                    <a:pt x="1328039" y="377454"/>
                  </a:lnTo>
                  <a:lnTo>
                    <a:pt x="1346136" y="420306"/>
                  </a:lnTo>
                  <a:lnTo>
                    <a:pt x="1352550" y="467995"/>
                  </a:lnTo>
                  <a:lnTo>
                    <a:pt x="1352550" y="737082"/>
                  </a:lnTo>
                  <a:lnTo>
                    <a:pt x="1352550" y="1185545"/>
                  </a:lnTo>
                  <a:lnTo>
                    <a:pt x="1346136" y="1233233"/>
                  </a:lnTo>
                  <a:lnTo>
                    <a:pt x="1328039" y="1276085"/>
                  </a:lnTo>
                  <a:lnTo>
                    <a:pt x="1299971" y="1312391"/>
                  </a:lnTo>
                  <a:lnTo>
                    <a:pt x="1263650" y="1340440"/>
                  </a:lnTo>
                  <a:lnTo>
                    <a:pt x="1220787" y="1358524"/>
                  </a:lnTo>
                  <a:lnTo>
                    <a:pt x="1173099" y="1364932"/>
                  </a:lnTo>
                  <a:lnTo>
                    <a:pt x="1127125" y="1364932"/>
                  </a:lnTo>
                  <a:lnTo>
                    <a:pt x="788924" y="1364932"/>
                  </a:lnTo>
                  <a:lnTo>
                    <a:pt x="179324" y="1364932"/>
                  </a:lnTo>
                  <a:lnTo>
                    <a:pt x="131644" y="1358524"/>
                  </a:lnTo>
                  <a:lnTo>
                    <a:pt x="88805" y="1340440"/>
                  </a:lnTo>
                  <a:lnTo>
                    <a:pt x="52514" y="1312391"/>
                  </a:lnTo>
                  <a:lnTo>
                    <a:pt x="24478" y="1276085"/>
                  </a:lnTo>
                  <a:lnTo>
                    <a:pt x="6404" y="1233233"/>
                  </a:lnTo>
                  <a:lnTo>
                    <a:pt x="0" y="1185545"/>
                  </a:lnTo>
                  <a:lnTo>
                    <a:pt x="0" y="737082"/>
                  </a:lnTo>
                  <a:lnTo>
                    <a:pt x="0" y="46799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690" name="object 16"/>
          <p:cNvGrpSpPr/>
          <p:nvPr/>
        </p:nvGrpSpPr>
        <p:grpSpPr>
          <a:xfrm>
            <a:off x="5362560" y="5448240"/>
            <a:ext cx="3862080" cy="1337760"/>
            <a:chOff x="5362560" y="5448240"/>
            <a:chExt cx="3862080" cy="1337760"/>
          </a:xfrm>
        </p:grpSpPr>
        <p:pic>
          <p:nvPicPr>
            <p:cNvPr id="691" name="object 17" descr=""/>
            <p:cNvPicPr/>
            <p:nvPr/>
          </p:nvPicPr>
          <p:blipFill>
            <a:blip r:embed="rId2"/>
            <a:stretch/>
          </p:blipFill>
          <p:spPr>
            <a:xfrm>
              <a:off x="6629400" y="5867280"/>
              <a:ext cx="1299600" cy="918720"/>
            </a:xfrm>
            <a:prstGeom prst="rect">
              <a:avLst/>
            </a:prstGeom>
            <a:noFill/>
            <a:ln w="0">
              <a:noFill/>
            </a:ln>
          </p:spPr>
        </p:pic>
        <p:pic>
          <p:nvPicPr>
            <p:cNvPr id="692" name="object 18" descr=""/>
            <p:cNvPicPr/>
            <p:nvPr/>
          </p:nvPicPr>
          <p:blipFill>
            <a:blip r:embed="rId3"/>
            <a:stretch/>
          </p:blipFill>
          <p:spPr>
            <a:xfrm>
              <a:off x="6648480" y="5924520"/>
              <a:ext cx="1252080" cy="861480"/>
            </a:xfrm>
            <a:prstGeom prst="rect">
              <a:avLst/>
            </a:prstGeom>
            <a:noFill/>
            <a:ln w="0">
              <a:noFill/>
            </a:ln>
          </p:spPr>
        </p:pic>
        <p:sp>
          <p:nvSpPr>
            <p:cNvPr id="693" name="object 19"/>
            <p:cNvSpPr/>
            <p:nvPr/>
          </p:nvSpPr>
          <p:spPr>
            <a:xfrm>
              <a:off x="6701040" y="5919840"/>
              <a:ext cx="1161720" cy="780840"/>
            </a:xfrm>
            <a:custGeom>
              <a:avLst/>
              <a:gdLst>
                <a:gd name="textAreaLeft" fmla="*/ 0 w 1161720"/>
                <a:gd name="textAreaRight" fmla="*/ 1162080 w 1161720"/>
                <a:gd name="textAreaTop" fmla="*/ 0 h 780840"/>
                <a:gd name="textAreaBottom" fmla="*/ 781200 h 780840"/>
              </a:gdLst>
              <a:ahLst/>
              <a:rect l="textAreaLeft" t="textAreaTop" r="textAreaRight" b="textAreaBottom"/>
              <a:pathLst>
                <a:path w="1162050" h="781050">
                  <a:moveTo>
                    <a:pt x="1031748" y="0"/>
                  </a:moveTo>
                  <a:lnTo>
                    <a:pt x="130175" y="0"/>
                  </a:lnTo>
                  <a:lnTo>
                    <a:pt x="79456" y="10229"/>
                  </a:lnTo>
                  <a:lnTo>
                    <a:pt x="38084" y="38126"/>
                  </a:lnTo>
                  <a:lnTo>
                    <a:pt x="10213" y="79504"/>
                  </a:lnTo>
                  <a:lnTo>
                    <a:pt x="0" y="130175"/>
                  </a:lnTo>
                  <a:lnTo>
                    <a:pt x="0" y="650875"/>
                  </a:lnTo>
                  <a:lnTo>
                    <a:pt x="10213" y="701545"/>
                  </a:lnTo>
                  <a:lnTo>
                    <a:pt x="38084" y="742923"/>
                  </a:lnTo>
                  <a:lnTo>
                    <a:pt x="79456" y="770820"/>
                  </a:lnTo>
                  <a:lnTo>
                    <a:pt x="130175" y="781050"/>
                  </a:lnTo>
                  <a:lnTo>
                    <a:pt x="1031748" y="781050"/>
                  </a:lnTo>
                  <a:lnTo>
                    <a:pt x="1082486" y="770820"/>
                  </a:lnTo>
                  <a:lnTo>
                    <a:pt x="1123902" y="742923"/>
                  </a:lnTo>
                  <a:lnTo>
                    <a:pt x="1151816" y="701545"/>
                  </a:lnTo>
                  <a:lnTo>
                    <a:pt x="1162050" y="650875"/>
                  </a:lnTo>
                  <a:lnTo>
                    <a:pt x="1162050" y="130175"/>
                  </a:lnTo>
                  <a:lnTo>
                    <a:pt x="1151816" y="79504"/>
                  </a:lnTo>
                  <a:lnTo>
                    <a:pt x="1123902" y="38126"/>
                  </a:lnTo>
                  <a:lnTo>
                    <a:pt x="1082486" y="10229"/>
                  </a:lnTo>
                  <a:lnTo>
                    <a:pt x="103174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694" name="object 20"/>
            <p:cNvSpPr/>
            <p:nvPr/>
          </p:nvSpPr>
          <p:spPr>
            <a:xfrm>
              <a:off x="6701040" y="5919840"/>
              <a:ext cx="1161720" cy="780840"/>
            </a:xfrm>
            <a:custGeom>
              <a:avLst/>
              <a:gdLst>
                <a:gd name="textAreaLeft" fmla="*/ 0 w 1161720"/>
                <a:gd name="textAreaRight" fmla="*/ 1162080 w 1161720"/>
                <a:gd name="textAreaTop" fmla="*/ 0 h 780840"/>
                <a:gd name="textAreaBottom" fmla="*/ 781200 h 780840"/>
              </a:gdLst>
              <a:ahLst/>
              <a:rect l="textAreaLeft" t="textAreaTop" r="textAreaRight" b="textAreaBottom"/>
              <a:pathLst>
                <a:path w="1162050" h="781050">
                  <a:moveTo>
                    <a:pt x="0" y="130175"/>
                  </a:moveTo>
                  <a:lnTo>
                    <a:pt x="10213" y="79504"/>
                  </a:lnTo>
                  <a:lnTo>
                    <a:pt x="38084" y="38126"/>
                  </a:lnTo>
                  <a:lnTo>
                    <a:pt x="79456" y="10229"/>
                  </a:lnTo>
                  <a:lnTo>
                    <a:pt x="130175" y="0"/>
                  </a:lnTo>
                  <a:lnTo>
                    <a:pt x="193675" y="0"/>
                  </a:lnTo>
                  <a:lnTo>
                    <a:pt x="484124" y="0"/>
                  </a:lnTo>
                  <a:lnTo>
                    <a:pt x="1031748" y="0"/>
                  </a:lnTo>
                  <a:lnTo>
                    <a:pt x="1082486" y="10229"/>
                  </a:lnTo>
                  <a:lnTo>
                    <a:pt x="1123902" y="38126"/>
                  </a:lnTo>
                  <a:lnTo>
                    <a:pt x="1151816" y="79504"/>
                  </a:lnTo>
                  <a:lnTo>
                    <a:pt x="1162050" y="130175"/>
                  </a:lnTo>
                  <a:lnTo>
                    <a:pt x="1162050" y="325437"/>
                  </a:lnTo>
                  <a:lnTo>
                    <a:pt x="1162050" y="650875"/>
                  </a:lnTo>
                  <a:lnTo>
                    <a:pt x="1151816" y="701545"/>
                  </a:lnTo>
                  <a:lnTo>
                    <a:pt x="1123902" y="742923"/>
                  </a:lnTo>
                  <a:lnTo>
                    <a:pt x="1082486" y="770820"/>
                  </a:lnTo>
                  <a:lnTo>
                    <a:pt x="1031748" y="781050"/>
                  </a:lnTo>
                  <a:lnTo>
                    <a:pt x="484124" y="781050"/>
                  </a:lnTo>
                  <a:lnTo>
                    <a:pt x="193675" y="781050"/>
                  </a:lnTo>
                  <a:lnTo>
                    <a:pt x="130175" y="781050"/>
                  </a:lnTo>
                  <a:lnTo>
                    <a:pt x="79456" y="770820"/>
                  </a:lnTo>
                  <a:lnTo>
                    <a:pt x="38084" y="742923"/>
                  </a:lnTo>
                  <a:lnTo>
                    <a:pt x="10213" y="701545"/>
                  </a:lnTo>
                  <a:lnTo>
                    <a:pt x="0" y="650875"/>
                  </a:lnTo>
                  <a:lnTo>
                    <a:pt x="0" y="325437"/>
                  </a:lnTo>
                  <a:lnTo>
                    <a:pt x="0" y="195097"/>
                  </a:lnTo>
                  <a:lnTo>
                    <a:pt x="0" y="13017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695" name="object 21" descr=""/>
            <p:cNvPicPr/>
            <p:nvPr/>
          </p:nvPicPr>
          <p:blipFill>
            <a:blip r:embed="rId4"/>
            <a:stretch/>
          </p:blipFill>
          <p:spPr>
            <a:xfrm>
              <a:off x="5362560" y="5448240"/>
              <a:ext cx="3862080" cy="414000"/>
            </a:xfrm>
            <a:prstGeom prst="rect">
              <a:avLst/>
            </a:prstGeom>
            <a:noFill/>
            <a:ln w="0">
              <a:noFill/>
            </a:ln>
          </p:spPr>
        </p:pic>
        <p:sp>
          <p:nvSpPr>
            <p:cNvPr id="696" name="object 22"/>
            <p:cNvSpPr/>
            <p:nvPr/>
          </p:nvSpPr>
          <p:spPr>
            <a:xfrm>
              <a:off x="5434200" y="5481720"/>
              <a:ext cx="3723840" cy="294840"/>
            </a:xfrm>
            <a:custGeom>
              <a:avLst/>
              <a:gdLst>
                <a:gd name="textAreaLeft" fmla="*/ 0 w 3723840"/>
                <a:gd name="textAreaRight" fmla="*/ 3724200 w 3723840"/>
                <a:gd name="textAreaTop" fmla="*/ 0 h 294840"/>
                <a:gd name="textAreaBottom" fmla="*/ 295200 h 294840"/>
              </a:gdLst>
              <a:ahLst/>
              <a:rect l="textAreaLeft" t="textAreaTop" r="textAreaRight" b="textAreaBottom"/>
              <a:pathLst>
                <a:path w="3724275" h="295275">
                  <a:moveTo>
                    <a:pt x="3724275" y="0"/>
                  </a:moveTo>
                  <a:lnTo>
                    <a:pt x="3722336" y="57455"/>
                  </a:lnTo>
                  <a:lnTo>
                    <a:pt x="3717051" y="104362"/>
                  </a:lnTo>
                  <a:lnTo>
                    <a:pt x="3709219" y="135981"/>
                  </a:lnTo>
                  <a:lnTo>
                    <a:pt x="3699637" y="147574"/>
                  </a:lnTo>
                  <a:lnTo>
                    <a:pt x="1886712" y="147574"/>
                  </a:lnTo>
                  <a:lnTo>
                    <a:pt x="1877129" y="159176"/>
                  </a:lnTo>
                  <a:lnTo>
                    <a:pt x="1869297" y="190817"/>
                  </a:lnTo>
                  <a:lnTo>
                    <a:pt x="1864012" y="237745"/>
                  </a:lnTo>
                  <a:lnTo>
                    <a:pt x="1862074" y="295211"/>
                  </a:lnTo>
                  <a:lnTo>
                    <a:pt x="1860135" y="237745"/>
                  </a:lnTo>
                  <a:lnTo>
                    <a:pt x="1854850" y="190817"/>
                  </a:lnTo>
                  <a:lnTo>
                    <a:pt x="1847018" y="159176"/>
                  </a:lnTo>
                  <a:lnTo>
                    <a:pt x="1837435" y="147574"/>
                  </a:lnTo>
                  <a:lnTo>
                    <a:pt x="24511" y="147574"/>
                  </a:lnTo>
                  <a:lnTo>
                    <a:pt x="14948" y="135981"/>
                  </a:lnTo>
                  <a:lnTo>
                    <a:pt x="7159" y="104362"/>
                  </a:lnTo>
                  <a:lnTo>
                    <a:pt x="1918" y="57455"/>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697" name="object 23"/>
          <p:cNvSpPr/>
          <p:nvPr/>
        </p:nvSpPr>
        <p:spPr>
          <a:xfrm>
            <a:off x="2448720" y="6012360"/>
            <a:ext cx="25416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26" strike="noStrike" u="none">
                <a:solidFill>
                  <a:srgbClr val="ffffff"/>
                </a:solidFill>
                <a:uFillTx/>
                <a:latin typeface="Calibri"/>
              </a:rPr>
              <a:t>25</a:t>
            </a:r>
            <a:endParaRPr b="0" lang="en-US" sz="1800" strike="noStrike" u="none">
              <a:solidFill>
                <a:srgbClr val="000000"/>
              </a:solidFill>
              <a:uFillTx/>
              <a:latin typeface="Arial"/>
            </a:endParaRPr>
          </a:p>
        </p:txBody>
      </p:sp>
      <p:sp>
        <p:nvSpPr>
          <p:cNvPr id="698" name="object 24"/>
          <p:cNvSpPr/>
          <p:nvPr/>
        </p:nvSpPr>
        <p:spPr>
          <a:xfrm>
            <a:off x="7155720" y="6066000"/>
            <a:ext cx="25380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26" strike="noStrike" u="none">
                <a:solidFill>
                  <a:srgbClr val="ffffff"/>
                </a:solidFill>
                <a:uFillTx/>
                <a:latin typeface="Calibri"/>
              </a:rPr>
              <a:t>10</a:t>
            </a:r>
            <a:endParaRPr b="0" lang="en-US" sz="1800" strike="noStrike" u="none">
              <a:solidFill>
                <a:srgbClr val="000000"/>
              </a:solidFill>
              <a:uFillTx/>
              <a:latin typeface="Arial"/>
            </a:endParaRPr>
          </a:p>
        </p:txBody>
      </p:sp>
      <p:sp>
        <p:nvSpPr>
          <p:cNvPr id="699" name="object 25"/>
          <p:cNvSpPr/>
          <p:nvPr/>
        </p:nvSpPr>
        <p:spPr>
          <a:xfrm>
            <a:off x="2133720" y="6288840"/>
            <a:ext cx="88668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11" strike="noStrike" u="none">
                <a:solidFill>
                  <a:srgbClr val="ffffff"/>
                </a:solidFill>
                <a:uFillTx/>
                <a:latin typeface="Calibri"/>
              </a:rPr>
              <a:t>elements</a:t>
            </a:r>
            <a:endParaRPr b="0" lang="en-US" sz="1800" strike="noStrike" u="none">
              <a:solidFill>
                <a:srgbClr val="000000"/>
              </a:solidFill>
              <a:uFillTx/>
              <a:latin typeface="Arial"/>
            </a:endParaRPr>
          </a:p>
        </p:txBody>
      </p:sp>
      <p:sp>
        <p:nvSpPr>
          <p:cNvPr id="700" name="object 26"/>
          <p:cNvSpPr/>
          <p:nvPr/>
        </p:nvSpPr>
        <p:spPr>
          <a:xfrm>
            <a:off x="6840720" y="6342480"/>
            <a:ext cx="886680" cy="459720"/>
          </a:xfrm>
          <a:prstGeom prst="rect">
            <a:avLst/>
          </a:prstGeom>
          <a:noFill/>
          <a:ln w="0">
            <a:noFill/>
          </a:ln>
        </p:spPr>
        <p:style>
          <a:lnRef idx="0"/>
          <a:fillRef idx="0"/>
          <a:effectRef idx="0"/>
          <a:fontRef idx="minor"/>
        </p:style>
        <p:txBody>
          <a:bodyPr lIns="0" rIns="0" tIns="0" bIns="0" anchor="t">
            <a:spAutoFit/>
          </a:bodyPr>
          <a:p>
            <a:pPr marL="12600" defTabSz="914400">
              <a:lnSpc>
                <a:spcPts val="1811"/>
              </a:lnSpc>
            </a:pPr>
            <a:r>
              <a:rPr b="0" lang="en-US" sz="1800" spc="-11" strike="noStrike" u="none">
                <a:solidFill>
                  <a:srgbClr val="ffffff"/>
                </a:solidFill>
                <a:uFillTx/>
                <a:latin typeface="Calibri"/>
              </a:rPr>
              <a:t>elements</a:t>
            </a:r>
            <a:endParaRPr b="0" lang="en-US" sz="1800" strike="noStrike" u="none">
              <a:solidFill>
                <a:srgbClr val="000000"/>
              </a:solidFill>
              <a:uFillTx/>
              <a:latin typeface="Arial"/>
            </a:endParaRPr>
          </a:p>
        </p:txBody>
      </p:sp>
      <p:sp>
        <p:nvSpPr>
          <p:cNvPr id="701" name="PlaceHolder 2"/>
          <p:cNvSpPr>
            <a:spLocks noGrp="1"/>
          </p:cNvSpPr>
          <p:nvPr>
            <p:ph type="ftr" idx="74"/>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702" name="PlaceHolder 3"/>
          <p:cNvSpPr>
            <a:spLocks noGrp="1"/>
          </p:cNvSpPr>
          <p:nvPr>
            <p:ph type="sldNum" idx="75"/>
          </p:nvPr>
        </p:nvSpPr>
        <p:spPr>
          <a:xfrm>
            <a:off x="8610480" y="6356160"/>
            <a:ext cx="2742840" cy="365400"/>
          </a:xfrm>
          <a:prstGeom prst="rect">
            <a:avLst/>
          </a:prstGeom>
          <a:noFill/>
          <a:ln w="0">
            <a:noFill/>
          </a:ln>
        </p:spPr>
        <p:txBody>
          <a:bodyPr lIns="0" rIns="0" tIns="0" bIns="0" anchor="ctr">
            <a:noAutofit/>
          </a:bodyPr>
          <a:lstStyle>
            <a:lvl1pPr marL="85680" indent="0" algn="r" defTabSz="914400">
              <a:lnSpc>
                <a:spcPct val="100000"/>
              </a:lnSpc>
              <a:buNone/>
              <a:defRPr b="0" lang="en-US" sz="1200" spc="85" strike="noStrike" u="none">
                <a:solidFill>
                  <a:schemeClr val="dk1">
                    <a:tint val="75000"/>
                  </a:schemeClr>
                </a:solidFill>
                <a:uFillTx/>
                <a:latin typeface="Calibri"/>
              </a:defRPr>
            </a:lvl1pPr>
          </a:lstStyle>
          <a:p>
            <a:pPr marL="85680" indent="0" algn="r" defTabSz="914400">
              <a:lnSpc>
                <a:spcPct val="100000"/>
              </a:lnSpc>
              <a:buNone/>
            </a:pPr>
            <a:r>
              <a:rPr b="0" lang="en-US" sz="1200" spc="85" strike="noStrike" u="none">
                <a:solidFill>
                  <a:schemeClr val="dk1">
                    <a:tint val="75000"/>
                  </a:schemeClr>
                </a:solidFill>
                <a:uFillTx/>
                <a:latin typeface="Calibri"/>
              </a:rPr>
              <a:t>39</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119" strike="noStrike" u="none">
                <a:solidFill>
                  <a:schemeClr val="dk1"/>
                </a:solidFill>
                <a:uFillTx/>
                <a:latin typeface="Calibri Light"/>
              </a:rPr>
              <a:t>Working</a:t>
            </a:r>
            <a:endParaRPr b="0" lang="en-US" sz="4400" strike="noStrike" u="none">
              <a:solidFill>
                <a:schemeClr val="dk1"/>
              </a:solidFill>
              <a:uFillTx/>
              <a:latin typeface="Calibri"/>
            </a:endParaRPr>
          </a:p>
        </p:txBody>
      </p:sp>
      <p:sp>
        <p:nvSpPr>
          <p:cNvPr id="704" name="object 3"/>
          <p:cNvSpPr/>
          <p:nvPr/>
        </p:nvSpPr>
        <p:spPr>
          <a:xfrm>
            <a:off x="912960" y="1193040"/>
            <a:ext cx="92325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20" strike="noStrike" u="none">
                <a:solidFill>
                  <a:srgbClr val="464646"/>
                </a:solidFill>
                <a:uFillTx/>
                <a:latin typeface="Trebuchet MS"/>
              </a:rPr>
              <a:t>Now,</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113" strike="noStrike" u="none">
                <a:solidFill>
                  <a:srgbClr val="464646"/>
                </a:solidFill>
                <a:uFillTx/>
                <a:latin typeface="Trebuchet MS"/>
              </a:rPr>
              <a:t> </a:t>
            </a:r>
            <a:r>
              <a:rPr b="0" lang="en-US" sz="2750" spc="170" strike="noStrike" u="none">
                <a:solidFill>
                  <a:srgbClr val="464646"/>
                </a:solidFill>
                <a:uFillTx/>
                <a:latin typeface="Trebuchet MS"/>
              </a:rPr>
              <a:t>use</a:t>
            </a:r>
            <a:r>
              <a:rPr b="0" lang="en-US" sz="2750" spc="-184" strike="noStrike" u="none">
                <a:solidFill>
                  <a:srgbClr val="464646"/>
                </a:solidFill>
                <a:uFillTx/>
                <a:latin typeface="Trebuchet MS"/>
              </a:rPr>
              <a:t> </a:t>
            </a:r>
            <a:r>
              <a:rPr b="0" lang="en-US" sz="2750" spc="60" strike="noStrike" u="none">
                <a:solidFill>
                  <a:srgbClr val="464646"/>
                </a:solidFill>
                <a:uFillTx/>
                <a:latin typeface="Trebuchet MS"/>
              </a:rPr>
              <a:t>the</a:t>
            </a:r>
            <a:r>
              <a:rPr b="0" lang="en-US" sz="2750" spc="-184" strike="noStrike" u="none">
                <a:solidFill>
                  <a:srgbClr val="464646"/>
                </a:solidFill>
                <a:uFillTx/>
                <a:latin typeface="Trebuchet MS"/>
              </a:rPr>
              <a:t> </a:t>
            </a:r>
            <a:r>
              <a:rPr b="0" lang="en-US" sz="2750" spc="190" strike="noStrike" u="none">
                <a:solidFill>
                  <a:srgbClr val="464646"/>
                </a:solidFill>
                <a:uFillTx/>
                <a:latin typeface="Trebuchet MS"/>
              </a:rPr>
              <a:t>same</a:t>
            </a:r>
            <a:r>
              <a:rPr b="0" lang="en-US" sz="2750" spc="-113" strike="noStrike" u="none">
                <a:solidFill>
                  <a:srgbClr val="464646"/>
                </a:solidFill>
                <a:uFillTx/>
                <a:latin typeface="Trebuchet MS"/>
              </a:rPr>
              <a:t> </a:t>
            </a:r>
            <a:r>
              <a:rPr b="0" lang="en-US" sz="2750" spc="65" strike="noStrike" u="none">
                <a:solidFill>
                  <a:srgbClr val="464646"/>
                </a:solidFill>
                <a:uFillTx/>
                <a:latin typeface="Trebuchet MS"/>
              </a:rPr>
              <a:t>concept</a:t>
            </a:r>
            <a:r>
              <a:rPr b="0" lang="en-US" sz="2750" spc="-119"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99" strike="noStrike" u="none">
                <a:solidFill>
                  <a:srgbClr val="464646"/>
                </a:solidFill>
                <a:uFillTx/>
                <a:latin typeface="Trebuchet MS"/>
              </a:rPr>
              <a:t> </a:t>
            </a:r>
            <a:r>
              <a:rPr b="0" lang="en-US" sz="2750" spc="96" strike="noStrike" u="none">
                <a:solidFill>
                  <a:srgbClr val="464646"/>
                </a:solidFill>
                <a:uFillTx/>
                <a:latin typeface="Trebuchet MS"/>
              </a:rPr>
              <a:t>matrix</a:t>
            </a:r>
            <a:r>
              <a:rPr b="0" lang="en-US" sz="2750" spc="-139" strike="noStrike" u="none">
                <a:solidFill>
                  <a:srgbClr val="464646"/>
                </a:solidFill>
                <a:uFillTx/>
                <a:latin typeface="Trebuchet MS"/>
              </a:rPr>
              <a:t> </a:t>
            </a:r>
            <a:r>
              <a:rPr b="0" lang="en-US" sz="2750" spc="105" strike="noStrike" u="none">
                <a:solidFill>
                  <a:srgbClr val="464646"/>
                </a:solidFill>
                <a:uFillTx/>
                <a:latin typeface="Trebuchet MS"/>
              </a:rPr>
              <a:t>decomposition</a:t>
            </a:r>
            <a:endParaRPr b="0" lang="en-US" sz="2750" strike="noStrike" u="none">
              <a:solidFill>
                <a:srgbClr val="000000"/>
              </a:solidFill>
              <a:uFillTx/>
              <a:latin typeface="Arial"/>
            </a:endParaRPr>
          </a:p>
        </p:txBody>
      </p:sp>
      <p:sp>
        <p:nvSpPr>
          <p:cNvPr id="705" name="object 4"/>
          <p:cNvSpPr/>
          <p:nvPr/>
        </p:nvSpPr>
        <p:spPr>
          <a:xfrm>
            <a:off x="4753800" y="3258720"/>
            <a:ext cx="211680" cy="220680"/>
          </a:xfrm>
          <a:custGeom>
            <a:avLst/>
            <a:gdLst>
              <a:gd name="textAreaLeft" fmla="*/ 0 w 211680"/>
              <a:gd name="textAreaRight" fmla="*/ 212040 w 211680"/>
              <a:gd name="textAreaTop" fmla="*/ 0 h 220680"/>
              <a:gd name="textAreaBottom" fmla="*/ 221040 h 220680"/>
            </a:gdLst>
            <a:ahLst/>
            <a:rect l="textAreaLeft" t="textAreaTop" r="textAreaRight" b="textAreaBottom"/>
            <a:pathLst>
              <a:path w="212089" h="220979">
                <a:moveTo>
                  <a:pt x="211963" y="99060"/>
                </a:moveTo>
                <a:lnTo>
                  <a:pt x="118110" y="99060"/>
                </a:lnTo>
                <a:lnTo>
                  <a:pt x="118110" y="0"/>
                </a:lnTo>
                <a:lnTo>
                  <a:pt x="93726" y="0"/>
                </a:lnTo>
                <a:lnTo>
                  <a:pt x="93726" y="99060"/>
                </a:lnTo>
                <a:lnTo>
                  <a:pt x="0" y="99060"/>
                </a:lnTo>
                <a:lnTo>
                  <a:pt x="0" y="121920"/>
                </a:lnTo>
                <a:lnTo>
                  <a:pt x="93726" y="121920"/>
                </a:lnTo>
                <a:lnTo>
                  <a:pt x="93726" y="220980"/>
                </a:lnTo>
                <a:lnTo>
                  <a:pt x="118110" y="220980"/>
                </a:lnTo>
                <a:lnTo>
                  <a:pt x="118110" y="121920"/>
                </a:lnTo>
                <a:lnTo>
                  <a:pt x="211963" y="121920"/>
                </a:lnTo>
                <a:lnTo>
                  <a:pt x="211963" y="990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706" name="object 5"/>
          <p:cNvGrpSpPr/>
          <p:nvPr/>
        </p:nvGrpSpPr>
        <p:grpSpPr>
          <a:xfrm>
            <a:off x="5158800" y="3232080"/>
            <a:ext cx="534240" cy="239760"/>
            <a:chOff x="5158800" y="3232080"/>
            <a:chExt cx="534240" cy="239760"/>
          </a:xfrm>
        </p:grpSpPr>
        <p:pic>
          <p:nvPicPr>
            <p:cNvPr id="707" name="object 6" descr=""/>
            <p:cNvPicPr/>
            <p:nvPr/>
          </p:nvPicPr>
          <p:blipFill>
            <a:blip r:embed="rId1"/>
            <a:stretch/>
          </p:blipFill>
          <p:spPr>
            <a:xfrm>
              <a:off x="5158800" y="3232080"/>
              <a:ext cx="187560" cy="237240"/>
            </a:xfrm>
            <a:prstGeom prst="rect">
              <a:avLst/>
            </a:prstGeom>
            <a:noFill/>
            <a:ln w="0">
              <a:noFill/>
            </a:ln>
          </p:spPr>
        </p:pic>
        <p:sp>
          <p:nvSpPr>
            <p:cNvPr id="708" name="object 7"/>
            <p:cNvSpPr/>
            <p:nvPr/>
          </p:nvSpPr>
          <p:spPr>
            <a:xfrm>
              <a:off x="5379120" y="323460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712" y="0"/>
                  </a:lnTo>
                  <a:lnTo>
                    <a:pt x="241807" y="8509"/>
                  </a:lnTo>
                  <a:lnTo>
                    <a:pt x="253364" y="10287"/>
                  </a:lnTo>
                  <a:lnTo>
                    <a:pt x="259079" y="16001"/>
                  </a:lnTo>
                  <a:lnTo>
                    <a:pt x="259079" y="30607"/>
                  </a:lnTo>
                  <a:lnTo>
                    <a:pt x="257555" y="36449"/>
                  </a:lnTo>
                  <a:lnTo>
                    <a:pt x="248919" y="56134"/>
                  </a:lnTo>
                  <a:lnTo>
                    <a:pt x="176656" y="195834"/>
                  </a:lnTo>
                  <a:lnTo>
                    <a:pt x="174878" y="195834"/>
                  </a:lnTo>
                  <a:lnTo>
                    <a:pt x="176307" y="130522"/>
                  </a:lnTo>
                  <a:lnTo>
                    <a:pt x="176402" y="0"/>
                  </a:lnTo>
                  <a:lnTo>
                    <a:pt x="150494" y="0"/>
                  </a:lnTo>
                  <a:lnTo>
                    <a:pt x="55244" y="195834"/>
                  </a:lnTo>
                  <a:lnTo>
                    <a:pt x="53593" y="195834"/>
                  </a:lnTo>
                  <a:lnTo>
                    <a:pt x="53705" y="136128"/>
                  </a:lnTo>
                  <a:lnTo>
                    <a:pt x="52069" y="56007"/>
                  </a:lnTo>
                  <a:lnTo>
                    <a:pt x="51815" y="35306"/>
                  </a:lnTo>
                  <a:lnTo>
                    <a:pt x="71881" y="8509"/>
                  </a:lnTo>
                  <a:lnTo>
                    <a:pt x="73660" y="0"/>
                  </a:lnTo>
                  <a:lnTo>
                    <a:pt x="1904" y="0"/>
                  </a:lnTo>
                  <a:lnTo>
                    <a:pt x="0" y="8509"/>
                  </a:lnTo>
                  <a:lnTo>
                    <a:pt x="4825" y="9144"/>
                  </a:lnTo>
                  <a:lnTo>
                    <a:pt x="8636" y="10668"/>
                  </a:lnTo>
                  <a:lnTo>
                    <a:pt x="28575" y="237236"/>
                  </a:lnTo>
                  <a:lnTo>
                    <a:pt x="55625" y="237236"/>
                  </a:lnTo>
                  <a:lnTo>
                    <a:pt x="147700" y="47371"/>
                  </a:lnTo>
                  <a:lnTo>
                    <a:pt x="149478" y="47371"/>
                  </a:lnTo>
                  <a:lnTo>
                    <a:pt x="148738" y="63799"/>
                  </a:lnTo>
                  <a:lnTo>
                    <a:pt x="147925" y="95752"/>
                  </a:lnTo>
                  <a:lnTo>
                    <a:pt x="147827" y="237236"/>
                  </a:lnTo>
                  <a:lnTo>
                    <a:pt x="174370" y="237236"/>
                  </a:lnTo>
                  <a:lnTo>
                    <a:pt x="277749" y="46989"/>
                  </a:lnTo>
                  <a:lnTo>
                    <a:pt x="283515" y="36826"/>
                  </a:lnTo>
                  <a:lnTo>
                    <a:pt x="312165" y="8509"/>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09" name="object 8"/>
          <p:cNvSpPr/>
          <p:nvPr/>
        </p:nvSpPr>
        <p:spPr>
          <a:xfrm>
            <a:off x="5837400" y="339336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5">
                <a:moveTo>
                  <a:pt x="211962" y="0"/>
                </a:moveTo>
                <a:lnTo>
                  <a:pt x="0" y="0"/>
                </a:lnTo>
                <a:lnTo>
                  <a:pt x="0" y="22987"/>
                </a:lnTo>
                <a:lnTo>
                  <a:pt x="211962" y="22987"/>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10" name="object 9"/>
          <p:cNvSpPr/>
          <p:nvPr/>
        </p:nvSpPr>
        <p:spPr>
          <a:xfrm>
            <a:off x="5837400" y="332172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711" name="object 10"/>
          <p:cNvGrpSpPr/>
          <p:nvPr/>
        </p:nvGrpSpPr>
        <p:grpSpPr>
          <a:xfrm>
            <a:off x="6193800" y="3234600"/>
            <a:ext cx="403200" cy="309960"/>
            <a:chOff x="6193800" y="3234600"/>
            <a:chExt cx="403200" cy="309960"/>
          </a:xfrm>
        </p:grpSpPr>
        <p:sp>
          <p:nvSpPr>
            <p:cNvPr id="712" name="object 11"/>
            <p:cNvSpPr/>
            <p:nvPr/>
          </p:nvSpPr>
          <p:spPr>
            <a:xfrm>
              <a:off x="6193800" y="323460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1" y="0"/>
                  </a:moveTo>
                  <a:lnTo>
                    <a:pt x="243712" y="0"/>
                  </a:lnTo>
                  <a:lnTo>
                    <a:pt x="241808" y="8509"/>
                  </a:lnTo>
                  <a:lnTo>
                    <a:pt x="253237" y="10287"/>
                  </a:lnTo>
                  <a:lnTo>
                    <a:pt x="258953" y="16001"/>
                  </a:lnTo>
                  <a:lnTo>
                    <a:pt x="258953" y="30607"/>
                  </a:lnTo>
                  <a:lnTo>
                    <a:pt x="257556" y="36449"/>
                  </a:lnTo>
                  <a:lnTo>
                    <a:pt x="248920" y="56134"/>
                  </a:lnTo>
                  <a:lnTo>
                    <a:pt x="176530" y="195834"/>
                  </a:lnTo>
                  <a:lnTo>
                    <a:pt x="174879" y="195834"/>
                  </a:lnTo>
                  <a:lnTo>
                    <a:pt x="176307" y="130522"/>
                  </a:lnTo>
                  <a:lnTo>
                    <a:pt x="176403" y="0"/>
                  </a:lnTo>
                  <a:lnTo>
                    <a:pt x="150368" y="0"/>
                  </a:lnTo>
                  <a:lnTo>
                    <a:pt x="55245" y="195834"/>
                  </a:lnTo>
                  <a:lnTo>
                    <a:pt x="53467" y="195834"/>
                  </a:lnTo>
                  <a:lnTo>
                    <a:pt x="53721" y="159893"/>
                  </a:lnTo>
                  <a:lnTo>
                    <a:pt x="53641" y="136128"/>
                  </a:lnTo>
                  <a:lnTo>
                    <a:pt x="51943" y="56007"/>
                  </a:lnTo>
                  <a:lnTo>
                    <a:pt x="51816" y="35306"/>
                  </a:lnTo>
                  <a:lnTo>
                    <a:pt x="71755" y="8509"/>
                  </a:lnTo>
                  <a:lnTo>
                    <a:pt x="73660" y="0"/>
                  </a:lnTo>
                  <a:lnTo>
                    <a:pt x="1905" y="0"/>
                  </a:lnTo>
                  <a:lnTo>
                    <a:pt x="0" y="8509"/>
                  </a:lnTo>
                  <a:lnTo>
                    <a:pt x="4825" y="9144"/>
                  </a:lnTo>
                  <a:lnTo>
                    <a:pt x="8509" y="10668"/>
                  </a:lnTo>
                  <a:lnTo>
                    <a:pt x="28575" y="237236"/>
                  </a:lnTo>
                  <a:lnTo>
                    <a:pt x="55625" y="237236"/>
                  </a:lnTo>
                  <a:lnTo>
                    <a:pt x="147700" y="47371"/>
                  </a:lnTo>
                  <a:lnTo>
                    <a:pt x="149352" y="47371"/>
                  </a:lnTo>
                  <a:lnTo>
                    <a:pt x="148685" y="63799"/>
                  </a:lnTo>
                  <a:lnTo>
                    <a:pt x="147923" y="95752"/>
                  </a:lnTo>
                  <a:lnTo>
                    <a:pt x="147828" y="237236"/>
                  </a:lnTo>
                  <a:lnTo>
                    <a:pt x="174371" y="237236"/>
                  </a:lnTo>
                  <a:lnTo>
                    <a:pt x="277749" y="46989"/>
                  </a:lnTo>
                  <a:lnTo>
                    <a:pt x="283462" y="36826"/>
                  </a:lnTo>
                  <a:lnTo>
                    <a:pt x="312165" y="8509"/>
                  </a:lnTo>
                  <a:lnTo>
                    <a:pt x="314071"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13" name="object 12" descr=""/>
            <p:cNvPicPr/>
            <p:nvPr/>
          </p:nvPicPr>
          <p:blipFill>
            <a:blip r:embed="rId2"/>
            <a:stretch/>
          </p:blipFill>
          <p:spPr>
            <a:xfrm>
              <a:off x="6485040" y="3379680"/>
              <a:ext cx="111960" cy="164880"/>
            </a:xfrm>
            <a:prstGeom prst="rect">
              <a:avLst/>
            </a:prstGeom>
            <a:noFill/>
            <a:ln w="0">
              <a:noFill/>
            </a:ln>
          </p:spPr>
        </p:pic>
      </p:grpSp>
      <p:sp>
        <p:nvSpPr>
          <p:cNvPr id="714" name="object 13"/>
          <p:cNvSpPr/>
          <p:nvPr/>
        </p:nvSpPr>
        <p:spPr>
          <a:xfrm>
            <a:off x="6737040" y="3258720"/>
            <a:ext cx="211680" cy="220680"/>
          </a:xfrm>
          <a:custGeom>
            <a:avLst/>
            <a:gdLst>
              <a:gd name="textAreaLeft" fmla="*/ 0 w 211680"/>
              <a:gd name="textAreaRight" fmla="*/ 212040 w 211680"/>
              <a:gd name="textAreaTop" fmla="*/ 0 h 220680"/>
              <a:gd name="textAreaBottom" fmla="*/ 221040 h 220680"/>
            </a:gdLst>
            <a:ahLst/>
            <a:rect l="textAreaLeft" t="textAreaTop" r="textAreaRight" b="textAreaBottom"/>
            <a:pathLst>
              <a:path w="212090" h="220979">
                <a:moveTo>
                  <a:pt x="211963" y="99060"/>
                </a:moveTo>
                <a:lnTo>
                  <a:pt x="118110" y="99060"/>
                </a:lnTo>
                <a:lnTo>
                  <a:pt x="118110" y="0"/>
                </a:lnTo>
                <a:lnTo>
                  <a:pt x="93726" y="0"/>
                </a:lnTo>
                <a:lnTo>
                  <a:pt x="93726" y="99060"/>
                </a:lnTo>
                <a:lnTo>
                  <a:pt x="0" y="99060"/>
                </a:lnTo>
                <a:lnTo>
                  <a:pt x="0" y="121920"/>
                </a:lnTo>
                <a:lnTo>
                  <a:pt x="93726" y="121920"/>
                </a:lnTo>
                <a:lnTo>
                  <a:pt x="93726" y="220980"/>
                </a:lnTo>
                <a:lnTo>
                  <a:pt x="118110" y="220980"/>
                </a:lnTo>
                <a:lnTo>
                  <a:pt x="118110" y="121920"/>
                </a:lnTo>
                <a:lnTo>
                  <a:pt x="211963" y="121920"/>
                </a:lnTo>
                <a:lnTo>
                  <a:pt x="211963" y="990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15" name="object 14"/>
          <p:cNvSpPr/>
          <p:nvPr/>
        </p:nvSpPr>
        <p:spPr>
          <a:xfrm>
            <a:off x="7057800" y="3355200"/>
            <a:ext cx="218880" cy="18720"/>
          </a:xfrm>
          <a:custGeom>
            <a:avLst/>
            <a:gdLst>
              <a:gd name="textAreaLeft" fmla="*/ 0 w 218880"/>
              <a:gd name="textAreaRight" fmla="*/ 219240 w 218880"/>
              <a:gd name="textAreaTop" fmla="*/ 0 h 18720"/>
              <a:gd name="textAreaBottom" fmla="*/ 19080 h 18720"/>
            </a:gdLst>
            <a:ahLst/>
            <a:rect l="textAreaLeft" t="textAreaTop" r="textAreaRight" b="textAreaBottom"/>
            <a:pathLst>
              <a:path w="219075" h="19050">
                <a:moveTo>
                  <a:pt x="219075" y="0"/>
                </a:moveTo>
                <a:lnTo>
                  <a:pt x="0" y="0"/>
                </a:lnTo>
                <a:lnTo>
                  <a:pt x="0" y="19050"/>
                </a:lnTo>
                <a:lnTo>
                  <a:pt x="219075" y="19050"/>
                </a:lnTo>
                <a:lnTo>
                  <a:pt x="219075"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716" name="object 15"/>
          <p:cNvGrpSpPr/>
          <p:nvPr/>
        </p:nvGrpSpPr>
        <p:grpSpPr>
          <a:xfrm>
            <a:off x="2200320" y="2514600"/>
            <a:ext cx="2413440" cy="1137960"/>
            <a:chOff x="2200320" y="2514600"/>
            <a:chExt cx="2413440" cy="1137960"/>
          </a:xfrm>
        </p:grpSpPr>
        <p:sp>
          <p:nvSpPr>
            <p:cNvPr id="717" name="object 16"/>
            <p:cNvSpPr/>
            <p:nvPr/>
          </p:nvSpPr>
          <p:spPr>
            <a:xfrm>
              <a:off x="4210560" y="323460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712" y="0"/>
                  </a:lnTo>
                  <a:lnTo>
                    <a:pt x="241807" y="8509"/>
                  </a:lnTo>
                  <a:lnTo>
                    <a:pt x="253237" y="10287"/>
                  </a:lnTo>
                  <a:lnTo>
                    <a:pt x="258952" y="16001"/>
                  </a:lnTo>
                  <a:lnTo>
                    <a:pt x="258952" y="30607"/>
                  </a:lnTo>
                  <a:lnTo>
                    <a:pt x="257555" y="36449"/>
                  </a:lnTo>
                  <a:lnTo>
                    <a:pt x="248919" y="56134"/>
                  </a:lnTo>
                  <a:lnTo>
                    <a:pt x="176529" y="195834"/>
                  </a:lnTo>
                  <a:lnTo>
                    <a:pt x="174878" y="195834"/>
                  </a:lnTo>
                  <a:lnTo>
                    <a:pt x="176307" y="130522"/>
                  </a:lnTo>
                  <a:lnTo>
                    <a:pt x="176402" y="0"/>
                  </a:lnTo>
                  <a:lnTo>
                    <a:pt x="150367" y="0"/>
                  </a:lnTo>
                  <a:lnTo>
                    <a:pt x="55244" y="195834"/>
                  </a:lnTo>
                  <a:lnTo>
                    <a:pt x="53466" y="195834"/>
                  </a:lnTo>
                  <a:lnTo>
                    <a:pt x="53720" y="159893"/>
                  </a:lnTo>
                  <a:lnTo>
                    <a:pt x="53641" y="136128"/>
                  </a:lnTo>
                  <a:lnTo>
                    <a:pt x="51942" y="56007"/>
                  </a:lnTo>
                  <a:lnTo>
                    <a:pt x="51815" y="35306"/>
                  </a:lnTo>
                  <a:lnTo>
                    <a:pt x="71754" y="8509"/>
                  </a:lnTo>
                  <a:lnTo>
                    <a:pt x="73660" y="0"/>
                  </a:lnTo>
                  <a:lnTo>
                    <a:pt x="1904" y="0"/>
                  </a:lnTo>
                  <a:lnTo>
                    <a:pt x="0" y="8509"/>
                  </a:lnTo>
                  <a:lnTo>
                    <a:pt x="4825" y="9144"/>
                  </a:lnTo>
                  <a:lnTo>
                    <a:pt x="8509" y="10668"/>
                  </a:lnTo>
                  <a:lnTo>
                    <a:pt x="28575" y="237236"/>
                  </a:lnTo>
                  <a:lnTo>
                    <a:pt x="55625" y="237236"/>
                  </a:lnTo>
                  <a:lnTo>
                    <a:pt x="147700" y="47371"/>
                  </a:lnTo>
                  <a:lnTo>
                    <a:pt x="149351" y="47371"/>
                  </a:lnTo>
                  <a:lnTo>
                    <a:pt x="148685" y="63799"/>
                  </a:lnTo>
                  <a:lnTo>
                    <a:pt x="147923" y="95752"/>
                  </a:lnTo>
                  <a:lnTo>
                    <a:pt x="147827" y="237236"/>
                  </a:lnTo>
                  <a:lnTo>
                    <a:pt x="174370" y="237236"/>
                  </a:lnTo>
                  <a:lnTo>
                    <a:pt x="277749" y="46989"/>
                  </a:lnTo>
                  <a:lnTo>
                    <a:pt x="283462" y="36826"/>
                  </a:lnTo>
                  <a:lnTo>
                    <a:pt x="312165" y="8509"/>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18" name="object 17" descr=""/>
            <p:cNvPicPr/>
            <p:nvPr/>
          </p:nvPicPr>
          <p:blipFill>
            <a:blip r:embed="rId3"/>
            <a:stretch/>
          </p:blipFill>
          <p:spPr>
            <a:xfrm>
              <a:off x="4501800" y="3379680"/>
              <a:ext cx="111960" cy="164880"/>
            </a:xfrm>
            <a:prstGeom prst="rect">
              <a:avLst/>
            </a:prstGeom>
            <a:noFill/>
            <a:ln w="0">
              <a:noFill/>
            </a:ln>
          </p:spPr>
        </p:pic>
        <p:pic>
          <p:nvPicPr>
            <p:cNvPr id="719" name="object 18" descr=""/>
            <p:cNvPicPr/>
            <p:nvPr/>
          </p:nvPicPr>
          <p:blipFill>
            <a:blip r:embed="rId4"/>
            <a:stretch/>
          </p:blipFill>
          <p:spPr>
            <a:xfrm>
              <a:off x="2200320" y="2533680"/>
              <a:ext cx="1995120" cy="1042560"/>
            </a:xfrm>
            <a:prstGeom prst="rect">
              <a:avLst/>
            </a:prstGeom>
            <a:noFill/>
            <a:ln w="0">
              <a:noFill/>
            </a:ln>
          </p:spPr>
        </p:pic>
        <p:pic>
          <p:nvPicPr>
            <p:cNvPr id="720" name="object 19" descr=""/>
            <p:cNvPicPr/>
            <p:nvPr/>
          </p:nvPicPr>
          <p:blipFill>
            <a:blip r:embed="rId5"/>
            <a:stretch/>
          </p:blipFill>
          <p:spPr>
            <a:xfrm>
              <a:off x="2286000" y="2514600"/>
              <a:ext cx="1137960" cy="1137960"/>
            </a:xfrm>
            <a:prstGeom prst="rect">
              <a:avLst/>
            </a:prstGeom>
            <a:noFill/>
            <a:ln w="0">
              <a:noFill/>
            </a:ln>
          </p:spPr>
        </p:pic>
        <p:sp>
          <p:nvSpPr>
            <p:cNvPr id="721" name="object 20"/>
            <p:cNvSpPr/>
            <p:nvPr/>
          </p:nvSpPr>
          <p:spPr>
            <a:xfrm>
              <a:off x="2271600" y="2586240"/>
              <a:ext cx="1855080" cy="904680"/>
            </a:xfrm>
            <a:custGeom>
              <a:avLst/>
              <a:gdLst>
                <a:gd name="textAreaLeft" fmla="*/ 0 w 1855080"/>
                <a:gd name="textAreaRight" fmla="*/ 1855440 w 1855080"/>
                <a:gd name="textAreaTop" fmla="*/ 0 h 904680"/>
                <a:gd name="textAreaBottom" fmla="*/ 905040 h 904680"/>
              </a:gdLst>
              <a:ahLst/>
              <a:rect l="textAreaLeft" t="textAreaTop" r="textAreaRight" b="textAreaBottom"/>
              <a:pathLst>
                <a:path w="1855470" h="904875">
                  <a:moveTo>
                    <a:pt x="1030224" y="0"/>
                  </a:moveTo>
                  <a:lnTo>
                    <a:pt x="150749" y="0"/>
                  </a:lnTo>
                  <a:lnTo>
                    <a:pt x="103079" y="7679"/>
                  </a:lnTo>
                  <a:lnTo>
                    <a:pt x="61694" y="29069"/>
                  </a:lnTo>
                  <a:lnTo>
                    <a:pt x="29069" y="61694"/>
                  </a:lnTo>
                  <a:lnTo>
                    <a:pt x="7679" y="103079"/>
                  </a:lnTo>
                  <a:lnTo>
                    <a:pt x="0" y="150749"/>
                  </a:lnTo>
                  <a:lnTo>
                    <a:pt x="0" y="753999"/>
                  </a:lnTo>
                  <a:lnTo>
                    <a:pt x="7679" y="801681"/>
                  </a:lnTo>
                  <a:lnTo>
                    <a:pt x="29069" y="843098"/>
                  </a:lnTo>
                  <a:lnTo>
                    <a:pt x="61694" y="875760"/>
                  </a:lnTo>
                  <a:lnTo>
                    <a:pt x="103079" y="897181"/>
                  </a:lnTo>
                  <a:lnTo>
                    <a:pt x="150749" y="904875"/>
                  </a:lnTo>
                  <a:lnTo>
                    <a:pt x="1030224" y="904875"/>
                  </a:lnTo>
                  <a:lnTo>
                    <a:pt x="1077906" y="897181"/>
                  </a:lnTo>
                  <a:lnTo>
                    <a:pt x="1119323" y="875760"/>
                  </a:lnTo>
                  <a:lnTo>
                    <a:pt x="1151985" y="843098"/>
                  </a:lnTo>
                  <a:lnTo>
                    <a:pt x="1173406" y="801681"/>
                  </a:lnTo>
                  <a:lnTo>
                    <a:pt x="1181100" y="753999"/>
                  </a:lnTo>
                  <a:lnTo>
                    <a:pt x="1661826" y="753999"/>
                  </a:lnTo>
                  <a:lnTo>
                    <a:pt x="1181100" y="527812"/>
                  </a:lnTo>
                  <a:lnTo>
                    <a:pt x="1181100" y="150749"/>
                  </a:lnTo>
                  <a:lnTo>
                    <a:pt x="1173406" y="103079"/>
                  </a:lnTo>
                  <a:lnTo>
                    <a:pt x="1151985" y="61694"/>
                  </a:lnTo>
                  <a:lnTo>
                    <a:pt x="1119323" y="29069"/>
                  </a:lnTo>
                  <a:lnTo>
                    <a:pt x="1077906" y="7679"/>
                  </a:lnTo>
                  <a:lnTo>
                    <a:pt x="1030224" y="0"/>
                  </a:lnTo>
                  <a:close/>
                </a:path>
                <a:path w="1855470" h="904875">
                  <a:moveTo>
                    <a:pt x="1661826" y="753999"/>
                  </a:moveTo>
                  <a:lnTo>
                    <a:pt x="1181100" y="753999"/>
                  </a:lnTo>
                  <a:lnTo>
                    <a:pt x="1855089" y="844931"/>
                  </a:lnTo>
                  <a:lnTo>
                    <a:pt x="1661826" y="753999"/>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22" name="object 21"/>
            <p:cNvSpPr/>
            <p:nvPr/>
          </p:nvSpPr>
          <p:spPr>
            <a:xfrm>
              <a:off x="2271600" y="2586240"/>
              <a:ext cx="1855080" cy="904680"/>
            </a:xfrm>
            <a:custGeom>
              <a:avLst/>
              <a:gdLst>
                <a:gd name="textAreaLeft" fmla="*/ 0 w 1855080"/>
                <a:gd name="textAreaRight" fmla="*/ 1855440 w 1855080"/>
                <a:gd name="textAreaTop" fmla="*/ 0 h 904680"/>
                <a:gd name="textAreaBottom" fmla="*/ 905040 h 904680"/>
              </a:gdLst>
              <a:ahLst/>
              <a:rect l="textAreaLeft" t="textAreaTop" r="textAreaRight" b="textAreaBottom"/>
              <a:pathLst>
                <a:path w="1855470" h="904875">
                  <a:moveTo>
                    <a:pt x="0" y="150749"/>
                  </a:moveTo>
                  <a:lnTo>
                    <a:pt x="7679" y="103079"/>
                  </a:lnTo>
                  <a:lnTo>
                    <a:pt x="29069" y="61694"/>
                  </a:lnTo>
                  <a:lnTo>
                    <a:pt x="61694" y="29069"/>
                  </a:lnTo>
                  <a:lnTo>
                    <a:pt x="103079" y="7679"/>
                  </a:lnTo>
                  <a:lnTo>
                    <a:pt x="150749" y="0"/>
                  </a:lnTo>
                  <a:lnTo>
                    <a:pt x="688975" y="0"/>
                  </a:lnTo>
                  <a:lnTo>
                    <a:pt x="984250" y="0"/>
                  </a:lnTo>
                  <a:lnTo>
                    <a:pt x="1030224" y="0"/>
                  </a:lnTo>
                  <a:lnTo>
                    <a:pt x="1077906" y="7679"/>
                  </a:lnTo>
                  <a:lnTo>
                    <a:pt x="1119323" y="29069"/>
                  </a:lnTo>
                  <a:lnTo>
                    <a:pt x="1151985" y="61694"/>
                  </a:lnTo>
                  <a:lnTo>
                    <a:pt x="1173406" y="103079"/>
                  </a:lnTo>
                  <a:lnTo>
                    <a:pt x="1181100" y="150749"/>
                  </a:lnTo>
                  <a:lnTo>
                    <a:pt x="1181100" y="527812"/>
                  </a:lnTo>
                  <a:lnTo>
                    <a:pt x="1855089" y="844931"/>
                  </a:lnTo>
                  <a:lnTo>
                    <a:pt x="1181100" y="753999"/>
                  </a:lnTo>
                  <a:lnTo>
                    <a:pt x="1173406" y="801681"/>
                  </a:lnTo>
                  <a:lnTo>
                    <a:pt x="1151985" y="843098"/>
                  </a:lnTo>
                  <a:lnTo>
                    <a:pt x="1119323" y="875760"/>
                  </a:lnTo>
                  <a:lnTo>
                    <a:pt x="1077906" y="897181"/>
                  </a:lnTo>
                  <a:lnTo>
                    <a:pt x="1030224" y="904875"/>
                  </a:lnTo>
                  <a:lnTo>
                    <a:pt x="984250" y="904875"/>
                  </a:lnTo>
                  <a:lnTo>
                    <a:pt x="688975" y="904875"/>
                  </a:lnTo>
                  <a:lnTo>
                    <a:pt x="150749" y="904875"/>
                  </a:lnTo>
                  <a:lnTo>
                    <a:pt x="103079" y="897181"/>
                  </a:lnTo>
                  <a:lnTo>
                    <a:pt x="61694" y="875760"/>
                  </a:lnTo>
                  <a:lnTo>
                    <a:pt x="29069" y="843098"/>
                  </a:lnTo>
                  <a:lnTo>
                    <a:pt x="7679" y="801681"/>
                  </a:lnTo>
                  <a:lnTo>
                    <a:pt x="0" y="753999"/>
                  </a:lnTo>
                  <a:lnTo>
                    <a:pt x="0" y="527812"/>
                  </a:lnTo>
                  <a:lnTo>
                    <a:pt x="0" y="150749"/>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723" name="object 22"/>
          <p:cNvGrpSpPr/>
          <p:nvPr/>
        </p:nvGrpSpPr>
        <p:grpSpPr>
          <a:xfrm>
            <a:off x="7073640" y="1886040"/>
            <a:ext cx="3341880" cy="1583640"/>
            <a:chOff x="7073640" y="1886040"/>
            <a:chExt cx="3341880" cy="1583640"/>
          </a:xfrm>
        </p:grpSpPr>
        <p:pic>
          <p:nvPicPr>
            <p:cNvPr id="724" name="object 23" descr=""/>
            <p:cNvPicPr/>
            <p:nvPr/>
          </p:nvPicPr>
          <p:blipFill>
            <a:blip r:embed="rId6"/>
            <a:stretch/>
          </p:blipFill>
          <p:spPr>
            <a:xfrm>
              <a:off x="7073640" y="3033360"/>
              <a:ext cx="186840" cy="169560"/>
            </a:xfrm>
            <a:prstGeom prst="rect">
              <a:avLst/>
            </a:prstGeom>
            <a:noFill/>
            <a:ln w="0">
              <a:noFill/>
            </a:ln>
          </p:spPr>
        </p:pic>
        <p:sp>
          <p:nvSpPr>
            <p:cNvPr id="725" name="object 24"/>
            <p:cNvSpPr/>
            <p:nvPr/>
          </p:nvSpPr>
          <p:spPr>
            <a:xfrm>
              <a:off x="7347960" y="3232080"/>
              <a:ext cx="432000" cy="237600"/>
            </a:xfrm>
            <a:custGeom>
              <a:avLst/>
              <a:gdLst>
                <a:gd name="textAreaLeft" fmla="*/ 0 w 432000"/>
                <a:gd name="textAreaRight" fmla="*/ 432360 w 432000"/>
                <a:gd name="textAreaTop" fmla="*/ 0 h 237600"/>
                <a:gd name="textAreaBottom" fmla="*/ 237960 h 237600"/>
              </a:gdLst>
              <a:ahLst/>
              <a:rect l="textAreaLeft" t="textAreaTop" r="textAreaRight" b="textAreaBottom"/>
              <a:pathLst>
                <a:path w="432434" h="238125">
                  <a:moveTo>
                    <a:pt x="130301" y="2666"/>
                  </a:moveTo>
                  <a:lnTo>
                    <a:pt x="45084" y="2666"/>
                  </a:lnTo>
                  <a:lnTo>
                    <a:pt x="43862" y="8127"/>
                  </a:lnTo>
                  <a:lnTo>
                    <a:pt x="43242" y="11179"/>
                  </a:lnTo>
                  <a:lnTo>
                    <a:pt x="49149" y="11556"/>
                  </a:lnTo>
                  <a:lnTo>
                    <a:pt x="53466" y="12700"/>
                  </a:lnTo>
                  <a:lnTo>
                    <a:pt x="58674" y="17144"/>
                  </a:lnTo>
                  <a:lnTo>
                    <a:pt x="60070" y="21081"/>
                  </a:lnTo>
                  <a:lnTo>
                    <a:pt x="59948" y="29463"/>
                  </a:lnTo>
                  <a:lnTo>
                    <a:pt x="59832" y="32095"/>
                  </a:lnTo>
                  <a:lnTo>
                    <a:pt x="59243" y="37337"/>
                  </a:lnTo>
                  <a:lnTo>
                    <a:pt x="59118" y="38449"/>
                  </a:lnTo>
                  <a:lnTo>
                    <a:pt x="27050" y="186309"/>
                  </a:lnTo>
                  <a:lnTo>
                    <a:pt x="20144" y="212990"/>
                  </a:lnTo>
                  <a:lnTo>
                    <a:pt x="20065" y="213232"/>
                  </a:lnTo>
                  <a:lnTo>
                    <a:pt x="18668" y="216662"/>
                  </a:lnTo>
                  <a:lnTo>
                    <a:pt x="17259" y="219128"/>
                  </a:lnTo>
                  <a:lnTo>
                    <a:pt x="15938" y="221741"/>
                  </a:lnTo>
                  <a:lnTo>
                    <a:pt x="1904" y="229235"/>
                  </a:lnTo>
                  <a:lnTo>
                    <a:pt x="0" y="237616"/>
                  </a:lnTo>
                  <a:lnTo>
                    <a:pt x="76580" y="237616"/>
                  </a:lnTo>
                  <a:lnTo>
                    <a:pt x="95561" y="236995"/>
                  </a:lnTo>
                  <a:lnTo>
                    <a:pt x="112125" y="235124"/>
                  </a:lnTo>
                  <a:lnTo>
                    <a:pt x="126283" y="231991"/>
                  </a:lnTo>
                  <a:lnTo>
                    <a:pt x="138049" y="227584"/>
                  </a:lnTo>
                  <a:lnTo>
                    <a:pt x="147375" y="222503"/>
                  </a:lnTo>
                  <a:lnTo>
                    <a:pt x="70802" y="222503"/>
                  </a:lnTo>
                  <a:lnTo>
                    <a:pt x="61753" y="222313"/>
                  </a:lnTo>
                  <a:lnTo>
                    <a:pt x="59549" y="222313"/>
                  </a:lnTo>
                  <a:lnTo>
                    <a:pt x="50037" y="221741"/>
                  </a:lnTo>
                  <a:lnTo>
                    <a:pt x="71255" y="123737"/>
                  </a:lnTo>
                  <a:lnTo>
                    <a:pt x="71374" y="123189"/>
                  </a:lnTo>
                  <a:lnTo>
                    <a:pt x="158022" y="123189"/>
                  </a:lnTo>
                  <a:lnTo>
                    <a:pt x="154340" y="120846"/>
                  </a:lnTo>
                  <a:lnTo>
                    <a:pt x="146811" y="117348"/>
                  </a:lnTo>
                  <a:lnTo>
                    <a:pt x="147065" y="115442"/>
                  </a:lnTo>
                  <a:lnTo>
                    <a:pt x="159851" y="110468"/>
                  </a:lnTo>
                  <a:lnTo>
                    <a:pt x="164305" y="108076"/>
                  </a:lnTo>
                  <a:lnTo>
                    <a:pt x="75056" y="108076"/>
                  </a:lnTo>
                  <a:lnTo>
                    <a:pt x="94340" y="19093"/>
                  </a:lnTo>
                  <a:lnTo>
                    <a:pt x="94460" y="18541"/>
                  </a:lnTo>
                  <a:lnTo>
                    <a:pt x="90999" y="18541"/>
                  </a:lnTo>
                  <a:lnTo>
                    <a:pt x="101084" y="18174"/>
                  </a:lnTo>
                  <a:lnTo>
                    <a:pt x="107918" y="18018"/>
                  </a:lnTo>
                  <a:lnTo>
                    <a:pt x="189034" y="18018"/>
                  </a:lnTo>
                  <a:lnTo>
                    <a:pt x="185134" y="14827"/>
                  </a:lnTo>
                  <a:lnTo>
                    <a:pt x="142539" y="3020"/>
                  </a:lnTo>
                  <a:lnTo>
                    <a:pt x="130301" y="2666"/>
                  </a:lnTo>
                  <a:close/>
                </a:path>
                <a:path w="432434" h="238125">
                  <a:moveTo>
                    <a:pt x="158022" y="123189"/>
                  </a:moveTo>
                  <a:lnTo>
                    <a:pt x="101726" y="123189"/>
                  </a:lnTo>
                  <a:lnTo>
                    <a:pt x="112369" y="123737"/>
                  </a:lnTo>
                  <a:lnTo>
                    <a:pt x="121618" y="125380"/>
                  </a:lnTo>
                  <a:lnTo>
                    <a:pt x="147319" y="158114"/>
                  </a:lnTo>
                  <a:lnTo>
                    <a:pt x="146724" y="168806"/>
                  </a:lnTo>
                  <a:lnTo>
                    <a:pt x="127444" y="208279"/>
                  </a:lnTo>
                  <a:lnTo>
                    <a:pt x="114961" y="216662"/>
                  </a:lnTo>
                  <a:lnTo>
                    <a:pt x="114827" y="216662"/>
                  </a:lnTo>
                  <a:lnTo>
                    <a:pt x="107807" y="219128"/>
                  </a:lnTo>
                  <a:lnTo>
                    <a:pt x="98805" y="220995"/>
                  </a:lnTo>
                  <a:lnTo>
                    <a:pt x="86412" y="222313"/>
                  </a:lnTo>
                  <a:lnTo>
                    <a:pt x="82097" y="222313"/>
                  </a:lnTo>
                  <a:lnTo>
                    <a:pt x="75945" y="222503"/>
                  </a:lnTo>
                  <a:lnTo>
                    <a:pt x="147375" y="222503"/>
                  </a:lnTo>
                  <a:lnTo>
                    <a:pt x="147724" y="222313"/>
                  </a:lnTo>
                  <a:lnTo>
                    <a:pt x="174118" y="192843"/>
                  </a:lnTo>
                  <a:lnTo>
                    <a:pt x="179958" y="162178"/>
                  </a:lnTo>
                  <a:lnTo>
                    <a:pt x="179433" y="154939"/>
                  </a:lnTo>
                  <a:lnTo>
                    <a:pt x="160940" y="125047"/>
                  </a:lnTo>
                  <a:lnTo>
                    <a:pt x="158022" y="123189"/>
                  </a:lnTo>
                  <a:close/>
                </a:path>
                <a:path w="432434" h="238125">
                  <a:moveTo>
                    <a:pt x="189034" y="18018"/>
                  </a:moveTo>
                  <a:lnTo>
                    <a:pt x="132711" y="18018"/>
                  </a:lnTo>
                  <a:lnTo>
                    <a:pt x="138683" y="18541"/>
                  </a:lnTo>
                  <a:lnTo>
                    <a:pt x="144144" y="19812"/>
                  </a:lnTo>
                  <a:lnTo>
                    <a:pt x="167385" y="37337"/>
                  </a:lnTo>
                  <a:lnTo>
                    <a:pt x="169163" y="41655"/>
                  </a:lnTo>
                  <a:lnTo>
                    <a:pt x="169930" y="45708"/>
                  </a:lnTo>
                  <a:lnTo>
                    <a:pt x="170052" y="60071"/>
                  </a:lnTo>
                  <a:lnTo>
                    <a:pt x="168655" y="67817"/>
                  </a:lnTo>
                  <a:lnTo>
                    <a:pt x="139573" y="102615"/>
                  </a:lnTo>
                  <a:lnTo>
                    <a:pt x="99313" y="108076"/>
                  </a:lnTo>
                  <a:lnTo>
                    <a:pt x="164305" y="108076"/>
                  </a:lnTo>
                  <a:lnTo>
                    <a:pt x="194087" y="80922"/>
                  </a:lnTo>
                  <a:lnTo>
                    <a:pt x="201802" y="50418"/>
                  </a:lnTo>
                  <a:lnTo>
                    <a:pt x="201350" y="42844"/>
                  </a:lnTo>
                  <a:lnTo>
                    <a:pt x="199993" y="35925"/>
                  </a:lnTo>
                  <a:lnTo>
                    <a:pt x="197731" y="29648"/>
                  </a:lnTo>
                  <a:lnTo>
                    <a:pt x="194563" y="24002"/>
                  </a:lnTo>
                  <a:lnTo>
                    <a:pt x="190349" y="19093"/>
                  </a:lnTo>
                  <a:lnTo>
                    <a:pt x="189034" y="18018"/>
                  </a:lnTo>
                  <a:close/>
                </a:path>
                <a:path w="432434" h="238125">
                  <a:moveTo>
                    <a:pt x="399414" y="0"/>
                  </a:moveTo>
                  <a:lnTo>
                    <a:pt x="373379" y="0"/>
                  </a:lnTo>
                  <a:lnTo>
                    <a:pt x="263016" y="190626"/>
                  </a:lnTo>
                  <a:lnTo>
                    <a:pt x="258516" y="198318"/>
                  </a:lnTo>
                  <a:lnTo>
                    <a:pt x="237998" y="224916"/>
                  </a:lnTo>
                  <a:lnTo>
                    <a:pt x="234823" y="227329"/>
                  </a:lnTo>
                  <a:lnTo>
                    <a:pt x="231520" y="228726"/>
                  </a:lnTo>
                  <a:lnTo>
                    <a:pt x="227964" y="229235"/>
                  </a:lnTo>
                  <a:lnTo>
                    <a:pt x="226059" y="237616"/>
                  </a:lnTo>
                  <a:lnTo>
                    <a:pt x="296417" y="237616"/>
                  </a:lnTo>
                  <a:lnTo>
                    <a:pt x="298323" y="229235"/>
                  </a:lnTo>
                  <a:lnTo>
                    <a:pt x="286765" y="227329"/>
                  </a:lnTo>
                  <a:lnTo>
                    <a:pt x="280924" y="221614"/>
                  </a:lnTo>
                  <a:lnTo>
                    <a:pt x="280924" y="207644"/>
                  </a:lnTo>
                  <a:lnTo>
                    <a:pt x="281939" y="202564"/>
                  </a:lnTo>
                  <a:lnTo>
                    <a:pt x="284099" y="196976"/>
                  </a:lnTo>
                  <a:lnTo>
                    <a:pt x="286130" y="191262"/>
                  </a:lnTo>
                  <a:lnTo>
                    <a:pt x="289432" y="184403"/>
                  </a:lnTo>
                  <a:lnTo>
                    <a:pt x="293877" y="176529"/>
                  </a:lnTo>
                  <a:lnTo>
                    <a:pt x="303275" y="159638"/>
                  </a:lnTo>
                  <a:lnTo>
                    <a:pt x="409663" y="159638"/>
                  </a:lnTo>
                  <a:lnTo>
                    <a:pt x="408701" y="144652"/>
                  </a:lnTo>
                  <a:lnTo>
                    <a:pt x="311023" y="144652"/>
                  </a:lnTo>
                  <a:lnTo>
                    <a:pt x="372363" y="36322"/>
                  </a:lnTo>
                  <a:lnTo>
                    <a:pt x="401746" y="36322"/>
                  </a:lnTo>
                  <a:lnTo>
                    <a:pt x="399414" y="0"/>
                  </a:lnTo>
                  <a:close/>
                </a:path>
                <a:path w="432434" h="238125">
                  <a:moveTo>
                    <a:pt x="428963" y="228726"/>
                  </a:moveTo>
                  <a:lnTo>
                    <a:pt x="366064" y="228726"/>
                  </a:lnTo>
                  <a:lnTo>
                    <a:pt x="360679" y="229235"/>
                  </a:lnTo>
                  <a:lnTo>
                    <a:pt x="358775" y="237616"/>
                  </a:lnTo>
                  <a:lnTo>
                    <a:pt x="430275" y="237616"/>
                  </a:lnTo>
                  <a:lnTo>
                    <a:pt x="432180" y="229235"/>
                  </a:lnTo>
                  <a:lnTo>
                    <a:pt x="428963" y="228726"/>
                  </a:lnTo>
                  <a:close/>
                </a:path>
                <a:path w="432434" h="238125">
                  <a:moveTo>
                    <a:pt x="409663" y="159638"/>
                  </a:moveTo>
                  <a:lnTo>
                    <a:pt x="379094" y="159638"/>
                  </a:lnTo>
                  <a:lnTo>
                    <a:pt x="380237" y="181863"/>
                  </a:lnTo>
                  <a:lnTo>
                    <a:pt x="380618" y="187198"/>
                  </a:lnTo>
                  <a:lnTo>
                    <a:pt x="380745" y="208279"/>
                  </a:lnTo>
                  <a:lnTo>
                    <a:pt x="379094" y="216535"/>
                  </a:lnTo>
                  <a:lnTo>
                    <a:pt x="372490" y="225932"/>
                  </a:lnTo>
                  <a:lnTo>
                    <a:pt x="367169" y="228726"/>
                  </a:lnTo>
                  <a:lnTo>
                    <a:pt x="427989" y="228726"/>
                  </a:lnTo>
                  <a:lnTo>
                    <a:pt x="423544" y="226949"/>
                  </a:lnTo>
                  <a:lnTo>
                    <a:pt x="421004" y="224409"/>
                  </a:lnTo>
                  <a:lnTo>
                    <a:pt x="418337" y="221996"/>
                  </a:lnTo>
                  <a:lnTo>
                    <a:pt x="416305" y="218186"/>
                  </a:lnTo>
                  <a:lnTo>
                    <a:pt x="414908" y="213105"/>
                  </a:lnTo>
                  <a:lnTo>
                    <a:pt x="413461" y="208279"/>
                  </a:lnTo>
                  <a:lnTo>
                    <a:pt x="413384" y="208025"/>
                  </a:lnTo>
                  <a:lnTo>
                    <a:pt x="412368" y="200913"/>
                  </a:lnTo>
                  <a:lnTo>
                    <a:pt x="411733" y="191897"/>
                  </a:lnTo>
                  <a:lnTo>
                    <a:pt x="409663" y="159638"/>
                  </a:lnTo>
                  <a:close/>
                </a:path>
                <a:path w="432434" h="238125">
                  <a:moveTo>
                    <a:pt x="401746" y="36322"/>
                  </a:moveTo>
                  <a:lnTo>
                    <a:pt x="374268" y="36322"/>
                  </a:lnTo>
                  <a:lnTo>
                    <a:pt x="374523" y="60832"/>
                  </a:lnTo>
                  <a:lnTo>
                    <a:pt x="374733" y="69028"/>
                  </a:lnTo>
                  <a:lnTo>
                    <a:pt x="374967" y="76485"/>
                  </a:lnTo>
                  <a:lnTo>
                    <a:pt x="375411" y="89280"/>
                  </a:lnTo>
                  <a:lnTo>
                    <a:pt x="378332" y="144652"/>
                  </a:lnTo>
                  <a:lnTo>
                    <a:pt x="408701" y="144652"/>
                  </a:lnTo>
                  <a:lnTo>
                    <a:pt x="401746" y="36322"/>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26" name="object 25" descr=""/>
            <p:cNvPicPr/>
            <p:nvPr/>
          </p:nvPicPr>
          <p:blipFill>
            <a:blip r:embed="rId7"/>
            <a:stretch/>
          </p:blipFill>
          <p:spPr>
            <a:xfrm>
              <a:off x="7581960" y="1886040"/>
              <a:ext cx="2833560" cy="1385640"/>
            </a:xfrm>
            <a:prstGeom prst="rect">
              <a:avLst/>
            </a:prstGeom>
            <a:noFill/>
            <a:ln w="0">
              <a:noFill/>
            </a:ln>
          </p:spPr>
        </p:pic>
        <p:pic>
          <p:nvPicPr>
            <p:cNvPr id="727" name="object 26" descr=""/>
            <p:cNvPicPr/>
            <p:nvPr/>
          </p:nvPicPr>
          <p:blipFill>
            <a:blip r:embed="rId8"/>
            <a:stretch/>
          </p:blipFill>
          <p:spPr>
            <a:xfrm>
              <a:off x="8601120" y="2019240"/>
              <a:ext cx="1652400" cy="861480"/>
            </a:xfrm>
            <a:prstGeom prst="rect">
              <a:avLst/>
            </a:prstGeom>
            <a:noFill/>
            <a:ln w="0">
              <a:noFill/>
            </a:ln>
          </p:spPr>
        </p:pic>
        <p:sp>
          <p:nvSpPr>
            <p:cNvPr id="728" name="object 27"/>
            <p:cNvSpPr/>
            <p:nvPr/>
          </p:nvSpPr>
          <p:spPr>
            <a:xfrm>
              <a:off x="7653240" y="1938240"/>
              <a:ext cx="2695320" cy="1243440"/>
            </a:xfrm>
            <a:custGeom>
              <a:avLst/>
              <a:gdLst>
                <a:gd name="textAreaLeft" fmla="*/ 0 w 2695320"/>
                <a:gd name="textAreaRight" fmla="*/ 2695680 w 2695320"/>
                <a:gd name="textAreaTop" fmla="*/ 0 h 1243440"/>
                <a:gd name="textAreaBottom" fmla="*/ 1243800 h 1243440"/>
              </a:gdLst>
              <a:ahLst/>
              <a:rect l="textAreaLeft" t="textAreaTop" r="textAreaRight" b="textAreaBottom"/>
              <a:pathLst>
                <a:path w="2695575" h="1243964">
                  <a:moveTo>
                    <a:pt x="2541524" y="0"/>
                  </a:moveTo>
                  <a:lnTo>
                    <a:pt x="963549" y="0"/>
                  </a:lnTo>
                  <a:lnTo>
                    <a:pt x="914866" y="7839"/>
                  </a:lnTo>
                  <a:lnTo>
                    <a:pt x="872608" y="29675"/>
                  </a:lnTo>
                  <a:lnTo>
                    <a:pt x="839300" y="62983"/>
                  </a:lnTo>
                  <a:lnTo>
                    <a:pt x="817464" y="105241"/>
                  </a:lnTo>
                  <a:lnTo>
                    <a:pt x="809625" y="153924"/>
                  </a:lnTo>
                  <a:lnTo>
                    <a:pt x="809625" y="538861"/>
                  </a:lnTo>
                  <a:lnTo>
                    <a:pt x="0" y="1243457"/>
                  </a:lnTo>
                  <a:lnTo>
                    <a:pt x="809625" y="769874"/>
                  </a:lnTo>
                  <a:lnTo>
                    <a:pt x="2695575" y="769874"/>
                  </a:lnTo>
                  <a:lnTo>
                    <a:pt x="2695575" y="153924"/>
                  </a:lnTo>
                  <a:lnTo>
                    <a:pt x="2687722" y="105241"/>
                  </a:lnTo>
                  <a:lnTo>
                    <a:pt x="2665854" y="62983"/>
                  </a:lnTo>
                  <a:lnTo>
                    <a:pt x="2632508" y="29675"/>
                  </a:lnTo>
                  <a:lnTo>
                    <a:pt x="2590219" y="7839"/>
                  </a:lnTo>
                  <a:lnTo>
                    <a:pt x="2541524" y="0"/>
                  </a:lnTo>
                  <a:close/>
                </a:path>
                <a:path w="2695575" h="1243964">
                  <a:moveTo>
                    <a:pt x="2695575" y="769874"/>
                  </a:moveTo>
                  <a:lnTo>
                    <a:pt x="809625" y="769874"/>
                  </a:lnTo>
                  <a:lnTo>
                    <a:pt x="817464" y="818569"/>
                  </a:lnTo>
                  <a:lnTo>
                    <a:pt x="839300" y="860858"/>
                  </a:lnTo>
                  <a:lnTo>
                    <a:pt x="872608" y="894204"/>
                  </a:lnTo>
                  <a:lnTo>
                    <a:pt x="914866" y="916072"/>
                  </a:lnTo>
                  <a:lnTo>
                    <a:pt x="963549" y="923925"/>
                  </a:lnTo>
                  <a:lnTo>
                    <a:pt x="2541524" y="923925"/>
                  </a:lnTo>
                  <a:lnTo>
                    <a:pt x="2590219" y="916072"/>
                  </a:lnTo>
                  <a:lnTo>
                    <a:pt x="2632508" y="894204"/>
                  </a:lnTo>
                  <a:lnTo>
                    <a:pt x="2665854" y="860858"/>
                  </a:lnTo>
                  <a:lnTo>
                    <a:pt x="2687722" y="818569"/>
                  </a:lnTo>
                  <a:lnTo>
                    <a:pt x="2695575" y="769874"/>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29" name="object 28"/>
            <p:cNvSpPr/>
            <p:nvPr/>
          </p:nvSpPr>
          <p:spPr>
            <a:xfrm>
              <a:off x="7653240" y="1938240"/>
              <a:ext cx="2695320" cy="1243440"/>
            </a:xfrm>
            <a:custGeom>
              <a:avLst/>
              <a:gdLst>
                <a:gd name="textAreaLeft" fmla="*/ 0 w 2695320"/>
                <a:gd name="textAreaRight" fmla="*/ 2695680 w 2695320"/>
                <a:gd name="textAreaTop" fmla="*/ 0 h 1243440"/>
                <a:gd name="textAreaBottom" fmla="*/ 1243800 h 1243440"/>
              </a:gdLst>
              <a:ahLst/>
              <a:rect l="textAreaLeft" t="textAreaTop" r="textAreaRight" b="textAreaBottom"/>
              <a:pathLst>
                <a:path w="2695575" h="1243964">
                  <a:moveTo>
                    <a:pt x="809625" y="153924"/>
                  </a:moveTo>
                  <a:lnTo>
                    <a:pt x="817464" y="105241"/>
                  </a:lnTo>
                  <a:lnTo>
                    <a:pt x="839300" y="62983"/>
                  </a:lnTo>
                  <a:lnTo>
                    <a:pt x="872608" y="29675"/>
                  </a:lnTo>
                  <a:lnTo>
                    <a:pt x="914866" y="7839"/>
                  </a:lnTo>
                  <a:lnTo>
                    <a:pt x="963549" y="0"/>
                  </a:lnTo>
                  <a:lnTo>
                    <a:pt x="1123950" y="0"/>
                  </a:lnTo>
                  <a:lnTo>
                    <a:pt x="1595374" y="0"/>
                  </a:lnTo>
                  <a:lnTo>
                    <a:pt x="2541524" y="0"/>
                  </a:lnTo>
                  <a:lnTo>
                    <a:pt x="2590219" y="7839"/>
                  </a:lnTo>
                  <a:lnTo>
                    <a:pt x="2632508" y="29675"/>
                  </a:lnTo>
                  <a:lnTo>
                    <a:pt x="2665854" y="62983"/>
                  </a:lnTo>
                  <a:lnTo>
                    <a:pt x="2687722" y="105241"/>
                  </a:lnTo>
                  <a:lnTo>
                    <a:pt x="2695575" y="153924"/>
                  </a:lnTo>
                  <a:lnTo>
                    <a:pt x="2695575" y="538861"/>
                  </a:lnTo>
                  <a:lnTo>
                    <a:pt x="2695575" y="769874"/>
                  </a:lnTo>
                  <a:lnTo>
                    <a:pt x="2687722" y="818569"/>
                  </a:lnTo>
                  <a:lnTo>
                    <a:pt x="2665854" y="860858"/>
                  </a:lnTo>
                  <a:lnTo>
                    <a:pt x="2632508" y="894204"/>
                  </a:lnTo>
                  <a:lnTo>
                    <a:pt x="2590219" y="916072"/>
                  </a:lnTo>
                  <a:lnTo>
                    <a:pt x="2541524" y="923925"/>
                  </a:lnTo>
                  <a:lnTo>
                    <a:pt x="1595374" y="923925"/>
                  </a:lnTo>
                  <a:lnTo>
                    <a:pt x="1123950" y="923925"/>
                  </a:lnTo>
                  <a:lnTo>
                    <a:pt x="963549" y="923925"/>
                  </a:lnTo>
                  <a:lnTo>
                    <a:pt x="914866" y="916072"/>
                  </a:lnTo>
                  <a:lnTo>
                    <a:pt x="872608" y="894204"/>
                  </a:lnTo>
                  <a:lnTo>
                    <a:pt x="839300" y="860858"/>
                  </a:lnTo>
                  <a:lnTo>
                    <a:pt x="817464" y="818569"/>
                  </a:lnTo>
                  <a:lnTo>
                    <a:pt x="809625" y="769874"/>
                  </a:lnTo>
                  <a:lnTo>
                    <a:pt x="0" y="1243457"/>
                  </a:lnTo>
                  <a:lnTo>
                    <a:pt x="809625" y="538861"/>
                  </a:lnTo>
                  <a:lnTo>
                    <a:pt x="809625" y="153924"/>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730" name="object 29"/>
          <p:cNvGrpSpPr/>
          <p:nvPr/>
        </p:nvGrpSpPr>
        <p:grpSpPr>
          <a:xfrm>
            <a:off x="7082280" y="3540240"/>
            <a:ext cx="1770840" cy="1064520"/>
            <a:chOff x="7082280" y="3540240"/>
            <a:chExt cx="1770840" cy="1064520"/>
          </a:xfrm>
        </p:grpSpPr>
        <p:pic>
          <p:nvPicPr>
            <p:cNvPr id="731" name="object 30" descr=""/>
            <p:cNvPicPr/>
            <p:nvPr/>
          </p:nvPicPr>
          <p:blipFill>
            <a:blip r:embed="rId9"/>
            <a:stretch/>
          </p:blipFill>
          <p:spPr>
            <a:xfrm>
              <a:off x="7082280" y="3540240"/>
              <a:ext cx="156960" cy="167040"/>
            </a:xfrm>
            <a:prstGeom prst="rect">
              <a:avLst/>
            </a:prstGeom>
            <a:noFill/>
            <a:ln w="0">
              <a:noFill/>
            </a:ln>
          </p:spPr>
        </p:pic>
        <p:pic>
          <p:nvPicPr>
            <p:cNvPr id="732" name="object 31" descr=""/>
            <p:cNvPicPr/>
            <p:nvPr/>
          </p:nvPicPr>
          <p:blipFill>
            <a:blip r:embed="rId10"/>
            <a:stretch/>
          </p:blipFill>
          <p:spPr>
            <a:xfrm>
              <a:off x="7153200" y="3686040"/>
              <a:ext cx="1699920" cy="918720"/>
            </a:xfrm>
            <a:prstGeom prst="rect">
              <a:avLst/>
            </a:prstGeom>
            <a:noFill/>
            <a:ln w="0">
              <a:noFill/>
            </a:ln>
          </p:spPr>
        </p:pic>
        <p:pic>
          <p:nvPicPr>
            <p:cNvPr id="733" name="object 32" descr=""/>
            <p:cNvPicPr/>
            <p:nvPr/>
          </p:nvPicPr>
          <p:blipFill>
            <a:blip r:embed="rId11"/>
            <a:stretch/>
          </p:blipFill>
          <p:spPr>
            <a:xfrm>
              <a:off x="7610400" y="3771720"/>
              <a:ext cx="1137960" cy="747360"/>
            </a:xfrm>
            <a:prstGeom prst="rect">
              <a:avLst/>
            </a:prstGeom>
            <a:noFill/>
            <a:ln w="0">
              <a:noFill/>
            </a:ln>
          </p:spPr>
        </p:pic>
        <p:sp>
          <p:nvSpPr>
            <p:cNvPr id="734" name="object 33"/>
            <p:cNvSpPr/>
            <p:nvPr/>
          </p:nvSpPr>
          <p:spPr>
            <a:xfrm>
              <a:off x="7226640" y="3731040"/>
              <a:ext cx="1559880" cy="789120"/>
            </a:xfrm>
            <a:custGeom>
              <a:avLst/>
              <a:gdLst>
                <a:gd name="textAreaLeft" fmla="*/ 0 w 1559880"/>
                <a:gd name="textAreaRight" fmla="*/ 1560240 w 1559880"/>
                <a:gd name="textAreaTop" fmla="*/ 0 h 789120"/>
                <a:gd name="textAreaBottom" fmla="*/ 789480 h 789120"/>
              </a:gdLst>
              <a:ahLst/>
              <a:rect l="textAreaLeft" t="textAreaTop" r="textAreaRight" b="textAreaBottom"/>
              <a:pathLst>
                <a:path w="1560195" h="789304">
                  <a:moveTo>
                    <a:pt x="0" y="0"/>
                  </a:moveTo>
                  <a:lnTo>
                    <a:pt x="302895" y="366395"/>
                  </a:lnTo>
                  <a:lnTo>
                    <a:pt x="302895" y="668020"/>
                  </a:lnTo>
                  <a:lnTo>
                    <a:pt x="312370" y="715019"/>
                  </a:lnTo>
                  <a:lnTo>
                    <a:pt x="338216" y="753411"/>
                  </a:lnTo>
                  <a:lnTo>
                    <a:pt x="376564" y="779301"/>
                  </a:lnTo>
                  <a:lnTo>
                    <a:pt x="423545" y="788797"/>
                  </a:lnTo>
                  <a:lnTo>
                    <a:pt x="1439418" y="788797"/>
                  </a:lnTo>
                  <a:lnTo>
                    <a:pt x="1486417" y="779301"/>
                  </a:lnTo>
                  <a:lnTo>
                    <a:pt x="1524809" y="753411"/>
                  </a:lnTo>
                  <a:lnTo>
                    <a:pt x="1550699" y="715019"/>
                  </a:lnTo>
                  <a:lnTo>
                    <a:pt x="1560195" y="668020"/>
                  </a:lnTo>
                  <a:lnTo>
                    <a:pt x="1560195" y="185547"/>
                  </a:lnTo>
                  <a:lnTo>
                    <a:pt x="303102" y="185547"/>
                  </a:lnTo>
                  <a:lnTo>
                    <a:pt x="0" y="0"/>
                  </a:lnTo>
                  <a:close/>
                </a:path>
                <a:path w="1560195" h="789304">
                  <a:moveTo>
                    <a:pt x="1439418" y="64897"/>
                  </a:moveTo>
                  <a:lnTo>
                    <a:pt x="423545" y="64897"/>
                  </a:lnTo>
                  <a:lnTo>
                    <a:pt x="376564" y="74372"/>
                  </a:lnTo>
                  <a:lnTo>
                    <a:pt x="338216" y="100218"/>
                  </a:lnTo>
                  <a:lnTo>
                    <a:pt x="312370" y="138566"/>
                  </a:lnTo>
                  <a:lnTo>
                    <a:pt x="302895" y="185547"/>
                  </a:lnTo>
                  <a:lnTo>
                    <a:pt x="1560195" y="185547"/>
                  </a:lnTo>
                  <a:lnTo>
                    <a:pt x="1550699" y="138566"/>
                  </a:lnTo>
                  <a:lnTo>
                    <a:pt x="1524809" y="100218"/>
                  </a:lnTo>
                  <a:lnTo>
                    <a:pt x="1486417" y="74372"/>
                  </a:lnTo>
                  <a:lnTo>
                    <a:pt x="1439418" y="64897"/>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35" name="object 34"/>
            <p:cNvSpPr/>
            <p:nvPr/>
          </p:nvSpPr>
          <p:spPr>
            <a:xfrm>
              <a:off x="7226640" y="3731040"/>
              <a:ext cx="1559880" cy="789120"/>
            </a:xfrm>
            <a:custGeom>
              <a:avLst/>
              <a:gdLst>
                <a:gd name="textAreaLeft" fmla="*/ 0 w 1559880"/>
                <a:gd name="textAreaRight" fmla="*/ 1560240 w 1559880"/>
                <a:gd name="textAreaTop" fmla="*/ 0 h 789120"/>
                <a:gd name="textAreaBottom" fmla="*/ 789480 h 789120"/>
              </a:gdLst>
              <a:ahLst/>
              <a:rect l="textAreaLeft" t="textAreaTop" r="textAreaRight" b="textAreaBottom"/>
              <a:pathLst>
                <a:path w="1560195" h="789304">
                  <a:moveTo>
                    <a:pt x="302895" y="185547"/>
                  </a:moveTo>
                  <a:lnTo>
                    <a:pt x="312370" y="138566"/>
                  </a:lnTo>
                  <a:lnTo>
                    <a:pt x="338216" y="100218"/>
                  </a:lnTo>
                  <a:lnTo>
                    <a:pt x="376564" y="74372"/>
                  </a:lnTo>
                  <a:lnTo>
                    <a:pt x="423545" y="64897"/>
                  </a:lnTo>
                  <a:lnTo>
                    <a:pt x="512445" y="64897"/>
                  </a:lnTo>
                  <a:lnTo>
                    <a:pt x="826770" y="64897"/>
                  </a:lnTo>
                  <a:lnTo>
                    <a:pt x="1439418" y="64897"/>
                  </a:lnTo>
                  <a:lnTo>
                    <a:pt x="1486417" y="74372"/>
                  </a:lnTo>
                  <a:lnTo>
                    <a:pt x="1524809" y="100218"/>
                  </a:lnTo>
                  <a:lnTo>
                    <a:pt x="1550699" y="138566"/>
                  </a:lnTo>
                  <a:lnTo>
                    <a:pt x="1560195" y="185547"/>
                  </a:lnTo>
                  <a:lnTo>
                    <a:pt x="1560195" y="366395"/>
                  </a:lnTo>
                  <a:lnTo>
                    <a:pt x="1560195" y="668020"/>
                  </a:lnTo>
                  <a:lnTo>
                    <a:pt x="1550699" y="715019"/>
                  </a:lnTo>
                  <a:lnTo>
                    <a:pt x="1524809" y="753411"/>
                  </a:lnTo>
                  <a:lnTo>
                    <a:pt x="1486417" y="779301"/>
                  </a:lnTo>
                  <a:lnTo>
                    <a:pt x="1439418" y="788797"/>
                  </a:lnTo>
                  <a:lnTo>
                    <a:pt x="826770" y="788797"/>
                  </a:lnTo>
                  <a:lnTo>
                    <a:pt x="512445" y="788797"/>
                  </a:lnTo>
                  <a:lnTo>
                    <a:pt x="423545" y="788797"/>
                  </a:lnTo>
                  <a:lnTo>
                    <a:pt x="376564" y="779301"/>
                  </a:lnTo>
                  <a:lnTo>
                    <a:pt x="338216" y="753411"/>
                  </a:lnTo>
                  <a:lnTo>
                    <a:pt x="312370" y="715019"/>
                  </a:lnTo>
                  <a:lnTo>
                    <a:pt x="302895" y="668020"/>
                  </a:lnTo>
                  <a:lnTo>
                    <a:pt x="302895" y="366395"/>
                  </a:lnTo>
                  <a:lnTo>
                    <a:pt x="0" y="0"/>
                  </a:lnTo>
                  <a:lnTo>
                    <a:pt x="302895" y="185420"/>
                  </a:lnTo>
                  <a:close/>
                </a:path>
              </a:pathLst>
            </a:custGeom>
            <a:noFill/>
            <a:ln w="28574">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36" name="object 35"/>
          <p:cNvSpPr/>
          <p:nvPr/>
        </p:nvSpPr>
        <p:spPr>
          <a:xfrm>
            <a:off x="887400" y="4775760"/>
            <a:ext cx="10098000" cy="923760"/>
          </a:xfrm>
          <a:prstGeom prst="rect">
            <a:avLst/>
          </a:prstGeom>
          <a:noFill/>
          <a:ln w="0">
            <a:noFill/>
          </a:ln>
        </p:spPr>
        <p:style>
          <a:lnRef idx="0"/>
          <a:fillRef idx="0"/>
          <a:effectRef idx="0"/>
          <a:fontRef idx="minor"/>
        </p:style>
        <p:txBody>
          <a:bodyPr lIns="0" rIns="0" tIns="5760" bIns="0" anchor="t">
            <a:spAutoFit/>
          </a:bodyPr>
          <a:p>
            <a:pPr marL="38160" defTabSz="914400">
              <a:lnSpc>
                <a:spcPct val="102000"/>
              </a:lnSpc>
              <a:spcBef>
                <a:spcPts val="45"/>
              </a:spcBef>
            </a:pPr>
            <a:r>
              <a:rPr b="0" lang="en-US" sz="2750" spc="45" strike="noStrike" u="none">
                <a:solidFill>
                  <a:srgbClr val="464646"/>
                </a:solidFill>
                <a:uFillTx/>
                <a:latin typeface="Trebuchet MS"/>
              </a:rPr>
              <a:t>Remember,</a:t>
            </a:r>
            <a:r>
              <a:rPr b="0" lang="en-US" sz="2750" spc="-170"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150" strike="noStrike" u="none">
                <a:solidFill>
                  <a:srgbClr val="464646"/>
                </a:solidFill>
                <a:uFillTx/>
                <a:latin typeface="Trebuchet MS"/>
              </a:rPr>
              <a:t> </a:t>
            </a:r>
            <a:r>
              <a:rPr b="0" lang="en-US" sz="2750" spc="150" strike="noStrike" u="none">
                <a:solidFill>
                  <a:srgbClr val="464646"/>
                </a:solidFill>
                <a:uFillTx/>
                <a:latin typeface="Trebuchet MS"/>
              </a:rPr>
              <a:t>decomposing</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79" strike="noStrike" u="none">
                <a:solidFill>
                  <a:srgbClr val="464646"/>
                </a:solidFill>
                <a:uFillTx/>
                <a:latin typeface="Trebuchet MS"/>
              </a:rPr>
              <a:t> </a:t>
            </a:r>
            <a:r>
              <a:rPr b="0" lang="en-US" sz="2750" spc="91" strike="noStrike" u="none">
                <a:solidFill>
                  <a:srgbClr val="464646"/>
                </a:solidFill>
                <a:uFillTx/>
                <a:latin typeface="Trebuchet MS"/>
              </a:rPr>
              <a:t>update</a:t>
            </a:r>
            <a:r>
              <a:rPr b="0" lang="en-US" sz="2750" spc="-74" strike="noStrike" u="none">
                <a:solidFill>
                  <a:srgbClr val="464646"/>
                </a:solidFill>
                <a:uFillTx/>
                <a:latin typeface="Trebuchet MS"/>
              </a:rPr>
              <a:t> </a:t>
            </a:r>
            <a:r>
              <a:rPr b="0" lang="en-US" sz="2750" spc="113" strike="noStrike" u="none">
                <a:solidFill>
                  <a:srgbClr val="464646"/>
                </a:solidFill>
                <a:uFillTx/>
                <a:latin typeface="Trebuchet MS"/>
              </a:rPr>
              <a:t>matix</a:t>
            </a:r>
            <a:r>
              <a:rPr b="0" lang="en-US" sz="2750" spc="-74" strike="noStrike" u="none">
                <a:solidFill>
                  <a:srgbClr val="464646"/>
                </a:solidFill>
                <a:uFillTx/>
                <a:latin typeface="Trebuchet MS"/>
              </a:rPr>
              <a:t> </a:t>
            </a:r>
            <a:r>
              <a:rPr b="0" lang="en-US" sz="2750" spc="-26" strike="noStrike" u="none">
                <a:solidFill>
                  <a:srgbClr val="464646"/>
                </a:solidFill>
                <a:uFillTx/>
                <a:latin typeface="Trebuchet MS"/>
              </a:rPr>
              <a:t>(</a:t>
            </a:r>
            <a:r>
              <a:rPr b="0" lang="en-US" sz="2750" spc="-26" strike="noStrike" u="none">
                <a:solidFill>
                  <a:srgbClr val="4f81bc"/>
                </a:solidFill>
                <a:uFillTx/>
                <a:latin typeface="Cambria Math"/>
              </a:rPr>
              <a:t>Δ𝑊</a:t>
            </a:r>
            <a:r>
              <a:rPr b="0" lang="en-US" sz="2750" spc="-26" strike="noStrike" u="none">
                <a:solidFill>
                  <a:srgbClr val="464646"/>
                </a:solidFill>
                <a:uFillTx/>
                <a:latin typeface="Trebuchet MS"/>
              </a:rPr>
              <a:t>),</a:t>
            </a:r>
            <a:r>
              <a:rPr b="0" lang="en-US" sz="2750" spc="-96" strike="noStrike" u="none">
                <a:solidFill>
                  <a:srgbClr val="464646"/>
                </a:solidFill>
                <a:uFillTx/>
                <a:latin typeface="Trebuchet MS"/>
              </a:rPr>
              <a:t> </a:t>
            </a:r>
            <a:r>
              <a:rPr b="0" lang="en-US" sz="2750" spc="119" strike="noStrike" u="none">
                <a:solidFill>
                  <a:srgbClr val="464646"/>
                </a:solidFill>
                <a:uFillTx/>
                <a:latin typeface="Trebuchet MS"/>
              </a:rPr>
              <a:t>and </a:t>
            </a:r>
            <a:r>
              <a:rPr b="0" lang="en-US" sz="2750" spc="96" strike="noStrike" u="none">
                <a:solidFill>
                  <a:srgbClr val="464646"/>
                </a:solidFill>
                <a:uFillTx/>
                <a:latin typeface="Trebuchet MS"/>
              </a:rPr>
              <a:t>not</a:t>
            </a:r>
            <a:r>
              <a:rPr b="0" lang="en-US" sz="2750" spc="-130"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54" strike="noStrike" u="none">
                <a:solidFill>
                  <a:srgbClr val="464646"/>
                </a:solidFill>
                <a:uFillTx/>
                <a:latin typeface="Trebuchet MS"/>
              </a:rPr>
              <a:t> </a:t>
            </a:r>
            <a:r>
              <a:rPr b="0" lang="en-US" sz="2750" spc="85" strike="noStrike" u="none">
                <a:solidFill>
                  <a:srgbClr val="464646"/>
                </a:solidFill>
                <a:uFillTx/>
                <a:latin typeface="Trebuchet MS"/>
              </a:rPr>
              <a:t>original</a:t>
            </a:r>
            <a:r>
              <a:rPr b="0" lang="en-US" sz="2750" spc="-91" strike="noStrike" u="none">
                <a:solidFill>
                  <a:srgbClr val="464646"/>
                </a:solidFill>
                <a:uFillTx/>
                <a:latin typeface="Trebuchet MS"/>
              </a:rPr>
              <a:t> </a:t>
            </a:r>
            <a:r>
              <a:rPr b="0" lang="en-US" sz="2750" spc="111" strike="noStrike" u="none">
                <a:solidFill>
                  <a:srgbClr val="464646"/>
                </a:solidFill>
                <a:uFillTx/>
                <a:latin typeface="Trebuchet MS"/>
              </a:rPr>
              <a:t>weights</a:t>
            </a:r>
            <a:r>
              <a:rPr b="0" lang="en-US" sz="2750" spc="-45" strike="noStrike" u="none">
                <a:solidFill>
                  <a:srgbClr val="464646"/>
                </a:solidFill>
                <a:uFillTx/>
                <a:latin typeface="Trebuchet MS"/>
              </a:rPr>
              <a:t> </a:t>
            </a:r>
            <a:r>
              <a:rPr b="0" lang="en-US" sz="2750" spc="-26" strike="noStrike" u="none">
                <a:solidFill>
                  <a:srgbClr val="c0504d"/>
                </a:solidFill>
                <a:uFillTx/>
                <a:latin typeface="Cambria Math"/>
              </a:rPr>
              <a:t>𝑊</a:t>
            </a:r>
            <a:r>
              <a:rPr b="0" lang="en-US" sz="3000" spc="-37" strike="noStrike" u="none" baseline="-15000">
                <a:solidFill>
                  <a:srgbClr val="c0504d"/>
                </a:solidFill>
                <a:uFillTx/>
                <a:latin typeface="Cambria Math"/>
              </a:rPr>
              <a:t>0</a:t>
            </a:r>
            <a:r>
              <a:rPr b="0" lang="en-US" sz="2750" spc="-26" strike="noStrike" u="none">
                <a:solidFill>
                  <a:srgbClr val="464646"/>
                </a:solidFill>
                <a:uFillTx/>
                <a:latin typeface="Trebuchet MS"/>
              </a:rPr>
              <a:t>.</a:t>
            </a:r>
            <a:endParaRPr b="0" lang="en-US" sz="2750" strike="noStrike" u="none">
              <a:solidFill>
                <a:srgbClr val="000000"/>
              </a:solidFill>
              <a:uFillTx/>
              <a:latin typeface="Arial"/>
            </a:endParaRPr>
          </a:p>
        </p:txBody>
      </p:sp>
      <p:sp>
        <p:nvSpPr>
          <p:cNvPr id="737" name="object 36"/>
          <p:cNvSpPr/>
          <p:nvPr/>
        </p:nvSpPr>
        <p:spPr>
          <a:xfrm>
            <a:off x="2470320" y="2591280"/>
            <a:ext cx="781920" cy="1383840"/>
          </a:xfrm>
          <a:prstGeom prst="rect">
            <a:avLst/>
          </a:prstGeom>
          <a:noFill/>
          <a:ln w="0">
            <a:noFill/>
          </a:ln>
        </p:spPr>
        <p:style>
          <a:lnRef idx="0"/>
          <a:fillRef idx="0"/>
          <a:effectRef idx="0"/>
          <a:fontRef idx="minor"/>
        </p:style>
        <p:txBody>
          <a:bodyPr lIns="0" rIns="0" tIns="10800" bIns="0" anchor="t">
            <a:spAutoFit/>
          </a:bodyPr>
          <a:p>
            <a:pPr marL="128160" algn="ctr" defTabSz="914400">
              <a:lnSpc>
                <a:spcPct val="100000"/>
              </a:lnSpc>
              <a:spcBef>
                <a:spcPts val="85"/>
              </a:spcBef>
            </a:pPr>
            <a:r>
              <a:rPr b="0" lang="en-US" sz="1800" spc="-11" strike="noStrike" u="none">
                <a:solidFill>
                  <a:srgbClr val="ffffff"/>
                </a:solidFill>
                <a:uFillTx/>
                <a:latin typeface="Calibri"/>
              </a:rPr>
              <a:t>Initial </a:t>
            </a:r>
            <a:r>
              <a:rPr b="0" lang="en-US" sz="1800" spc="-26" strike="noStrike" u="none">
                <a:solidFill>
                  <a:srgbClr val="ffffff"/>
                </a:solidFill>
                <a:uFillTx/>
                <a:latin typeface="Calibri"/>
              </a:rPr>
              <a:t>LLM</a:t>
            </a:r>
            <a:endParaRPr b="0" lang="en-US" sz="1800" strike="noStrike" u="none">
              <a:solidFill>
                <a:srgbClr val="000000"/>
              </a:solidFill>
              <a:uFillTx/>
              <a:latin typeface="Arial"/>
            </a:endParaRPr>
          </a:p>
          <a:p>
            <a:pPr algn="ctr" defTabSz="914400">
              <a:lnSpc>
                <a:spcPct val="100000"/>
              </a:lnSpc>
              <a:spcBef>
                <a:spcPts val="14"/>
              </a:spcBef>
            </a:pPr>
            <a:r>
              <a:rPr b="0" lang="en-US" sz="1800" spc="-11" strike="noStrike" u="none">
                <a:solidFill>
                  <a:srgbClr val="ffffff"/>
                </a:solidFill>
                <a:uFillTx/>
                <a:latin typeface="Calibri"/>
              </a:rPr>
              <a:t>Weights</a:t>
            </a:r>
            <a:endParaRPr b="0" lang="en-US" sz="1800" strike="noStrike" u="none">
              <a:solidFill>
                <a:srgbClr val="000000"/>
              </a:solidFill>
              <a:uFillTx/>
              <a:latin typeface="Arial"/>
            </a:endParaRPr>
          </a:p>
        </p:txBody>
      </p:sp>
      <p:grpSp>
        <p:nvGrpSpPr>
          <p:cNvPr id="738" name="object 37"/>
          <p:cNvGrpSpPr/>
          <p:nvPr/>
        </p:nvGrpSpPr>
        <p:grpSpPr>
          <a:xfrm>
            <a:off x="4124160" y="2028600"/>
            <a:ext cx="1347480" cy="1137960"/>
            <a:chOff x="4124160" y="2028600"/>
            <a:chExt cx="1347480" cy="1137960"/>
          </a:xfrm>
        </p:grpSpPr>
        <p:pic>
          <p:nvPicPr>
            <p:cNvPr id="739" name="object 38" descr=""/>
            <p:cNvPicPr/>
            <p:nvPr/>
          </p:nvPicPr>
          <p:blipFill>
            <a:blip r:embed="rId12"/>
            <a:stretch/>
          </p:blipFill>
          <p:spPr>
            <a:xfrm>
              <a:off x="4124160" y="2028600"/>
              <a:ext cx="1347480" cy="1137960"/>
            </a:xfrm>
            <a:prstGeom prst="rect">
              <a:avLst/>
            </a:prstGeom>
            <a:noFill/>
            <a:ln w="0">
              <a:noFill/>
            </a:ln>
          </p:spPr>
        </p:pic>
        <p:pic>
          <p:nvPicPr>
            <p:cNvPr id="740" name="object 39" descr=""/>
            <p:cNvPicPr/>
            <p:nvPr/>
          </p:nvPicPr>
          <p:blipFill>
            <a:blip r:embed="rId13"/>
            <a:stretch/>
          </p:blipFill>
          <p:spPr>
            <a:xfrm>
              <a:off x="4248000" y="2095560"/>
              <a:ext cx="1118880" cy="852120"/>
            </a:xfrm>
            <a:prstGeom prst="rect">
              <a:avLst/>
            </a:prstGeom>
            <a:noFill/>
            <a:ln w="0">
              <a:noFill/>
            </a:ln>
          </p:spPr>
        </p:pic>
        <p:sp>
          <p:nvSpPr>
            <p:cNvPr id="741" name="object 40"/>
            <p:cNvSpPr/>
            <p:nvPr/>
          </p:nvSpPr>
          <p:spPr>
            <a:xfrm>
              <a:off x="4195800" y="2081160"/>
              <a:ext cx="1204920" cy="996480"/>
            </a:xfrm>
            <a:custGeom>
              <a:avLst/>
              <a:gdLst>
                <a:gd name="textAreaLeft" fmla="*/ 0 w 1204920"/>
                <a:gd name="textAreaRight" fmla="*/ 1205280 w 1204920"/>
                <a:gd name="textAreaTop" fmla="*/ 0 h 996480"/>
                <a:gd name="textAreaBottom" fmla="*/ 996840 h 996480"/>
              </a:gdLst>
              <a:ahLst/>
              <a:rect l="textAreaLeft" t="textAreaTop" r="textAreaRight" b="textAreaBottom"/>
              <a:pathLst>
                <a:path w="1205229" h="996950">
                  <a:moveTo>
                    <a:pt x="984250" y="781050"/>
                  </a:moveTo>
                  <a:lnTo>
                    <a:pt x="688975" y="781050"/>
                  </a:lnTo>
                  <a:lnTo>
                    <a:pt x="1205102" y="996696"/>
                  </a:lnTo>
                  <a:lnTo>
                    <a:pt x="984250" y="781050"/>
                  </a:lnTo>
                  <a:close/>
                </a:path>
                <a:path w="1205229" h="996950">
                  <a:moveTo>
                    <a:pt x="1050798" y="0"/>
                  </a:moveTo>
                  <a:lnTo>
                    <a:pt x="130175" y="0"/>
                  </a:lnTo>
                  <a:lnTo>
                    <a:pt x="79456" y="10213"/>
                  </a:lnTo>
                  <a:lnTo>
                    <a:pt x="38084" y="38084"/>
                  </a:lnTo>
                  <a:lnTo>
                    <a:pt x="10213" y="79456"/>
                  </a:lnTo>
                  <a:lnTo>
                    <a:pt x="0" y="130175"/>
                  </a:lnTo>
                  <a:lnTo>
                    <a:pt x="25" y="650875"/>
                  </a:lnTo>
                  <a:lnTo>
                    <a:pt x="10213" y="701486"/>
                  </a:lnTo>
                  <a:lnTo>
                    <a:pt x="38084" y="742902"/>
                  </a:lnTo>
                  <a:lnTo>
                    <a:pt x="79456" y="770816"/>
                  </a:lnTo>
                  <a:lnTo>
                    <a:pt x="130175" y="781050"/>
                  </a:lnTo>
                  <a:lnTo>
                    <a:pt x="1050798" y="781050"/>
                  </a:lnTo>
                  <a:lnTo>
                    <a:pt x="1101536" y="770816"/>
                  </a:lnTo>
                  <a:lnTo>
                    <a:pt x="1142952" y="742902"/>
                  </a:lnTo>
                  <a:lnTo>
                    <a:pt x="1170866" y="701486"/>
                  </a:lnTo>
                  <a:lnTo>
                    <a:pt x="1181100" y="650875"/>
                  </a:lnTo>
                  <a:lnTo>
                    <a:pt x="1181100" y="130175"/>
                  </a:lnTo>
                  <a:lnTo>
                    <a:pt x="1170866" y="79456"/>
                  </a:lnTo>
                  <a:lnTo>
                    <a:pt x="1142952" y="38084"/>
                  </a:lnTo>
                  <a:lnTo>
                    <a:pt x="1101536" y="10213"/>
                  </a:lnTo>
                  <a:lnTo>
                    <a:pt x="1050798"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42" name="object 41"/>
            <p:cNvSpPr/>
            <p:nvPr/>
          </p:nvSpPr>
          <p:spPr>
            <a:xfrm>
              <a:off x="4195800" y="2081160"/>
              <a:ext cx="1204920" cy="996480"/>
            </a:xfrm>
            <a:custGeom>
              <a:avLst/>
              <a:gdLst>
                <a:gd name="textAreaLeft" fmla="*/ 0 w 1204920"/>
                <a:gd name="textAreaRight" fmla="*/ 1205280 w 1204920"/>
                <a:gd name="textAreaTop" fmla="*/ 0 h 996480"/>
                <a:gd name="textAreaBottom" fmla="*/ 996840 h 996480"/>
              </a:gdLst>
              <a:ahLst/>
              <a:rect l="textAreaLeft" t="textAreaTop" r="textAreaRight" b="textAreaBottom"/>
              <a:pathLst>
                <a:path w="1205229" h="996950">
                  <a:moveTo>
                    <a:pt x="0" y="130175"/>
                  </a:moveTo>
                  <a:lnTo>
                    <a:pt x="10213" y="79456"/>
                  </a:lnTo>
                  <a:lnTo>
                    <a:pt x="38084" y="38084"/>
                  </a:lnTo>
                  <a:lnTo>
                    <a:pt x="79456" y="10213"/>
                  </a:lnTo>
                  <a:lnTo>
                    <a:pt x="130175" y="0"/>
                  </a:lnTo>
                  <a:lnTo>
                    <a:pt x="688975" y="0"/>
                  </a:lnTo>
                  <a:lnTo>
                    <a:pt x="984250" y="0"/>
                  </a:lnTo>
                  <a:lnTo>
                    <a:pt x="1050798" y="0"/>
                  </a:lnTo>
                  <a:lnTo>
                    <a:pt x="1101536" y="10213"/>
                  </a:lnTo>
                  <a:lnTo>
                    <a:pt x="1142952" y="38084"/>
                  </a:lnTo>
                  <a:lnTo>
                    <a:pt x="1170866" y="79456"/>
                  </a:lnTo>
                  <a:lnTo>
                    <a:pt x="1181100" y="130175"/>
                  </a:lnTo>
                  <a:lnTo>
                    <a:pt x="1181100" y="455549"/>
                  </a:lnTo>
                  <a:lnTo>
                    <a:pt x="1181100" y="650875"/>
                  </a:lnTo>
                  <a:lnTo>
                    <a:pt x="1170866" y="701486"/>
                  </a:lnTo>
                  <a:lnTo>
                    <a:pt x="1142952" y="742902"/>
                  </a:lnTo>
                  <a:lnTo>
                    <a:pt x="1101536" y="770816"/>
                  </a:lnTo>
                  <a:lnTo>
                    <a:pt x="1050798" y="781050"/>
                  </a:lnTo>
                  <a:lnTo>
                    <a:pt x="984250" y="781050"/>
                  </a:lnTo>
                  <a:lnTo>
                    <a:pt x="1205102" y="996696"/>
                  </a:lnTo>
                  <a:lnTo>
                    <a:pt x="688975" y="781050"/>
                  </a:lnTo>
                  <a:lnTo>
                    <a:pt x="130175" y="781050"/>
                  </a:lnTo>
                  <a:lnTo>
                    <a:pt x="79456" y="770816"/>
                  </a:lnTo>
                  <a:lnTo>
                    <a:pt x="38084" y="742902"/>
                  </a:lnTo>
                  <a:lnTo>
                    <a:pt x="10213" y="701486"/>
                  </a:lnTo>
                  <a:lnTo>
                    <a:pt x="0" y="650748"/>
                  </a:lnTo>
                  <a:lnTo>
                    <a:pt x="0" y="455549"/>
                  </a:lnTo>
                  <a:lnTo>
                    <a:pt x="0" y="130175"/>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43" name="object 42"/>
          <p:cNvSpPr/>
          <p:nvPr/>
        </p:nvSpPr>
        <p:spPr>
          <a:xfrm>
            <a:off x="797760" y="1828800"/>
            <a:ext cx="4231440" cy="1014120"/>
          </a:xfrm>
          <a:prstGeom prst="rect">
            <a:avLst/>
          </a:prstGeom>
          <a:noFill/>
          <a:ln w="0">
            <a:noFill/>
          </a:ln>
        </p:spPr>
        <p:style>
          <a:lnRef idx="0"/>
          <a:fillRef idx="0"/>
          <a:effectRef idx="0"/>
          <a:fontRef idx="minor"/>
        </p:style>
        <p:txBody>
          <a:bodyPr lIns="0" rIns="0" tIns="200520" bIns="0" anchor="t">
            <a:spAutoFit/>
          </a:bodyPr>
          <a:p>
            <a:pPr marL="12600" defTabSz="914400">
              <a:lnSpc>
                <a:spcPct val="100000"/>
              </a:lnSpc>
              <a:spcBef>
                <a:spcPts val="1579"/>
              </a:spcBef>
            </a:pPr>
            <a:r>
              <a:rPr b="0" lang="en-US" sz="2750" strike="noStrike" u="none">
                <a:solidFill>
                  <a:srgbClr val="464646"/>
                </a:solidFill>
                <a:uFillTx/>
                <a:latin typeface="Trebuchet MS"/>
              </a:rPr>
              <a:t>while</a:t>
            </a:r>
            <a:r>
              <a:rPr b="0" lang="en-US" sz="2750" spc="-14" strike="noStrike" u="none">
                <a:solidFill>
                  <a:srgbClr val="464646"/>
                </a:solidFill>
                <a:uFillTx/>
                <a:latin typeface="Trebuchet MS"/>
              </a:rPr>
              <a:t> </a:t>
            </a:r>
            <a:r>
              <a:rPr b="0" lang="en-US" sz="2750" spc="99" strike="noStrike" u="none">
                <a:solidFill>
                  <a:srgbClr val="464646"/>
                </a:solidFill>
                <a:uFillTx/>
                <a:latin typeface="Trebuchet MS"/>
              </a:rPr>
              <a:t>finetuning</a:t>
            </a:r>
            <a:r>
              <a:rPr b="0" lang="en-US" sz="2750" spc="-6"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34" strike="noStrike" u="none">
                <a:solidFill>
                  <a:srgbClr val="464646"/>
                </a:solidFill>
                <a:uFillTx/>
                <a:latin typeface="Trebuchet MS"/>
              </a:rPr>
              <a:t> </a:t>
            </a:r>
            <a:r>
              <a:rPr b="0" lang="en-US" sz="2750" spc="-20" strike="noStrike" u="none">
                <a:solidFill>
                  <a:srgbClr val="464646"/>
                </a:solidFill>
                <a:uFillTx/>
                <a:latin typeface="Trebuchet MS"/>
              </a:rPr>
              <a:t>LLM.</a:t>
            </a:r>
            <a:endParaRPr b="0" lang="en-US" sz="2750" strike="noStrike" u="none">
              <a:solidFill>
                <a:srgbClr val="000000"/>
              </a:solidFill>
              <a:uFillTx/>
              <a:latin typeface="Arial"/>
            </a:endParaRPr>
          </a:p>
          <a:p>
            <a:pPr algn="r" defTabSz="914400">
              <a:lnSpc>
                <a:spcPct val="100000"/>
              </a:lnSpc>
              <a:spcBef>
                <a:spcPts val="950"/>
              </a:spcBef>
            </a:pPr>
            <a:r>
              <a:rPr b="0" lang="en-US" sz="1800" spc="-11" strike="noStrike" u="none">
                <a:solidFill>
                  <a:srgbClr val="ffffff"/>
                </a:solidFill>
                <a:uFillTx/>
                <a:latin typeface="Calibri"/>
              </a:rPr>
              <a:t>Update</a:t>
            </a:r>
            <a:endParaRPr b="0" lang="en-US" sz="1800" strike="noStrike" u="none">
              <a:solidFill>
                <a:srgbClr val="000000"/>
              </a:solidFill>
              <a:uFillTx/>
              <a:latin typeface="Arial"/>
            </a:endParaRPr>
          </a:p>
        </p:txBody>
      </p:sp>
      <p:sp>
        <p:nvSpPr>
          <p:cNvPr id="744" name="object 43"/>
          <p:cNvSpPr/>
          <p:nvPr/>
        </p:nvSpPr>
        <p:spPr>
          <a:xfrm>
            <a:off x="4476600" y="2442600"/>
            <a:ext cx="6199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rgbClr val="ffffff"/>
                </a:solidFill>
                <a:uFillTx/>
                <a:latin typeface="Calibri"/>
              </a:rPr>
              <a:t>matrix</a:t>
            </a:r>
            <a:endParaRPr b="0" lang="en-US" sz="1800" strike="noStrike" u="none">
              <a:solidFill>
                <a:srgbClr val="000000"/>
              </a:solidFill>
              <a:uFillTx/>
              <a:latin typeface="Arial"/>
            </a:endParaRPr>
          </a:p>
        </p:txBody>
      </p:sp>
      <p:sp>
        <p:nvSpPr>
          <p:cNvPr id="745" name="object 44"/>
          <p:cNvSpPr/>
          <p:nvPr/>
        </p:nvSpPr>
        <p:spPr>
          <a:xfrm>
            <a:off x="8787600" y="2096280"/>
            <a:ext cx="1239120" cy="833400"/>
          </a:xfrm>
          <a:prstGeom prst="rect">
            <a:avLst/>
          </a:prstGeom>
          <a:noFill/>
          <a:ln w="0">
            <a:noFill/>
          </a:ln>
        </p:spPr>
        <p:style>
          <a:lnRef idx="0"/>
          <a:fillRef idx="0"/>
          <a:effectRef idx="0"/>
          <a:fontRef idx="minor"/>
        </p:style>
        <p:txBody>
          <a:bodyPr lIns="0" rIns="0" tIns="10800" bIns="0" anchor="t">
            <a:spAutoFit/>
          </a:bodyPr>
          <a:p>
            <a:pPr marL="222840" indent="-210960" defTabSz="914400">
              <a:lnSpc>
                <a:spcPct val="100000"/>
              </a:lnSpc>
              <a:spcBef>
                <a:spcPts val="85"/>
              </a:spcBef>
              <a:tabLst>
                <a:tab algn="l" pos="0"/>
              </a:tabLst>
            </a:pPr>
            <a:r>
              <a:rPr b="0" lang="en-US" sz="1800" spc="-11" strike="noStrike" u="none">
                <a:solidFill>
                  <a:srgbClr val="ffffff"/>
                </a:solidFill>
                <a:uFillTx/>
                <a:latin typeface="Calibri"/>
              </a:rPr>
              <a:t>Decomposed matrices</a:t>
            </a:r>
            <a:endParaRPr b="0" lang="en-US" sz="1800" strike="noStrike" u="none">
              <a:solidFill>
                <a:srgbClr val="000000"/>
              </a:solidFill>
              <a:uFillTx/>
              <a:latin typeface="Arial"/>
            </a:endParaRPr>
          </a:p>
        </p:txBody>
      </p:sp>
      <p:grpSp>
        <p:nvGrpSpPr>
          <p:cNvPr id="746" name="object 45"/>
          <p:cNvGrpSpPr/>
          <p:nvPr/>
        </p:nvGrpSpPr>
        <p:grpSpPr>
          <a:xfrm>
            <a:off x="6534000" y="1809720"/>
            <a:ext cx="1395000" cy="1213920"/>
            <a:chOff x="6534000" y="1809720"/>
            <a:chExt cx="1395000" cy="1213920"/>
          </a:xfrm>
        </p:grpSpPr>
        <p:pic>
          <p:nvPicPr>
            <p:cNvPr id="747" name="object 46" descr=""/>
            <p:cNvPicPr/>
            <p:nvPr/>
          </p:nvPicPr>
          <p:blipFill>
            <a:blip r:embed="rId14"/>
            <a:stretch/>
          </p:blipFill>
          <p:spPr>
            <a:xfrm>
              <a:off x="6534000" y="1809720"/>
              <a:ext cx="1395000" cy="1213920"/>
            </a:xfrm>
            <a:prstGeom prst="rect">
              <a:avLst/>
            </a:prstGeom>
            <a:noFill/>
            <a:ln w="0">
              <a:noFill/>
            </a:ln>
          </p:spPr>
        </p:pic>
        <p:pic>
          <p:nvPicPr>
            <p:cNvPr id="748" name="object 47" descr=""/>
            <p:cNvPicPr/>
            <p:nvPr/>
          </p:nvPicPr>
          <p:blipFill>
            <a:blip r:embed="rId15"/>
            <a:stretch/>
          </p:blipFill>
          <p:spPr>
            <a:xfrm>
              <a:off x="6543720" y="1838160"/>
              <a:ext cx="1356840" cy="861480"/>
            </a:xfrm>
            <a:prstGeom prst="rect">
              <a:avLst/>
            </a:prstGeom>
            <a:noFill/>
            <a:ln w="0">
              <a:noFill/>
            </a:ln>
          </p:spPr>
        </p:pic>
        <p:sp>
          <p:nvSpPr>
            <p:cNvPr id="749" name="object 48"/>
            <p:cNvSpPr/>
            <p:nvPr/>
          </p:nvSpPr>
          <p:spPr>
            <a:xfrm>
              <a:off x="6605640" y="1862280"/>
              <a:ext cx="1257120" cy="1075320"/>
            </a:xfrm>
            <a:custGeom>
              <a:avLst/>
              <a:gdLst>
                <a:gd name="textAreaLeft" fmla="*/ 0 w 1257120"/>
                <a:gd name="textAreaRight" fmla="*/ 1257480 w 1257120"/>
                <a:gd name="textAreaTop" fmla="*/ 0 h 1075320"/>
                <a:gd name="textAreaBottom" fmla="*/ 1075680 h 1075320"/>
              </a:gdLst>
              <a:ahLst/>
              <a:rect l="textAreaLeft" t="textAreaTop" r="textAreaRight" b="textAreaBottom"/>
              <a:pathLst>
                <a:path w="1257300" h="1075689">
                  <a:moveTo>
                    <a:pt x="523875" y="723900"/>
                  </a:moveTo>
                  <a:lnTo>
                    <a:pt x="209550" y="723900"/>
                  </a:lnTo>
                  <a:lnTo>
                    <a:pt x="571373" y="1075309"/>
                  </a:lnTo>
                  <a:lnTo>
                    <a:pt x="523875" y="723900"/>
                  </a:lnTo>
                  <a:close/>
                </a:path>
                <a:path w="1257300" h="1075689">
                  <a:moveTo>
                    <a:pt x="1136523" y="0"/>
                  </a:moveTo>
                  <a:lnTo>
                    <a:pt x="120650" y="0"/>
                  </a:lnTo>
                  <a:lnTo>
                    <a:pt x="73669" y="9475"/>
                  </a:lnTo>
                  <a:lnTo>
                    <a:pt x="35321" y="35321"/>
                  </a:lnTo>
                  <a:lnTo>
                    <a:pt x="9475" y="73669"/>
                  </a:lnTo>
                  <a:lnTo>
                    <a:pt x="0" y="120650"/>
                  </a:lnTo>
                  <a:lnTo>
                    <a:pt x="25" y="603250"/>
                  </a:lnTo>
                  <a:lnTo>
                    <a:pt x="9475" y="650122"/>
                  </a:lnTo>
                  <a:lnTo>
                    <a:pt x="35321" y="688514"/>
                  </a:lnTo>
                  <a:lnTo>
                    <a:pt x="73669" y="714404"/>
                  </a:lnTo>
                  <a:lnTo>
                    <a:pt x="120650" y="723900"/>
                  </a:lnTo>
                  <a:lnTo>
                    <a:pt x="1136523" y="723900"/>
                  </a:lnTo>
                  <a:lnTo>
                    <a:pt x="1183522" y="714404"/>
                  </a:lnTo>
                  <a:lnTo>
                    <a:pt x="1221914" y="688514"/>
                  </a:lnTo>
                  <a:lnTo>
                    <a:pt x="1247804" y="650122"/>
                  </a:lnTo>
                  <a:lnTo>
                    <a:pt x="1257300" y="603250"/>
                  </a:lnTo>
                  <a:lnTo>
                    <a:pt x="1257300" y="120650"/>
                  </a:lnTo>
                  <a:lnTo>
                    <a:pt x="1247804" y="73669"/>
                  </a:lnTo>
                  <a:lnTo>
                    <a:pt x="1221914" y="35321"/>
                  </a:lnTo>
                  <a:lnTo>
                    <a:pt x="1183522" y="9475"/>
                  </a:lnTo>
                  <a:lnTo>
                    <a:pt x="1136523"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50" name="object 49"/>
            <p:cNvSpPr/>
            <p:nvPr/>
          </p:nvSpPr>
          <p:spPr>
            <a:xfrm>
              <a:off x="6605640" y="1862280"/>
              <a:ext cx="1257120" cy="1075320"/>
            </a:xfrm>
            <a:custGeom>
              <a:avLst/>
              <a:gdLst>
                <a:gd name="textAreaLeft" fmla="*/ 0 w 1257120"/>
                <a:gd name="textAreaRight" fmla="*/ 1257480 w 1257120"/>
                <a:gd name="textAreaTop" fmla="*/ 0 h 1075320"/>
                <a:gd name="textAreaBottom" fmla="*/ 1075680 h 1075320"/>
              </a:gdLst>
              <a:ahLst/>
              <a:rect l="textAreaLeft" t="textAreaTop" r="textAreaRight" b="textAreaBottom"/>
              <a:pathLst>
                <a:path w="1257300" h="1075689">
                  <a:moveTo>
                    <a:pt x="0" y="120650"/>
                  </a:moveTo>
                  <a:lnTo>
                    <a:pt x="9475" y="73669"/>
                  </a:lnTo>
                  <a:lnTo>
                    <a:pt x="35321" y="35321"/>
                  </a:lnTo>
                  <a:lnTo>
                    <a:pt x="73669" y="9475"/>
                  </a:lnTo>
                  <a:lnTo>
                    <a:pt x="120650" y="0"/>
                  </a:lnTo>
                  <a:lnTo>
                    <a:pt x="209550" y="0"/>
                  </a:lnTo>
                  <a:lnTo>
                    <a:pt x="523875" y="0"/>
                  </a:lnTo>
                  <a:lnTo>
                    <a:pt x="1136523" y="0"/>
                  </a:lnTo>
                  <a:lnTo>
                    <a:pt x="1183522" y="9475"/>
                  </a:lnTo>
                  <a:lnTo>
                    <a:pt x="1221914" y="35321"/>
                  </a:lnTo>
                  <a:lnTo>
                    <a:pt x="1247804" y="73669"/>
                  </a:lnTo>
                  <a:lnTo>
                    <a:pt x="1257300" y="120650"/>
                  </a:lnTo>
                  <a:lnTo>
                    <a:pt x="1257300" y="422275"/>
                  </a:lnTo>
                  <a:lnTo>
                    <a:pt x="1257300" y="603250"/>
                  </a:lnTo>
                  <a:lnTo>
                    <a:pt x="1247804" y="650122"/>
                  </a:lnTo>
                  <a:lnTo>
                    <a:pt x="1221914" y="688514"/>
                  </a:lnTo>
                  <a:lnTo>
                    <a:pt x="1183522" y="714404"/>
                  </a:lnTo>
                  <a:lnTo>
                    <a:pt x="1136523" y="723900"/>
                  </a:lnTo>
                  <a:lnTo>
                    <a:pt x="523875" y="723900"/>
                  </a:lnTo>
                  <a:lnTo>
                    <a:pt x="571373" y="1075309"/>
                  </a:lnTo>
                  <a:lnTo>
                    <a:pt x="209550" y="723900"/>
                  </a:lnTo>
                  <a:lnTo>
                    <a:pt x="120650" y="723900"/>
                  </a:lnTo>
                  <a:lnTo>
                    <a:pt x="73669" y="714404"/>
                  </a:lnTo>
                  <a:lnTo>
                    <a:pt x="35321" y="688514"/>
                  </a:lnTo>
                  <a:lnTo>
                    <a:pt x="9475" y="650122"/>
                  </a:lnTo>
                  <a:lnTo>
                    <a:pt x="0" y="603123"/>
                  </a:lnTo>
                  <a:lnTo>
                    <a:pt x="0" y="422275"/>
                  </a:lnTo>
                  <a:lnTo>
                    <a:pt x="0" y="120650"/>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51" name="object 50"/>
          <p:cNvSpPr/>
          <p:nvPr/>
        </p:nvSpPr>
        <p:spPr>
          <a:xfrm>
            <a:off x="6729120" y="1916280"/>
            <a:ext cx="1000440" cy="833400"/>
          </a:xfrm>
          <a:prstGeom prst="rect">
            <a:avLst/>
          </a:prstGeom>
          <a:noFill/>
          <a:ln w="0">
            <a:noFill/>
          </a:ln>
        </p:spPr>
        <p:style>
          <a:lnRef idx="0"/>
          <a:fillRef idx="0"/>
          <a:effectRef idx="0"/>
          <a:fontRef idx="minor"/>
        </p:style>
        <p:txBody>
          <a:bodyPr lIns="0" rIns="0" tIns="10800" bIns="0" anchor="t">
            <a:spAutoFit/>
          </a:bodyPr>
          <a:p>
            <a:pPr marL="12600" indent="167760" defTabSz="914400">
              <a:lnSpc>
                <a:spcPct val="100000"/>
              </a:lnSpc>
              <a:spcBef>
                <a:spcPts val="85"/>
              </a:spcBef>
              <a:tabLst>
                <a:tab algn="l" pos="0"/>
              </a:tabLst>
            </a:pPr>
            <a:r>
              <a:rPr b="0" lang="en-US" sz="1800" spc="-11" strike="noStrike" u="none">
                <a:solidFill>
                  <a:srgbClr val="ffffff"/>
                </a:solidFill>
                <a:uFillTx/>
                <a:latin typeface="Calibri"/>
              </a:rPr>
              <a:t>Scaling </a:t>
            </a:r>
            <a:r>
              <a:rPr b="0" lang="en-US" sz="1800" spc="-20" strike="noStrike" u="none">
                <a:solidFill>
                  <a:srgbClr val="ffffff"/>
                </a:solidFill>
                <a:uFillTx/>
                <a:latin typeface="Calibri"/>
              </a:rPr>
              <a:t>parameter</a:t>
            </a:r>
            <a:endParaRPr b="0" lang="en-US" sz="1800" strike="noStrike" u="none">
              <a:solidFill>
                <a:srgbClr val="000000"/>
              </a:solidFill>
              <a:uFillTx/>
              <a:latin typeface="Arial"/>
            </a:endParaRPr>
          </a:p>
        </p:txBody>
      </p:sp>
      <p:sp>
        <p:nvSpPr>
          <p:cNvPr id="752" name="PlaceHolder 2"/>
          <p:cNvSpPr>
            <a:spLocks noGrp="1"/>
          </p:cNvSpPr>
          <p:nvPr>
            <p:ph type="ftr" idx="76"/>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753" name="object 53"/>
          <p:cNvSpPr/>
          <p:nvPr/>
        </p:nvSpPr>
        <p:spPr>
          <a:xfrm>
            <a:off x="11711160" y="6491160"/>
            <a:ext cx="20268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40" strike="noStrike" u="none">
                <a:solidFill>
                  <a:srgbClr val="888888"/>
                </a:solidFill>
                <a:uFillTx/>
                <a:latin typeface="Trebuchet MS"/>
              </a:rPr>
              <a:t>40</a:t>
            </a:r>
            <a:endParaRPr b="0" lang="en-US" sz="1200" strike="noStrike" u="none">
              <a:solidFill>
                <a:srgbClr val="000000"/>
              </a:solidFill>
              <a:uFillTx/>
              <a:latin typeface="Arial"/>
            </a:endParaRPr>
          </a:p>
        </p:txBody>
      </p:sp>
      <p:sp>
        <p:nvSpPr>
          <p:cNvPr id="754" name="object 51"/>
          <p:cNvSpPr/>
          <p:nvPr/>
        </p:nvSpPr>
        <p:spPr>
          <a:xfrm>
            <a:off x="7797960" y="3852000"/>
            <a:ext cx="722880" cy="837720"/>
          </a:xfrm>
          <a:prstGeom prst="rect">
            <a:avLst/>
          </a:prstGeom>
          <a:noFill/>
          <a:ln w="0">
            <a:noFill/>
          </a:ln>
        </p:spPr>
        <p:style>
          <a:lnRef idx="0"/>
          <a:fillRef idx="0"/>
          <a:effectRef idx="0"/>
          <a:fontRef idx="minor"/>
        </p:style>
        <p:txBody>
          <a:bodyPr lIns="0" rIns="0" tIns="12600" bIns="0" anchor="t">
            <a:spAutoFit/>
          </a:bodyPr>
          <a:p>
            <a:pPr algn="ctr" defTabSz="914400">
              <a:lnSpc>
                <a:spcPct val="100000"/>
              </a:lnSpc>
              <a:spcBef>
                <a:spcPts val="99"/>
              </a:spcBef>
            </a:pPr>
            <a:r>
              <a:rPr b="0" lang="en-US" sz="1800" strike="noStrike" u="none">
                <a:solidFill>
                  <a:srgbClr val="ffffff"/>
                </a:solidFill>
                <a:uFillTx/>
                <a:latin typeface="Calibri"/>
              </a:rPr>
              <a:t>Rank</a:t>
            </a:r>
            <a:r>
              <a:rPr b="0" lang="en-US" sz="1800" spc="14" strike="noStrike" u="none">
                <a:solidFill>
                  <a:srgbClr val="ffffff"/>
                </a:solidFill>
                <a:uFillTx/>
                <a:latin typeface="Calibri"/>
              </a:rPr>
              <a:t> </a:t>
            </a:r>
            <a:r>
              <a:rPr b="0" lang="en-US" sz="1800" spc="-26" strike="noStrike" u="none">
                <a:solidFill>
                  <a:srgbClr val="ffffff"/>
                </a:solidFill>
                <a:uFillTx/>
                <a:latin typeface="Calibri"/>
              </a:rPr>
              <a:t>of</a:t>
            </a:r>
            <a:endParaRPr b="0" lang="en-US" sz="1800" strike="noStrike" u="none">
              <a:solidFill>
                <a:srgbClr val="000000"/>
              </a:solidFill>
              <a:uFillTx/>
              <a:latin typeface="Arial"/>
            </a:endParaRPr>
          </a:p>
          <a:p>
            <a:pPr marL="4320" algn="ctr" defTabSz="914400">
              <a:lnSpc>
                <a:spcPct val="100000"/>
              </a:lnSpc>
              <a:spcBef>
                <a:spcPts val="20"/>
              </a:spcBef>
            </a:pPr>
            <a:r>
              <a:rPr b="0" lang="en-US" sz="1800" spc="-26" strike="noStrike" u="none">
                <a:solidFill>
                  <a:srgbClr val="ffffff"/>
                </a:solidFill>
                <a:uFillTx/>
                <a:latin typeface="Cambria Math"/>
              </a:rPr>
              <a:t>𝐵𝐴</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119" strike="noStrike" u="none">
                <a:solidFill>
                  <a:schemeClr val="dk1"/>
                </a:solidFill>
                <a:uFillTx/>
                <a:latin typeface="Calibri Light"/>
              </a:rPr>
              <a:t>Working</a:t>
            </a:r>
            <a:endParaRPr b="0" lang="en-US" sz="4400" strike="noStrike" u="none">
              <a:solidFill>
                <a:schemeClr val="dk1"/>
              </a:solidFill>
              <a:uFillTx/>
              <a:latin typeface="Calibri"/>
            </a:endParaRPr>
          </a:p>
        </p:txBody>
      </p:sp>
      <p:grpSp>
        <p:nvGrpSpPr>
          <p:cNvPr id="756" name="object 3"/>
          <p:cNvGrpSpPr/>
          <p:nvPr/>
        </p:nvGrpSpPr>
        <p:grpSpPr>
          <a:xfrm>
            <a:off x="4309920" y="1936080"/>
            <a:ext cx="403200" cy="309960"/>
            <a:chOff x="4309920" y="1936080"/>
            <a:chExt cx="403200" cy="309960"/>
          </a:xfrm>
        </p:grpSpPr>
        <p:sp>
          <p:nvSpPr>
            <p:cNvPr id="757" name="object 4"/>
            <p:cNvSpPr/>
            <p:nvPr/>
          </p:nvSpPr>
          <p:spPr>
            <a:xfrm>
              <a:off x="4309920" y="193608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712" y="0"/>
                  </a:lnTo>
                  <a:lnTo>
                    <a:pt x="241807" y="8509"/>
                  </a:lnTo>
                  <a:lnTo>
                    <a:pt x="253237" y="10287"/>
                  </a:lnTo>
                  <a:lnTo>
                    <a:pt x="258952" y="16002"/>
                  </a:lnTo>
                  <a:lnTo>
                    <a:pt x="258952" y="30607"/>
                  </a:lnTo>
                  <a:lnTo>
                    <a:pt x="257555" y="36449"/>
                  </a:lnTo>
                  <a:lnTo>
                    <a:pt x="248919" y="56134"/>
                  </a:lnTo>
                  <a:lnTo>
                    <a:pt x="176529" y="195834"/>
                  </a:lnTo>
                  <a:lnTo>
                    <a:pt x="174878" y="195834"/>
                  </a:lnTo>
                  <a:lnTo>
                    <a:pt x="176307" y="130522"/>
                  </a:lnTo>
                  <a:lnTo>
                    <a:pt x="176402" y="0"/>
                  </a:lnTo>
                  <a:lnTo>
                    <a:pt x="150367" y="0"/>
                  </a:lnTo>
                  <a:lnTo>
                    <a:pt x="55244" y="195834"/>
                  </a:lnTo>
                  <a:lnTo>
                    <a:pt x="53593" y="195834"/>
                  </a:lnTo>
                  <a:lnTo>
                    <a:pt x="53657" y="136128"/>
                  </a:lnTo>
                  <a:lnTo>
                    <a:pt x="51942" y="56007"/>
                  </a:lnTo>
                  <a:lnTo>
                    <a:pt x="51815" y="35306"/>
                  </a:lnTo>
                  <a:lnTo>
                    <a:pt x="71754" y="8509"/>
                  </a:lnTo>
                  <a:lnTo>
                    <a:pt x="73659" y="0"/>
                  </a:lnTo>
                  <a:lnTo>
                    <a:pt x="1904" y="0"/>
                  </a:lnTo>
                  <a:lnTo>
                    <a:pt x="0" y="8509"/>
                  </a:lnTo>
                  <a:lnTo>
                    <a:pt x="4825" y="9144"/>
                  </a:lnTo>
                  <a:lnTo>
                    <a:pt x="8508" y="10668"/>
                  </a:lnTo>
                  <a:lnTo>
                    <a:pt x="28575" y="237236"/>
                  </a:lnTo>
                  <a:lnTo>
                    <a:pt x="55625" y="237236"/>
                  </a:lnTo>
                  <a:lnTo>
                    <a:pt x="147700" y="47371"/>
                  </a:lnTo>
                  <a:lnTo>
                    <a:pt x="149351" y="47371"/>
                  </a:lnTo>
                  <a:lnTo>
                    <a:pt x="148685" y="63799"/>
                  </a:lnTo>
                  <a:lnTo>
                    <a:pt x="147923" y="95752"/>
                  </a:lnTo>
                  <a:lnTo>
                    <a:pt x="147827" y="237236"/>
                  </a:lnTo>
                  <a:lnTo>
                    <a:pt x="174370" y="237236"/>
                  </a:lnTo>
                  <a:lnTo>
                    <a:pt x="277749" y="46990"/>
                  </a:lnTo>
                  <a:lnTo>
                    <a:pt x="283462" y="36826"/>
                  </a:lnTo>
                  <a:lnTo>
                    <a:pt x="312165" y="8509"/>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58" name="object 5" descr=""/>
            <p:cNvPicPr/>
            <p:nvPr/>
          </p:nvPicPr>
          <p:blipFill>
            <a:blip r:embed="rId1"/>
            <a:stretch/>
          </p:blipFill>
          <p:spPr>
            <a:xfrm>
              <a:off x="4600800" y="2081160"/>
              <a:ext cx="112320" cy="164880"/>
            </a:xfrm>
            <a:prstGeom prst="rect">
              <a:avLst/>
            </a:prstGeom>
            <a:noFill/>
            <a:ln w="0">
              <a:noFill/>
            </a:ln>
          </p:spPr>
        </p:pic>
      </p:grpSp>
      <p:sp>
        <p:nvSpPr>
          <p:cNvPr id="759" name="object 6"/>
          <p:cNvSpPr/>
          <p:nvPr/>
        </p:nvSpPr>
        <p:spPr>
          <a:xfrm>
            <a:off x="4852800" y="1959480"/>
            <a:ext cx="211680" cy="220680"/>
          </a:xfrm>
          <a:custGeom>
            <a:avLst/>
            <a:gdLst>
              <a:gd name="textAreaLeft" fmla="*/ 0 w 211680"/>
              <a:gd name="textAreaRight" fmla="*/ 212040 w 211680"/>
              <a:gd name="textAreaTop" fmla="*/ 0 h 220680"/>
              <a:gd name="textAreaBottom" fmla="*/ 221040 h 220680"/>
            </a:gdLst>
            <a:ahLst/>
            <a:rect l="textAreaLeft" t="textAreaTop" r="textAreaRight" b="textAreaBottom"/>
            <a:pathLst>
              <a:path w="212089" h="220980">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760" name="object 7"/>
          <p:cNvGrpSpPr/>
          <p:nvPr/>
        </p:nvGrpSpPr>
        <p:grpSpPr>
          <a:xfrm>
            <a:off x="5257800" y="1933560"/>
            <a:ext cx="534240" cy="239760"/>
            <a:chOff x="5257800" y="1933560"/>
            <a:chExt cx="534240" cy="239760"/>
          </a:xfrm>
        </p:grpSpPr>
        <p:pic>
          <p:nvPicPr>
            <p:cNvPr id="761" name="object 8" descr=""/>
            <p:cNvPicPr/>
            <p:nvPr/>
          </p:nvPicPr>
          <p:blipFill>
            <a:blip r:embed="rId2"/>
            <a:stretch/>
          </p:blipFill>
          <p:spPr>
            <a:xfrm>
              <a:off x="5257800" y="1933560"/>
              <a:ext cx="187560" cy="237240"/>
            </a:xfrm>
            <a:prstGeom prst="rect">
              <a:avLst/>
            </a:prstGeom>
            <a:noFill/>
            <a:ln w="0">
              <a:noFill/>
            </a:ln>
          </p:spPr>
        </p:pic>
        <p:sp>
          <p:nvSpPr>
            <p:cNvPr id="762" name="object 9"/>
            <p:cNvSpPr/>
            <p:nvPr/>
          </p:nvSpPr>
          <p:spPr>
            <a:xfrm>
              <a:off x="5478120" y="193608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0" y="0"/>
                  </a:moveTo>
                  <a:lnTo>
                    <a:pt x="243586" y="0"/>
                  </a:lnTo>
                  <a:lnTo>
                    <a:pt x="241680" y="8509"/>
                  </a:lnTo>
                  <a:lnTo>
                    <a:pt x="253237" y="10287"/>
                  </a:lnTo>
                  <a:lnTo>
                    <a:pt x="258952" y="16002"/>
                  </a:lnTo>
                  <a:lnTo>
                    <a:pt x="258952" y="30607"/>
                  </a:lnTo>
                  <a:lnTo>
                    <a:pt x="257428" y="36449"/>
                  </a:lnTo>
                  <a:lnTo>
                    <a:pt x="248792" y="56134"/>
                  </a:lnTo>
                  <a:lnTo>
                    <a:pt x="176529" y="195834"/>
                  </a:lnTo>
                  <a:lnTo>
                    <a:pt x="174751" y="195834"/>
                  </a:lnTo>
                  <a:lnTo>
                    <a:pt x="176287" y="130522"/>
                  </a:lnTo>
                  <a:lnTo>
                    <a:pt x="176402" y="0"/>
                  </a:lnTo>
                  <a:lnTo>
                    <a:pt x="150367" y="0"/>
                  </a:lnTo>
                  <a:lnTo>
                    <a:pt x="55244" y="195834"/>
                  </a:lnTo>
                  <a:lnTo>
                    <a:pt x="53466" y="195834"/>
                  </a:lnTo>
                  <a:lnTo>
                    <a:pt x="53578" y="136128"/>
                  </a:lnTo>
                  <a:lnTo>
                    <a:pt x="51942" y="56007"/>
                  </a:lnTo>
                  <a:lnTo>
                    <a:pt x="51815" y="35306"/>
                  </a:lnTo>
                  <a:lnTo>
                    <a:pt x="71754" y="8509"/>
                  </a:lnTo>
                  <a:lnTo>
                    <a:pt x="73660" y="0"/>
                  </a:lnTo>
                  <a:lnTo>
                    <a:pt x="1904" y="0"/>
                  </a:lnTo>
                  <a:lnTo>
                    <a:pt x="0" y="8509"/>
                  </a:lnTo>
                  <a:lnTo>
                    <a:pt x="4825" y="9144"/>
                  </a:lnTo>
                  <a:lnTo>
                    <a:pt x="8508" y="10668"/>
                  </a:lnTo>
                  <a:lnTo>
                    <a:pt x="28575" y="237236"/>
                  </a:lnTo>
                  <a:lnTo>
                    <a:pt x="55499" y="237236"/>
                  </a:lnTo>
                  <a:lnTo>
                    <a:pt x="147574" y="47371"/>
                  </a:lnTo>
                  <a:lnTo>
                    <a:pt x="149351" y="47371"/>
                  </a:lnTo>
                  <a:lnTo>
                    <a:pt x="148685" y="63799"/>
                  </a:lnTo>
                  <a:lnTo>
                    <a:pt x="147923" y="95752"/>
                  </a:lnTo>
                  <a:lnTo>
                    <a:pt x="147827" y="237236"/>
                  </a:lnTo>
                  <a:lnTo>
                    <a:pt x="174243" y="237236"/>
                  </a:lnTo>
                  <a:lnTo>
                    <a:pt x="277749" y="46990"/>
                  </a:lnTo>
                  <a:lnTo>
                    <a:pt x="283442" y="36826"/>
                  </a:lnTo>
                  <a:lnTo>
                    <a:pt x="312165" y="8509"/>
                  </a:lnTo>
                  <a:lnTo>
                    <a:pt x="314070"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63" name="object 10"/>
          <p:cNvSpPr/>
          <p:nvPr/>
        </p:nvSpPr>
        <p:spPr>
          <a:xfrm>
            <a:off x="5936760" y="2094840"/>
            <a:ext cx="211680" cy="23040"/>
          </a:xfrm>
          <a:custGeom>
            <a:avLst/>
            <a:gdLst>
              <a:gd name="textAreaLeft" fmla="*/ 0 w 211680"/>
              <a:gd name="textAreaRight" fmla="*/ 212040 w 211680"/>
              <a:gd name="textAreaTop" fmla="*/ 0 h 23040"/>
              <a:gd name="textAreaBottom" fmla="*/ 23400 h 23040"/>
            </a:gdLst>
            <a:ahLst/>
            <a:rect l="textAreaLeft" t="textAreaTop" r="textAreaRight" b="textAreaBottom"/>
            <a:pathLst>
              <a:path w="212089" h="23494">
                <a:moveTo>
                  <a:pt x="212089" y="0"/>
                </a:moveTo>
                <a:lnTo>
                  <a:pt x="0" y="0"/>
                </a:lnTo>
                <a:lnTo>
                  <a:pt x="0" y="22987"/>
                </a:lnTo>
                <a:lnTo>
                  <a:pt x="212089" y="22987"/>
                </a:lnTo>
                <a:lnTo>
                  <a:pt x="21208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64" name="object 11"/>
          <p:cNvSpPr/>
          <p:nvPr/>
        </p:nvSpPr>
        <p:spPr>
          <a:xfrm>
            <a:off x="5936760" y="202320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2089" y="0"/>
                </a:moveTo>
                <a:lnTo>
                  <a:pt x="0" y="0"/>
                </a:lnTo>
                <a:lnTo>
                  <a:pt x="0" y="22860"/>
                </a:lnTo>
                <a:lnTo>
                  <a:pt x="212089" y="22860"/>
                </a:lnTo>
                <a:lnTo>
                  <a:pt x="21208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nvGrpSpPr>
          <p:cNvPr id="765" name="object 12"/>
          <p:cNvGrpSpPr/>
          <p:nvPr/>
        </p:nvGrpSpPr>
        <p:grpSpPr>
          <a:xfrm>
            <a:off x="6292800" y="1936080"/>
            <a:ext cx="403560" cy="309960"/>
            <a:chOff x="6292800" y="1936080"/>
            <a:chExt cx="403560" cy="309960"/>
          </a:xfrm>
        </p:grpSpPr>
        <p:sp>
          <p:nvSpPr>
            <p:cNvPr id="766" name="object 13"/>
            <p:cNvSpPr/>
            <p:nvPr/>
          </p:nvSpPr>
          <p:spPr>
            <a:xfrm>
              <a:off x="6292800" y="1936080"/>
              <a:ext cx="313920" cy="237240"/>
            </a:xfrm>
            <a:custGeom>
              <a:avLst/>
              <a:gdLst>
                <a:gd name="textAreaLeft" fmla="*/ 0 w 313920"/>
                <a:gd name="textAreaRight" fmla="*/ 314280 w 313920"/>
                <a:gd name="textAreaTop" fmla="*/ 0 h 237240"/>
                <a:gd name="textAreaBottom" fmla="*/ 237600 h 237240"/>
              </a:gdLst>
              <a:ahLst/>
              <a:rect l="textAreaLeft" t="textAreaTop" r="textAreaRight" b="textAreaBottom"/>
              <a:pathLst>
                <a:path w="314325" h="237489">
                  <a:moveTo>
                    <a:pt x="314071" y="0"/>
                  </a:moveTo>
                  <a:lnTo>
                    <a:pt x="243713" y="0"/>
                  </a:lnTo>
                  <a:lnTo>
                    <a:pt x="241807" y="8509"/>
                  </a:lnTo>
                  <a:lnTo>
                    <a:pt x="253238" y="10287"/>
                  </a:lnTo>
                  <a:lnTo>
                    <a:pt x="258952" y="16002"/>
                  </a:lnTo>
                  <a:lnTo>
                    <a:pt x="258952" y="30607"/>
                  </a:lnTo>
                  <a:lnTo>
                    <a:pt x="257555" y="36449"/>
                  </a:lnTo>
                  <a:lnTo>
                    <a:pt x="248920" y="56134"/>
                  </a:lnTo>
                  <a:lnTo>
                    <a:pt x="176530" y="195834"/>
                  </a:lnTo>
                  <a:lnTo>
                    <a:pt x="174878" y="195834"/>
                  </a:lnTo>
                  <a:lnTo>
                    <a:pt x="176307" y="130522"/>
                  </a:lnTo>
                  <a:lnTo>
                    <a:pt x="176402" y="0"/>
                  </a:lnTo>
                  <a:lnTo>
                    <a:pt x="150368" y="0"/>
                  </a:lnTo>
                  <a:lnTo>
                    <a:pt x="55245" y="195834"/>
                  </a:lnTo>
                  <a:lnTo>
                    <a:pt x="53594" y="195834"/>
                  </a:lnTo>
                  <a:lnTo>
                    <a:pt x="53657" y="136128"/>
                  </a:lnTo>
                  <a:lnTo>
                    <a:pt x="51943" y="56007"/>
                  </a:lnTo>
                  <a:lnTo>
                    <a:pt x="51815" y="35306"/>
                  </a:lnTo>
                  <a:lnTo>
                    <a:pt x="71755" y="8509"/>
                  </a:lnTo>
                  <a:lnTo>
                    <a:pt x="73660" y="0"/>
                  </a:lnTo>
                  <a:lnTo>
                    <a:pt x="1905" y="0"/>
                  </a:lnTo>
                  <a:lnTo>
                    <a:pt x="0" y="8509"/>
                  </a:lnTo>
                  <a:lnTo>
                    <a:pt x="4825" y="9144"/>
                  </a:lnTo>
                  <a:lnTo>
                    <a:pt x="8509" y="10668"/>
                  </a:lnTo>
                  <a:lnTo>
                    <a:pt x="28575" y="237236"/>
                  </a:lnTo>
                  <a:lnTo>
                    <a:pt x="55625" y="237236"/>
                  </a:lnTo>
                  <a:lnTo>
                    <a:pt x="147700" y="47371"/>
                  </a:lnTo>
                  <a:lnTo>
                    <a:pt x="149351" y="47371"/>
                  </a:lnTo>
                  <a:lnTo>
                    <a:pt x="148685" y="63799"/>
                  </a:lnTo>
                  <a:lnTo>
                    <a:pt x="147923" y="95752"/>
                  </a:lnTo>
                  <a:lnTo>
                    <a:pt x="147827" y="237236"/>
                  </a:lnTo>
                  <a:lnTo>
                    <a:pt x="174371" y="237236"/>
                  </a:lnTo>
                  <a:lnTo>
                    <a:pt x="277749" y="46990"/>
                  </a:lnTo>
                  <a:lnTo>
                    <a:pt x="283462" y="36826"/>
                  </a:lnTo>
                  <a:lnTo>
                    <a:pt x="312166" y="8509"/>
                  </a:lnTo>
                  <a:lnTo>
                    <a:pt x="314071"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67" name="object 14" descr=""/>
            <p:cNvPicPr/>
            <p:nvPr/>
          </p:nvPicPr>
          <p:blipFill>
            <a:blip r:embed="rId3"/>
            <a:stretch/>
          </p:blipFill>
          <p:spPr>
            <a:xfrm>
              <a:off x="6584040" y="2081160"/>
              <a:ext cx="112320" cy="164880"/>
            </a:xfrm>
            <a:prstGeom prst="rect">
              <a:avLst/>
            </a:prstGeom>
            <a:noFill/>
            <a:ln w="0">
              <a:noFill/>
            </a:ln>
          </p:spPr>
        </p:pic>
      </p:grpSp>
      <p:sp>
        <p:nvSpPr>
          <p:cNvPr id="768" name="object 15"/>
          <p:cNvSpPr/>
          <p:nvPr/>
        </p:nvSpPr>
        <p:spPr>
          <a:xfrm>
            <a:off x="6836040" y="1959480"/>
            <a:ext cx="211680" cy="220680"/>
          </a:xfrm>
          <a:custGeom>
            <a:avLst/>
            <a:gdLst>
              <a:gd name="textAreaLeft" fmla="*/ 0 w 211680"/>
              <a:gd name="textAreaRight" fmla="*/ 212040 w 211680"/>
              <a:gd name="textAreaTop" fmla="*/ 0 h 220680"/>
              <a:gd name="textAreaBottom" fmla="*/ 221040 h 220680"/>
            </a:gdLst>
            <a:ahLst/>
            <a:rect l="textAreaLeft" t="textAreaTop" r="textAreaRight" b="textAreaBottom"/>
            <a:pathLst>
              <a:path w="212090" h="220980">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69" name="object 16"/>
          <p:cNvSpPr/>
          <p:nvPr/>
        </p:nvSpPr>
        <p:spPr>
          <a:xfrm>
            <a:off x="7156800" y="2057040"/>
            <a:ext cx="218880" cy="18720"/>
          </a:xfrm>
          <a:custGeom>
            <a:avLst/>
            <a:gdLst>
              <a:gd name="textAreaLeft" fmla="*/ 0 w 218880"/>
              <a:gd name="textAreaRight" fmla="*/ 219240 w 218880"/>
              <a:gd name="textAreaTop" fmla="*/ 0 h 18720"/>
              <a:gd name="textAreaBottom" fmla="*/ 19080 h 18720"/>
            </a:gdLst>
            <a:ahLst/>
            <a:rect l="textAreaLeft" t="textAreaTop" r="textAreaRight" b="textAreaBottom"/>
            <a:pathLst>
              <a:path w="219075" h="19050">
                <a:moveTo>
                  <a:pt x="219075" y="0"/>
                </a:moveTo>
                <a:lnTo>
                  <a:pt x="0" y="0"/>
                </a:lnTo>
                <a:lnTo>
                  <a:pt x="0" y="19050"/>
                </a:lnTo>
                <a:lnTo>
                  <a:pt x="219075" y="19050"/>
                </a:lnTo>
                <a:lnTo>
                  <a:pt x="219075"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70" name="object 17" descr=""/>
          <p:cNvPicPr/>
          <p:nvPr/>
        </p:nvPicPr>
        <p:blipFill>
          <a:blip r:embed="rId4"/>
          <a:stretch/>
        </p:blipFill>
        <p:spPr>
          <a:xfrm>
            <a:off x="7172640" y="1734840"/>
            <a:ext cx="186840" cy="169560"/>
          </a:xfrm>
          <a:prstGeom prst="rect">
            <a:avLst/>
          </a:prstGeom>
          <a:noFill/>
          <a:ln w="0">
            <a:noFill/>
          </a:ln>
        </p:spPr>
      </p:pic>
      <p:pic>
        <p:nvPicPr>
          <p:cNvPr id="771" name="object 18" descr=""/>
          <p:cNvPicPr/>
          <p:nvPr/>
        </p:nvPicPr>
        <p:blipFill>
          <a:blip r:embed="rId5"/>
          <a:stretch/>
        </p:blipFill>
        <p:spPr>
          <a:xfrm>
            <a:off x="7181280" y="2241720"/>
            <a:ext cx="156960" cy="167040"/>
          </a:xfrm>
          <a:prstGeom prst="rect">
            <a:avLst/>
          </a:prstGeom>
          <a:noFill/>
          <a:ln w="0">
            <a:noFill/>
          </a:ln>
        </p:spPr>
      </p:pic>
      <p:sp>
        <p:nvSpPr>
          <p:cNvPr id="772" name="object 19"/>
          <p:cNvSpPr/>
          <p:nvPr/>
        </p:nvSpPr>
        <p:spPr>
          <a:xfrm>
            <a:off x="7446960" y="1933560"/>
            <a:ext cx="432000" cy="237600"/>
          </a:xfrm>
          <a:custGeom>
            <a:avLst/>
            <a:gdLst>
              <a:gd name="textAreaLeft" fmla="*/ 0 w 432000"/>
              <a:gd name="textAreaRight" fmla="*/ 432360 w 432000"/>
              <a:gd name="textAreaTop" fmla="*/ 0 h 237600"/>
              <a:gd name="textAreaBottom" fmla="*/ 237960 h 237600"/>
            </a:gdLst>
            <a:ahLst/>
            <a:rect l="textAreaLeft" t="textAreaTop" r="textAreaRight" b="textAreaBottom"/>
            <a:pathLst>
              <a:path w="432434" h="238125">
                <a:moveTo>
                  <a:pt x="130301" y="2666"/>
                </a:moveTo>
                <a:lnTo>
                  <a:pt x="45084" y="2666"/>
                </a:lnTo>
                <a:lnTo>
                  <a:pt x="43862" y="8127"/>
                </a:lnTo>
                <a:lnTo>
                  <a:pt x="43242" y="11179"/>
                </a:lnTo>
                <a:lnTo>
                  <a:pt x="49149" y="11557"/>
                </a:lnTo>
                <a:lnTo>
                  <a:pt x="53467" y="12700"/>
                </a:lnTo>
                <a:lnTo>
                  <a:pt x="56133" y="14986"/>
                </a:lnTo>
                <a:lnTo>
                  <a:pt x="58800" y="17145"/>
                </a:lnTo>
                <a:lnTo>
                  <a:pt x="59661" y="19812"/>
                </a:lnTo>
                <a:lnTo>
                  <a:pt x="60071" y="21209"/>
                </a:lnTo>
                <a:lnTo>
                  <a:pt x="59948" y="29463"/>
                </a:lnTo>
                <a:lnTo>
                  <a:pt x="59832" y="32095"/>
                </a:lnTo>
                <a:lnTo>
                  <a:pt x="59243" y="37337"/>
                </a:lnTo>
                <a:lnTo>
                  <a:pt x="59118" y="38449"/>
                </a:lnTo>
                <a:lnTo>
                  <a:pt x="27050" y="186309"/>
                </a:lnTo>
                <a:lnTo>
                  <a:pt x="20144" y="212990"/>
                </a:lnTo>
                <a:lnTo>
                  <a:pt x="20066" y="213233"/>
                </a:lnTo>
                <a:lnTo>
                  <a:pt x="1904" y="229235"/>
                </a:lnTo>
                <a:lnTo>
                  <a:pt x="0" y="237616"/>
                </a:lnTo>
                <a:lnTo>
                  <a:pt x="76580" y="237616"/>
                </a:lnTo>
                <a:lnTo>
                  <a:pt x="95579" y="236995"/>
                </a:lnTo>
                <a:lnTo>
                  <a:pt x="112172" y="235124"/>
                </a:lnTo>
                <a:lnTo>
                  <a:pt x="126337" y="231991"/>
                </a:lnTo>
                <a:lnTo>
                  <a:pt x="138049" y="227584"/>
                </a:lnTo>
                <a:lnTo>
                  <a:pt x="147375" y="222503"/>
                </a:lnTo>
                <a:lnTo>
                  <a:pt x="70810" y="222503"/>
                </a:lnTo>
                <a:lnTo>
                  <a:pt x="61801" y="222313"/>
                </a:lnTo>
                <a:lnTo>
                  <a:pt x="59641" y="222313"/>
                </a:lnTo>
                <a:lnTo>
                  <a:pt x="50038" y="221741"/>
                </a:lnTo>
                <a:lnTo>
                  <a:pt x="71255" y="123737"/>
                </a:lnTo>
                <a:lnTo>
                  <a:pt x="71374" y="123189"/>
                </a:lnTo>
                <a:lnTo>
                  <a:pt x="158057" y="123189"/>
                </a:lnTo>
                <a:lnTo>
                  <a:pt x="154358" y="120846"/>
                </a:lnTo>
                <a:lnTo>
                  <a:pt x="146812" y="117348"/>
                </a:lnTo>
                <a:lnTo>
                  <a:pt x="147193" y="115442"/>
                </a:lnTo>
                <a:lnTo>
                  <a:pt x="159904" y="110468"/>
                </a:lnTo>
                <a:lnTo>
                  <a:pt x="164343" y="108076"/>
                </a:lnTo>
                <a:lnTo>
                  <a:pt x="75056" y="108076"/>
                </a:lnTo>
                <a:lnTo>
                  <a:pt x="94340" y="19093"/>
                </a:lnTo>
                <a:lnTo>
                  <a:pt x="94460" y="18541"/>
                </a:lnTo>
                <a:lnTo>
                  <a:pt x="90998" y="18541"/>
                </a:lnTo>
                <a:lnTo>
                  <a:pt x="101086" y="18174"/>
                </a:lnTo>
                <a:lnTo>
                  <a:pt x="107934" y="18018"/>
                </a:lnTo>
                <a:lnTo>
                  <a:pt x="189086" y="18018"/>
                </a:lnTo>
                <a:lnTo>
                  <a:pt x="185181" y="14827"/>
                </a:lnTo>
                <a:lnTo>
                  <a:pt x="142539" y="3020"/>
                </a:lnTo>
                <a:lnTo>
                  <a:pt x="130301" y="2666"/>
                </a:lnTo>
                <a:close/>
              </a:path>
              <a:path w="432434" h="238125">
                <a:moveTo>
                  <a:pt x="158057" y="123189"/>
                </a:moveTo>
                <a:lnTo>
                  <a:pt x="101726" y="123189"/>
                </a:lnTo>
                <a:lnTo>
                  <a:pt x="112369" y="123737"/>
                </a:lnTo>
                <a:lnTo>
                  <a:pt x="121618" y="125380"/>
                </a:lnTo>
                <a:lnTo>
                  <a:pt x="147320" y="158114"/>
                </a:lnTo>
                <a:lnTo>
                  <a:pt x="146724" y="168806"/>
                </a:lnTo>
                <a:lnTo>
                  <a:pt x="127444" y="208279"/>
                </a:lnTo>
                <a:lnTo>
                  <a:pt x="114961" y="216662"/>
                </a:lnTo>
                <a:lnTo>
                  <a:pt x="114827" y="216662"/>
                </a:lnTo>
                <a:lnTo>
                  <a:pt x="107807" y="219128"/>
                </a:lnTo>
                <a:lnTo>
                  <a:pt x="98805" y="220995"/>
                </a:lnTo>
                <a:lnTo>
                  <a:pt x="86412" y="222313"/>
                </a:lnTo>
                <a:lnTo>
                  <a:pt x="82097" y="222313"/>
                </a:lnTo>
                <a:lnTo>
                  <a:pt x="75946" y="222503"/>
                </a:lnTo>
                <a:lnTo>
                  <a:pt x="147375" y="222503"/>
                </a:lnTo>
                <a:lnTo>
                  <a:pt x="147724" y="222313"/>
                </a:lnTo>
                <a:lnTo>
                  <a:pt x="174118" y="192843"/>
                </a:lnTo>
                <a:lnTo>
                  <a:pt x="179958" y="162178"/>
                </a:lnTo>
                <a:lnTo>
                  <a:pt x="179433" y="154939"/>
                </a:lnTo>
                <a:lnTo>
                  <a:pt x="160988" y="125047"/>
                </a:lnTo>
                <a:lnTo>
                  <a:pt x="158057" y="123189"/>
                </a:lnTo>
                <a:close/>
              </a:path>
              <a:path w="432434" h="238125">
                <a:moveTo>
                  <a:pt x="189086" y="18018"/>
                </a:moveTo>
                <a:lnTo>
                  <a:pt x="132711" y="18018"/>
                </a:lnTo>
                <a:lnTo>
                  <a:pt x="138683" y="18541"/>
                </a:lnTo>
                <a:lnTo>
                  <a:pt x="144145" y="19812"/>
                </a:lnTo>
                <a:lnTo>
                  <a:pt x="170052" y="60071"/>
                </a:lnTo>
                <a:lnTo>
                  <a:pt x="168655" y="67817"/>
                </a:lnTo>
                <a:lnTo>
                  <a:pt x="165862" y="74549"/>
                </a:lnTo>
                <a:lnTo>
                  <a:pt x="163195" y="81279"/>
                </a:lnTo>
                <a:lnTo>
                  <a:pt x="131572" y="104775"/>
                </a:lnTo>
                <a:lnTo>
                  <a:pt x="99314" y="108076"/>
                </a:lnTo>
                <a:lnTo>
                  <a:pt x="164343" y="108076"/>
                </a:lnTo>
                <a:lnTo>
                  <a:pt x="194107" y="80922"/>
                </a:lnTo>
                <a:lnTo>
                  <a:pt x="201929" y="50419"/>
                </a:lnTo>
                <a:lnTo>
                  <a:pt x="201457" y="42844"/>
                </a:lnTo>
                <a:lnTo>
                  <a:pt x="200056" y="35925"/>
                </a:lnTo>
                <a:lnTo>
                  <a:pt x="197750" y="29648"/>
                </a:lnTo>
                <a:lnTo>
                  <a:pt x="194564" y="24002"/>
                </a:lnTo>
                <a:lnTo>
                  <a:pt x="190402" y="19093"/>
                </a:lnTo>
                <a:lnTo>
                  <a:pt x="189086" y="18018"/>
                </a:lnTo>
                <a:close/>
              </a:path>
              <a:path w="432434" h="238125">
                <a:moveTo>
                  <a:pt x="399415" y="0"/>
                </a:moveTo>
                <a:lnTo>
                  <a:pt x="373379" y="0"/>
                </a:lnTo>
                <a:lnTo>
                  <a:pt x="263144" y="190626"/>
                </a:lnTo>
                <a:lnTo>
                  <a:pt x="258570" y="198318"/>
                </a:lnTo>
                <a:lnTo>
                  <a:pt x="237998" y="224916"/>
                </a:lnTo>
                <a:lnTo>
                  <a:pt x="234950" y="227329"/>
                </a:lnTo>
                <a:lnTo>
                  <a:pt x="231521" y="228726"/>
                </a:lnTo>
                <a:lnTo>
                  <a:pt x="227965" y="229235"/>
                </a:lnTo>
                <a:lnTo>
                  <a:pt x="226059" y="237616"/>
                </a:lnTo>
                <a:lnTo>
                  <a:pt x="296418" y="237616"/>
                </a:lnTo>
                <a:lnTo>
                  <a:pt x="298323" y="229235"/>
                </a:lnTo>
                <a:lnTo>
                  <a:pt x="286766" y="227329"/>
                </a:lnTo>
                <a:lnTo>
                  <a:pt x="281050" y="221614"/>
                </a:lnTo>
                <a:lnTo>
                  <a:pt x="281050" y="207645"/>
                </a:lnTo>
                <a:lnTo>
                  <a:pt x="282067" y="202564"/>
                </a:lnTo>
                <a:lnTo>
                  <a:pt x="284099" y="196976"/>
                </a:lnTo>
                <a:lnTo>
                  <a:pt x="286130" y="191262"/>
                </a:lnTo>
                <a:lnTo>
                  <a:pt x="289432" y="184403"/>
                </a:lnTo>
                <a:lnTo>
                  <a:pt x="303402" y="159638"/>
                </a:lnTo>
                <a:lnTo>
                  <a:pt x="409663" y="159638"/>
                </a:lnTo>
                <a:lnTo>
                  <a:pt x="408701" y="144652"/>
                </a:lnTo>
                <a:lnTo>
                  <a:pt x="311150" y="144652"/>
                </a:lnTo>
                <a:lnTo>
                  <a:pt x="372364" y="36322"/>
                </a:lnTo>
                <a:lnTo>
                  <a:pt x="401746" y="36322"/>
                </a:lnTo>
                <a:lnTo>
                  <a:pt x="399415" y="0"/>
                </a:lnTo>
                <a:close/>
              </a:path>
              <a:path w="432434" h="238125">
                <a:moveTo>
                  <a:pt x="429005" y="228726"/>
                </a:moveTo>
                <a:lnTo>
                  <a:pt x="366064" y="228726"/>
                </a:lnTo>
                <a:lnTo>
                  <a:pt x="360679" y="229235"/>
                </a:lnTo>
                <a:lnTo>
                  <a:pt x="358775" y="237616"/>
                </a:lnTo>
                <a:lnTo>
                  <a:pt x="430402" y="237616"/>
                </a:lnTo>
                <a:lnTo>
                  <a:pt x="432307" y="229235"/>
                </a:lnTo>
                <a:lnTo>
                  <a:pt x="429005" y="228726"/>
                </a:lnTo>
                <a:close/>
              </a:path>
              <a:path w="432434" h="238125">
                <a:moveTo>
                  <a:pt x="409663" y="159638"/>
                </a:moveTo>
                <a:lnTo>
                  <a:pt x="379095" y="159638"/>
                </a:lnTo>
                <a:lnTo>
                  <a:pt x="380238" y="181863"/>
                </a:lnTo>
                <a:lnTo>
                  <a:pt x="380619" y="187198"/>
                </a:lnTo>
                <a:lnTo>
                  <a:pt x="380746" y="208279"/>
                </a:lnTo>
                <a:lnTo>
                  <a:pt x="379095" y="216535"/>
                </a:lnTo>
                <a:lnTo>
                  <a:pt x="372491" y="225933"/>
                </a:lnTo>
                <a:lnTo>
                  <a:pt x="367169" y="228726"/>
                </a:lnTo>
                <a:lnTo>
                  <a:pt x="427989" y="228726"/>
                </a:lnTo>
                <a:lnTo>
                  <a:pt x="423545" y="226949"/>
                </a:lnTo>
                <a:lnTo>
                  <a:pt x="421004" y="224409"/>
                </a:lnTo>
                <a:lnTo>
                  <a:pt x="418338" y="221996"/>
                </a:lnTo>
                <a:lnTo>
                  <a:pt x="416305" y="218186"/>
                </a:lnTo>
                <a:lnTo>
                  <a:pt x="414908" y="213105"/>
                </a:lnTo>
                <a:lnTo>
                  <a:pt x="413461" y="208279"/>
                </a:lnTo>
                <a:lnTo>
                  <a:pt x="413384" y="208025"/>
                </a:lnTo>
                <a:lnTo>
                  <a:pt x="412369" y="200913"/>
                </a:lnTo>
                <a:lnTo>
                  <a:pt x="411733" y="191897"/>
                </a:lnTo>
                <a:lnTo>
                  <a:pt x="409663" y="159638"/>
                </a:lnTo>
                <a:close/>
              </a:path>
              <a:path w="432434" h="238125">
                <a:moveTo>
                  <a:pt x="401746" y="36322"/>
                </a:moveTo>
                <a:lnTo>
                  <a:pt x="374269" y="36322"/>
                </a:lnTo>
                <a:lnTo>
                  <a:pt x="374396" y="49529"/>
                </a:lnTo>
                <a:lnTo>
                  <a:pt x="374650" y="60833"/>
                </a:lnTo>
                <a:lnTo>
                  <a:pt x="374786" y="69028"/>
                </a:lnTo>
                <a:lnTo>
                  <a:pt x="374983" y="76485"/>
                </a:lnTo>
                <a:lnTo>
                  <a:pt x="375412" y="89280"/>
                </a:lnTo>
                <a:lnTo>
                  <a:pt x="378332" y="144652"/>
                </a:lnTo>
                <a:lnTo>
                  <a:pt x="408701" y="144652"/>
                </a:lnTo>
                <a:lnTo>
                  <a:pt x="401746" y="36322"/>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73" name="object 20"/>
          <p:cNvSpPr/>
          <p:nvPr/>
        </p:nvSpPr>
        <p:spPr>
          <a:xfrm>
            <a:off x="1012320" y="3053880"/>
            <a:ext cx="9360000" cy="189504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74" strike="noStrike" u="none">
                <a:solidFill>
                  <a:srgbClr val="404040"/>
                </a:solidFill>
                <a:uFillTx/>
                <a:latin typeface="Trebuchet MS"/>
              </a:rPr>
              <a:t>We</a:t>
            </a:r>
            <a:r>
              <a:rPr b="0" lang="en-US" sz="2750" spc="-74" strike="noStrike" u="none">
                <a:solidFill>
                  <a:srgbClr val="404040"/>
                </a:solidFill>
                <a:uFillTx/>
                <a:latin typeface="Trebuchet MS"/>
              </a:rPr>
              <a:t> </a:t>
            </a:r>
            <a:r>
              <a:rPr b="0" lang="en-US" sz="2750" spc="60" strike="noStrike" u="none">
                <a:solidFill>
                  <a:srgbClr val="404040"/>
                </a:solidFill>
                <a:uFillTx/>
                <a:latin typeface="Trebuchet MS"/>
              </a:rPr>
              <a:t>initialize</a:t>
            </a:r>
            <a:r>
              <a:rPr b="0" lang="en-US" sz="2750" spc="-145" strike="noStrike" u="none">
                <a:solidFill>
                  <a:srgbClr val="404040"/>
                </a:solidFill>
                <a:uFillTx/>
                <a:latin typeface="Trebuchet MS"/>
              </a:rPr>
              <a:t> </a:t>
            </a:r>
            <a:r>
              <a:rPr b="0" lang="en-US" sz="2750" spc="184" strike="noStrike" u="none">
                <a:solidFill>
                  <a:srgbClr val="404040"/>
                </a:solidFill>
                <a:uFillTx/>
                <a:latin typeface="Trebuchet MS"/>
              </a:rPr>
              <a:t>B</a:t>
            </a:r>
            <a:r>
              <a:rPr b="0" lang="en-US" sz="2750" spc="-96" strike="noStrike" u="none">
                <a:solidFill>
                  <a:srgbClr val="404040"/>
                </a:solidFill>
                <a:uFillTx/>
                <a:latin typeface="Trebuchet MS"/>
              </a:rPr>
              <a:t> </a:t>
            </a:r>
            <a:r>
              <a:rPr b="0" lang="en-US" sz="2750" spc="204" strike="noStrike" u="none">
                <a:solidFill>
                  <a:srgbClr val="404040"/>
                </a:solidFill>
                <a:uFillTx/>
                <a:latin typeface="Trebuchet MS"/>
              </a:rPr>
              <a:t>using</a:t>
            </a:r>
            <a:r>
              <a:rPr b="0" lang="en-US" sz="2750" spc="-65" strike="noStrike" u="none">
                <a:solidFill>
                  <a:srgbClr val="404040"/>
                </a:solidFill>
                <a:uFillTx/>
                <a:latin typeface="Trebuchet MS"/>
              </a:rPr>
              <a:t> </a:t>
            </a:r>
            <a:r>
              <a:rPr b="0" lang="en-US" sz="2750" spc="113" strike="noStrike" u="none">
                <a:solidFill>
                  <a:srgbClr val="404040"/>
                </a:solidFill>
                <a:uFillTx/>
                <a:latin typeface="Trebuchet MS"/>
              </a:rPr>
              <a:t>a</a:t>
            </a:r>
            <a:r>
              <a:rPr b="0" lang="en-US" sz="2750" spc="-130" strike="noStrike" u="none">
                <a:solidFill>
                  <a:srgbClr val="404040"/>
                </a:solidFill>
                <a:uFillTx/>
                <a:latin typeface="Trebuchet MS"/>
              </a:rPr>
              <a:t> </a:t>
            </a:r>
            <a:r>
              <a:rPr b="0" lang="en-US" sz="2750" strike="noStrike" u="none">
                <a:solidFill>
                  <a:srgbClr val="404040"/>
                </a:solidFill>
                <a:uFillTx/>
                <a:latin typeface="Trebuchet MS"/>
              </a:rPr>
              <a:t>zero</a:t>
            </a:r>
            <a:r>
              <a:rPr b="0" lang="en-US" sz="2750" spc="-96" strike="noStrike" u="none">
                <a:solidFill>
                  <a:srgbClr val="404040"/>
                </a:solidFill>
                <a:uFillTx/>
                <a:latin typeface="Trebuchet MS"/>
              </a:rPr>
              <a:t> </a:t>
            </a:r>
            <a:r>
              <a:rPr b="0" lang="en-US" sz="2750" strike="noStrike" u="none">
                <a:solidFill>
                  <a:srgbClr val="404040"/>
                </a:solidFill>
                <a:uFillTx/>
                <a:latin typeface="Trebuchet MS"/>
              </a:rPr>
              <a:t>matrix,</a:t>
            </a:r>
            <a:r>
              <a:rPr b="0" lang="en-US" sz="2750" spc="-159" strike="noStrike" u="none">
                <a:solidFill>
                  <a:srgbClr val="404040"/>
                </a:solidFill>
                <a:uFillTx/>
                <a:latin typeface="Trebuchet MS"/>
              </a:rPr>
              <a:t> </a:t>
            </a:r>
            <a:r>
              <a:rPr b="0" lang="en-US" sz="2750" spc="150" strike="noStrike" u="none">
                <a:solidFill>
                  <a:srgbClr val="404040"/>
                </a:solidFill>
                <a:uFillTx/>
                <a:latin typeface="Trebuchet MS"/>
              </a:rPr>
              <a:t>and</a:t>
            </a:r>
            <a:r>
              <a:rPr b="0" lang="en-US" sz="2750" spc="-71" strike="noStrike" u="none">
                <a:solidFill>
                  <a:srgbClr val="404040"/>
                </a:solidFill>
                <a:uFillTx/>
                <a:latin typeface="Trebuchet MS"/>
              </a:rPr>
              <a:t> </a:t>
            </a:r>
            <a:r>
              <a:rPr b="0" lang="en-US" sz="2750" strike="noStrike" u="none">
                <a:solidFill>
                  <a:srgbClr val="404040"/>
                </a:solidFill>
                <a:uFillTx/>
                <a:latin typeface="Trebuchet MS"/>
              </a:rPr>
              <a:t>A</a:t>
            </a:r>
            <a:r>
              <a:rPr b="0" lang="en-US" sz="2750" spc="-71" strike="noStrike" u="none">
                <a:solidFill>
                  <a:srgbClr val="404040"/>
                </a:solidFill>
                <a:uFillTx/>
                <a:latin typeface="Trebuchet MS"/>
              </a:rPr>
              <a:t> </a:t>
            </a:r>
            <a:r>
              <a:rPr b="0" lang="en-US" sz="2750" spc="204" strike="noStrike" u="none">
                <a:solidFill>
                  <a:srgbClr val="404040"/>
                </a:solidFill>
                <a:uFillTx/>
                <a:latin typeface="Trebuchet MS"/>
              </a:rPr>
              <a:t>using</a:t>
            </a:r>
            <a:r>
              <a:rPr b="0" lang="en-US" sz="2750" spc="-139" strike="noStrike" u="none">
                <a:solidFill>
                  <a:srgbClr val="404040"/>
                </a:solidFill>
                <a:uFillTx/>
                <a:latin typeface="Trebuchet MS"/>
              </a:rPr>
              <a:t> </a:t>
            </a:r>
            <a:r>
              <a:rPr b="0" lang="en-US" sz="2750" spc="113" strike="noStrike" u="none">
                <a:solidFill>
                  <a:srgbClr val="404040"/>
                </a:solidFill>
                <a:uFillTx/>
                <a:latin typeface="Trebuchet MS"/>
              </a:rPr>
              <a:t>a</a:t>
            </a:r>
            <a:r>
              <a:rPr b="0" lang="en-US" sz="2750" spc="-54" strike="noStrike" u="none">
                <a:solidFill>
                  <a:srgbClr val="404040"/>
                </a:solidFill>
                <a:uFillTx/>
                <a:latin typeface="Trebuchet MS"/>
              </a:rPr>
              <a:t> </a:t>
            </a:r>
            <a:r>
              <a:rPr b="0" lang="en-US" sz="2750" spc="91" strike="noStrike" u="none">
                <a:solidFill>
                  <a:srgbClr val="404040"/>
                </a:solidFill>
                <a:uFillTx/>
                <a:latin typeface="Trebuchet MS"/>
              </a:rPr>
              <a:t>normal </a:t>
            </a:r>
            <a:r>
              <a:rPr b="0" lang="en-US" sz="2750" spc="51" strike="noStrike" u="none">
                <a:solidFill>
                  <a:srgbClr val="404040"/>
                </a:solidFill>
                <a:uFillTx/>
                <a:latin typeface="Trebuchet MS"/>
              </a:rPr>
              <a:t>distribution.</a:t>
            </a:r>
            <a:endParaRPr b="0" lang="en-US" sz="2750" strike="noStrike" u="none">
              <a:solidFill>
                <a:srgbClr val="000000"/>
              </a:solidFill>
              <a:uFillTx/>
              <a:latin typeface="Arial"/>
            </a:endParaRPr>
          </a:p>
          <a:p>
            <a:pPr defTabSz="914400">
              <a:lnSpc>
                <a:spcPct val="100000"/>
              </a:lnSpc>
              <a:spcBef>
                <a:spcPts val="1545"/>
              </a:spcBef>
            </a:pPr>
            <a:endParaRPr b="0" lang="en-US" sz="2750" strike="noStrike" u="none">
              <a:solidFill>
                <a:srgbClr val="000000"/>
              </a:solidFill>
              <a:uFillTx/>
              <a:latin typeface="Arial"/>
            </a:endParaRPr>
          </a:p>
          <a:p>
            <a:pPr marL="12600" defTabSz="914400">
              <a:lnSpc>
                <a:spcPct val="100000"/>
              </a:lnSpc>
            </a:pPr>
            <a:r>
              <a:rPr b="0" lang="en-US" sz="2750" spc="-20" strike="noStrike" u="none">
                <a:solidFill>
                  <a:srgbClr val="404040"/>
                </a:solidFill>
                <a:uFillTx/>
                <a:latin typeface="Trebuchet MS"/>
              </a:rPr>
              <a:t>Now,</a:t>
            </a:r>
            <a:r>
              <a:rPr b="0" lang="en-US" sz="2750" spc="-125" strike="noStrike" u="none">
                <a:solidFill>
                  <a:srgbClr val="404040"/>
                </a:solidFill>
                <a:uFillTx/>
                <a:latin typeface="Trebuchet MS"/>
              </a:rPr>
              <a:t> </a:t>
            </a:r>
            <a:r>
              <a:rPr b="0" lang="en-US" sz="2750" spc="-11" strike="noStrike" u="none">
                <a:solidFill>
                  <a:srgbClr val="404040"/>
                </a:solidFill>
                <a:uFillTx/>
                <a:latin typeface="Trebuchet MS"/>
              </a:rPr>
              <a:t>let’s</a:t>
            </a:r>
            <a:r>
              <a:rPr b="0" lang="en-US" sz="2750" spc="-125" strike="noStrike" u="none">
                <a:solidFill>
                  <a:srgbClr val="404040"/>
                </a:solidFill>
                <a:uFillTx/>
                <a:latin typeface="Trebuchet MS"/>
              </a:rPr>
              <a:t> </a:t>
            </a:r>
            <a:r>
              <a:rPr b="0" lang="en-US" sz="2750" spc="74" strike="noStrike" u="none">
                <a:solidFill>
                  <a:srgbClr val="404040"/>
                </a:solidFill>
                <a:uFillTx/>
                <a:latin typeface="Trebuchet MS"/>
              </a:rPr>
              <a:t>look</a:t>
            </a:r>
            <a:r>
              <a:rPr b="0" lang="en-US" sz="2750" spc="-111" strike="noStrike" u="none">
                <a:solidFill>
                  <a:srgbClr val="404040"/>
                </a:solidFill>
                <a:uFillTx/>
                <a:latin typeface="Trebuchet MS"/>
              </a:rPr>
              <a:t> </a:t>
            </a:r>
            <a:r>
              <a:rPr b="0" lang="en-US" sz="2750" strike="noStrike" u="none">
                <a:solidFill>
                  <a:srgbClr val="404040"/>
                </a:solidFill>
                <a:uFillTx/>
                <a:latin typeface="Trebuchet MS"/>
              </a:rPr>
              <a:t>at</a:t>
            </a:r>
            <a:r>
              <a:rPr b="0" lang="en-US" sz="2750" spc="-99" strike="noStrike" u="none">
                <a:solidFill>
                  <a:srgbClr val="404040"/>
                </a:solidFill>
                <a:uFillTx/>
                <a:latin typeface="Trebuchet MS"/>
              </a:rPr>
              <a:t> </a:t>
            </a:r>
            <a:r>
              <a:rPr b="0" lang="en-US" sz="2750" spc="150" strike="noStrike" u="none">
                <a:solidFill>
                  <a:srgbClr val="404040"/>
                </a:solidFill>
                <a:uFillTx/>
                <a:latin typeface="Trebuchet MS"/>
              </a:rPr>
              <a:t>this</a:t>
            </a:r>
            <a:r>
              <a:rPr b="0" lang="en-US" sz="2750" spc="-196" strike="noStrike" u="none">
                <a:solidFill>
                  <a:srgbClr val="404040"/>
                </a:solidFill>
                <a:uFillTx/>
                <a:latin typeface="Trebuchet MS"/>
              </a:rPr>
              <a:t> </a:t>
            </a:r>
            <a:r>
              <a:rPr b="0" lang="en-US" sz="2750" spc="60" strike="noStrike" u="none">
                <a:solidFill>
                  <a:srgbClr val="404040"/>
                </a:solidFill>
                <a:uFillTx/>
                <a:latin typeface="Trebuchet MS"/>
              </a:rPr>
              <a:t>diagrammatically.</a:t>
            </a:r>
            <a:endParaRPr b="0" lang="en-US" sz="2750" strike="noStrike" u="none">
              <a:solidFill>
                <a:srgbClr val="000000"/>
              </a:solidFill>
              <a:uFillTx/>
              <a:latin typeface="Arial"/>
            </a:endParaRPr>
          </a:p>
        </p:txBody>
      </p:sp>
      <p:pic>
        <p:nvPicPr>
          <p:cNvPr id="774" name="object 21" descr=""/>
          <p:cNvPicPr/>
          <p:nvPr/>
        </p:nvPicPr>
        <p:blipFill>
          <a:blip r:embed="rId6"/>
          <a:stretch/>
        </p:blipFill>
        <p:spPr>
          <a:xfrm>
            <a:off x="8229600" y="3667320"/>
            <a:ext cx="3962160" cy="2962080"/>
          </a:xfrm>
          <a:prstGeom prst="rect">
            <a:avLst/>
          </a:prstGeom>
          <a:noFill/>
          <a:ln w="0">
            <a:noFill/>
          </a:ln>
        </p:spPr>
      </p:pic>
      <p:sp>
        <p:nvSpPr>
          <p:cNvPr id="775" name="PlaceHolder 2"/>
          <p:cNvSpPr>
            <a:spLocks noGrp="1"/>
          </p:cNvSpPr>
          <p:nvPr>
            <p:ph type="ftr" idx="77"/>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776" name="object 23"/>
          <p:cNvSpPr/>
          <p:nvPr/>
        </p:nvSpPr>
        <p:spPr>
          <a:xfrm>
            <a:off x="11714400" y="6491160"/>
            <a:ext cx="200160" cy="183240"/>
          </a:xfrm>
          <a:prstGeom prst="rect">
            <a:avLst/>
          </a:prstGeom>
          <a:noFill/>
          <a:ln w="0">
            <a:noFill/>
          </a:ln>
        </p:spPr>
        <p:style>
          <a:lnRef idx="0"/>
          <a:fillRef idx="0"/>
          <a:effectRef idx="0"/>
          <a:fontRef idx="minor"/>
        </p:style>
        <p:txBody>
          <a:bodyPr lIns="0" rIns="0" tIns="0" bIns="0" anchor="t">
            <a:spAutoFit/>
          </a:bodyPr>
          <a:p>
            <a:pPr marL="12600" defTabSz="914400">
              <a:lnSpc>
                <a:spcPct val="100000"/>
              </a:lnSpc>
            </a:pPr>
            <a:r>
              <a:rPr b="0" lang="en-US" sz="1200" spc="34" strike="noStrike" u="none">
                <a:solidFill>
                  <a:srgbClr val="888888"/>
                </a:solidFill>
                <a:uFillTx/>
                <a:latin typeface="Trebuchet MS"/>
              </a:rPr>
              <a:t>42</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119" strike="noStrike" u="none">
                <a:solidFill>
                  <a:schemeClr val="dk1"/>
                </a:solidFill>
                <a:uFillTx/>
                <a:latin typeface="Calibri Light"/>
              </a:rPr>
              <a:t>Working</a:t>
            </a:r>
            <a:endParaRPr b="0" lang="en-US" sz="4400" strike="noStrike" u="none">
              <a:solidFill>
                <a:schemeClr val="dk1"/>
              </a:solidFill>
              <a:uFillTx/>
              <a:latin typeface="Calibri"/>
            </a:endParaRPr>
          </a:p>
        </p:txBody>
      </p:sp>
      <p:pic>
        <p:nvPicPr>
          <p:cNvPr id="778" name="object 3" descr=""/>
          <p:cNvPicPr/>
          <p:nvPr/>
        </p:nvPicPr>
        <p:blipFill>
          <a:blip r:embed="rId1"/>
          <a:stretch/>
        </p:blipFill>
        <p:spPr>
          <a:xfrm>
            <a:off x="3600360" y="2286000"/>
            <a:ext cx="1956960" cy="1909440"/>
          </a:xfrm>
          <a:prstGeom prst="rect">
            <a:avLst/>
          </a:prstGeom>
          <a:noFill/>
          <a:ln w="0">
            <a:noFill/>
          </a:ln>
        </p:spPr>
      </p:pic>
      <p:sp>
        <p:nvSpPr>
          <p:cNvPr id="779" name="object 4"/>
          <p:cNvSpPr/>
          <p:nvPr/>
        </p:nvSpPr>
        <p:spPr>
          <a:xfrm>
            <a:off x="3676680" y="2343240"/>
            <a:ext cx="1809360" cy="1756800"/>
          </a:xfrm>
          <a:prstGeom prst="rect">
            <a:avLst/>
          </a:prstGeom>
          <a:solidFill>
            <a:srgbClr val="4f81bc"/>
          </a:solidFill>
          <a:ln w="38100">
            <a:solidFill>
              <a:srgbClr val="1f487c"/>
            </a:solidFill>
            <a:round/>
          </a:ln>
        </p:spPr>
        <p:style>
          <a:lnRef idx="0"/>
          <a:fillRef idx="0"/>
          <a:effectRef idx="0"/>
          <a:fontRef idx="minor"/>
        </p:style>
        <p:txBody>
          <a:bodyPr lIns="0" rIns="0" tIns="49680" bIns="0" anchor="t">
            <a:spAutoFit/>
          </a:bodyPr>
          <a:p>
            <a:pPr defTabSz="914400">
              <a:lnSpc>
                <a:spcPct val="100000"/>
              </a:lnSpc>
              <a:spcBef>
                <a:spcPts val="391"/>
              </a:spcBef>
            </a:pPr>
            <a:endParaRPr b="0" lang="en-US" sz="1800" strike="noStrike" u="none">
              <a:solidFill>
                <a:srgbClr val="ffffff"/>
              </a:solidFill>
              <a:uFillTx/>
              <a:latin typeface="Arial"/>
            </a:endParaRPr>
          </a:p>
          <a:p>
            <a:pPr marL="467280" indent="-113040" defTabSz="914400">
              <a:lnSpc>
                <a:spcPts val="2100"/>
              </a:lnSpc>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ffffff"/>
              </a:solidFill>
              <a:uFillTx/>
              <a:latin typeface="Arial"/>
            </a:endParaRPr>
          </a:p>
          <a:p>
            <a:pPr marL="411480" defTabSz="914400">
              <a:lnSpc>
                <a:spcPct val="100000"/>
              </a:lnSpc>
              <a:spcBef>
                <a:spcPts val="1040"/>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ffffff"/>
              </a:solidFill>
              <a:uFillTx/>
              <a:latin typeface="Arial"/>
            </a:endParaRPr>
          </a:p>
        </p:txBody>
      </p:sp>
      <p:grpSp>
        <p:nvGrpSpPr>
          <p:cNvPr id="780" name="object 5"/>
          <p:cNvGrpSpPr/>
          <p:nvPr/>
        </p:nvGrpSpPr>
        <p:grpSpPr>
          <a:xfrm>
            <a:off x="4448160" y="4600440"/>
            <a:ext cx="3328560" cy="556920"/>
            <a:chOff x="4448160" y="4600440"/>
            <a:chExt cx="3328560" cy="556920"/>
          </a:xfrm>
        </p:grpSpPr>
        <p:pic>
          <p:nvPicPr>
            <p:cNvPr id="781" name="object 6" descr=""/>
            <p:cNvPicPr/>
            <p:nvPr/>
          </p:nvPicPr>
          <p:blipFill>
            <a:blip r:embed="rId2"/>
            <a:stretch/>
          </p:blipFill>
          <p:spPr>
            <a:xfrm>
              <a:off x="4448160" y="4781520"/>
              <a:ext cx="3290760" cy="375840"/>
            </a:xfrm>
            <a:prstGeom prst="rect">
              <a:avLst/>
            </a:prstGeom>
            <a:noFill/>
            <a:ln w="0">
              <a:noFill/>
            </a:ln>
          </p:spPr>
        </p:pic>
        <p:sp>
          <p:nvSpPr>
            <p:cNvPr id="782" name="object 7"/>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83" name="object 8"/>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84" name="object 9" descr=""/>
            <p:cNvPicPr/>
            <p:nvPr/>
          </p:nvPicPr>
          <p:blipFill>
            <a:blip r:embed="rId3"/>
            <a:stretch/>
          </p:blipFill>
          <p:spPr>
            <a:xfrm>
              <a:off x="4495680" y="4600440"/>
              <a:ext cx="3281040" cy="261720"/>
            </a:xfrm>
            <a:prstGeom prst="rect">
              <a:avLst/>
            </a:prstGeom>
            <a:noFill/>
            <a:ln w="0">
              <a:noFill/>
            </a:ln>
          </p:spPr>
        </p:pic>
        <p:sp>
          <p:nvSpPr>
            <p:cNvPr id="785" name="object 10"/>
            <p:cNvSpPr/>
            <p:nvPr/>
          </p:nvSpPr>
          <p:spPr>
            <a:xfrm>
              <a:off x="4567320" y="465300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86" name="object 11"/>
          <p:cNvSpPr/>
          <p:nvPr/>
        </p:nvSpPr>
        <p:spPr>
          <a:xfrm>
            <a:off x="4229640" y="475380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787" name="object 12"/>
          <p:cNvSpPr/>
          <p:nvPr/>
        </p:nvSpPr>
        <p:spPr>
          <a:xfrm>
            <a:off x="6069600" y="430164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788" name="object 13"/>
          <p:cNvGrpSpPr/>
          <p:nvPr/>
        </p:nvGrpSpPr>
        <p:grpSpPr>
          <a:xfrm>
            <a:off x="4676760" y="3362400"/>
            <a:ext cx="3509640" cy="1375920"/>
            <a:chOff x="4676760" y="3362400"/>
            <a:chExt cx="3509640" cy="1375920"/>
          </a:xfrm>
        </p:grpSpPr>
        <p:pic>
          <p:nvPicPr>
            <p:cNvPr id="789" name="object 14" descr=""/>
            <p:cNvPicPr/>
            <p:nvPr/>
          </p:nvPicPr>
          <p:blipFill>
            <a:blip r:embed="rId4"/>
            <a:stretch/>
          </p:blipFill>
          <p:spPr>
            <a:xfrm>
              <a:off x="4676760" y="4181400"/>
              <a:ext cx="537840" cy="556920"/>
            </a:xfrm>
            <a:prstGeom prst="rect">
              <a:avLst/>
            </a:prstGeom>
            <a:noFill/>
            <a:ln w="0">
              <a:noFill/>
            </a:ln>
          </p:spPr>
        </p:pic>
        <p:pic>
          <p:nvPicPr>
            <p:cNvPr id="790" name="object 15" descr=""/>
            <p:cNvPicPr/>
            <p:nvPr/>
          </p:nvPicPr>
          <p:blipFill>
            <a:blip r:embed="rId5"/>
            <a:stretch/>
          </p:blipFill>
          <p:spPr>
            <a:xfrm>
              <a:off x="4734720" y="4224240"/>
              <a:ext cx="421920" cy="437400"/>
            </a:xfrm>
            <a:prstGeom prst="rect">
              <a:avLst/>
            </a:prstGeom>
            <a:noFill/>
            <a:ln w="0">
              <a:noFill/>
            </a:ln>
          </p:spPr>
        </p:pic>
        <p:sp>
          <p:nvSpPr>
            <p:cNvPr id="791" name="object 16"/>
            <p:cNvSpPr/>
            <p:nvPr/>
          </p:nvSpPr>
          <p:spPr>
            <a:xfrm>
              <a:off x="4734720" y="42242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792" name="object 17" descr=""/>
            <p:cNvPicPr/>
            <p:nvPr/>
          </p:nvPicPr>
          <p:blipFill>
            <a:blip r:embed="rId6"/>
            <a:stretch/>
          </p:blipFill>
          <p:spPr>
            <a:xfrm>
              <a:off x="6477120" y="3362400"/>
              <a:ext cx="1709280" cy="747360"/>
            </a:xfrm>
            <a:prstGeom prst="rect">
              <a:avLst/>
            </a:prstGeom>
            <a:noFill/>
            <a:ln w="0">
              <a:noFill/>
            </a:ln>
          </p:spPr>
        </p:pic>
        <p:sp>
          <p:nvSpPr>
            <p:cNvPr id="793" name="object 18"/>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94" name="object 19"/>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795" name="object 20"/>
          <p:cNvSpPr/>
          <p:nvPr/>
        </p:nvSpPr>
        <p:spPr>
          <a:xfrm>
            <a:off x="6731640" y="361368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4"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796" name="object 21"/>
          <p:cNvGrpSpPr/>
          <p:nvPr/>
        </p:nvGrpSpPr>
        <p:grpSpPr>
          <a:xfrm>
            <a:off x="6477120" y="2209680"/>
            <a:ext cx="1709280" cy="1242720"/>
            <a:chOff x="6477120" y="2209680"/>
            <a:chExt cx="1709280" cy="1242720"/>
          </a:xfrm>
        </p:grpSpPr>
        <p:pic>
          <p:nvPicPr>
            <p:cNvPr id="797" name="object 22" descr=""/>
            <p:cNvPicPr/>
            <p:nvPr/>
          </p:nvPicPr>
          <p:blipFill>
            <a:blip r:embed="rId7"/>
            <a:stretch/>
          </p:blipFill>
          <p:spPr>
            <a:xfrm>
              <a:off x="6477120" y="2209680"/>
              <a:ext cx="1709280" cy="747360"/>
            </a:xfrm>
            <a:prstGeom prst="rect">
              <a:avLst/>
            </a:prstGeom>
            <a:noFill/>
            <a:ln w="0">
              <a:noFill/>
            </a:ln>
          </p:spPr>
        </p:pic>
        <p:sp>
          <p:nvSpPr>
            <p:cNvPr id="798" name="object 23"/>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799" name="object 24"/>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00" name="object 25" descr=""/>
            <p:cNvPicPr/>
            <p:nvPr/>
          </p:nvPicPr>
          <p:blipFill>
            <a:blip r:embed="rId8"/>
            <a:stretch/>
          </p:blipFill>
          <p:spPr>
            <a:xfrm>
              <a:off x="6610320" y="3200400"/>
              <a:ext cx="1452240" cy="252000"/>
            </a:xfrm>
            <a:prstGeom prst="rect">
              <a:avLst/>
            </a:prstGeom>
            <a:noFill/>
            <a:ln w="0">
              <a:noFill/>
            </a:ln>
          </p:spPr>
        </p:pic>
        <p:sp>
          <p:nvSpPr>
            <p:cNvPr id="801" name="object 26"/>
            <p:cNvSpPr/>
            <p:nvPr/>
          </p:nvSpPr>
          <p:spPr>
            <a:xfrm>
              <a:off x="6681960" y="325260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02" name="object 27"/>
          <p:cNvSpPr/>
          <p:nvPr/>
        </p:nvSpPr>
        <p:spPr>
          <a:xfrm>
            <a:off x="7263720" y="293544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803" name="object 28"/>
          <p:cNvSpPr/>
          <p:nvPr/>
        </p:nvSpPr>
        <p:spPr>
          <a:xfrm>
            <a:off x="7024320" y="24490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804" name="object 29"/>
          <p:cNvGrpSpPr/>
          <p:nvPr/>
        </p:nvGrpSpPr>
        <p:grpSpPr>
          <a:xfrm>
            <a:off x="4448160" y="1324080"/>
            <a:ext cx="3290760" cy="3432960"/>
            <a:chOff x="4448160" y="1324080"/>
            <a:chExt cx="3290760" cy="3432960"/>
          </a:xfrm>
        </p:grpSpPr>
        <p:pic>
          <p:nvPicPr>
            <p:cNvPr id="805" name="object 30" descr=""/>
            <p:cNvPicPr/>
            <p:nvPr/>
          </p:nvPicPr>
          <p:blipFill>
            <a:blip r:embed="rId9"/>
            <a:stretch/>
          </p:blipFill>
          <p:spPr>
            <a:xfrm>
              <a:off x="6905520" y="1743120"/>
              <a:ext cx="547200" cy="556920"/>
            </a:xfrm>
            <a:prstGeom prst="rect">
              <a:avLst/>
            </a:prstGeom>
            <a:noFill/>
            <a:ln w="0">
              <a:noFill/>
            </a:ln>
          </p:spPr>
        </p:pic>
        <p:pic>
          <p:nvPicPr>
            <p:cNvPr id="806" name="object 31" descr=""/>
            <p:cNvPicPr/>
            <p:nvPr/>
          </p:nvPicPr>
          <p:blipFill>
            <a:blip r:embed="rId10"/>
            <a:stretch/>
          </p:blipFill>
          <p:spPr>
            <a:xfrm>
              <a:off x="6969240" y="1779120"/>
              <a:ext cx="421920" cy="437400"/>
            </a:xfrm>
            <a:prstGeom prst="rect">
              <a:avLst/>
            </a:prstGeom>
            <a:noFill/>
            <a:ln w="0">
              <a:noFill/>
            </a:ln>
          </p:spPr>
        </p:pic>
        <p:sp>
          <p:nvSpPr>
            <p:cNvPr id="807" name="object 32"/>
            <p:cNvSpPr/>
            <p:nvPr/>
          </p:nvSpPr>
          <p:spPr>
            <a:xfrm>
              <a:off x="6969240" y="177912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08" name="object 33" descr=""/>
            <p:cNvPicPr/>
            <p:nvPr/>
          </p:nvPicPr>
          <p:blipFill>
            <a:blip r:embed="rId11"/>
            <a:stretch/>
          </p:blipFill>
          <p:spPr>
            <a:xfrm>
              <a:off x="6724800" y="4190760"/>
              <a:ext cx="547200" cy="566280"/>
            </a:xfrm>
            <a:prstGeom prst="rect">
              <a:avLst/>
            </a:prstGeom>
            <a:noFill/>
            <a:ln w="0">
              <a:noFill/>
            </a:ln>
          </p:spPr>
        </p:pic>
        <p:pic>
          <p:nvPicPr>
            <p:cNvPr id="809" name="object 34" descr=""/>
            <p:cNvPicPr/>
            <p:nvPr/>
          </p:nvPicPr>
          <p:blipFill>
            <a:blip r:embed="rId12"/>
            <a:stretch/>
          </p:blipFill>
          <p:spPr>
            <a:xfrm>
              <a:off x="6790320" y="4230360"/>
              <a:ext cx="423360" cy="444600"/>
            </a:xfrm>
            <a:prstGeom prst="rect">
              <a:avLst/>
            </a:prstGeom>
            <a:noFill/>
            <a:ln w="0">
              <a:noFill/>
            </a:ln>
          </p:spPr>
        </p:pic>
        <p:sp>
          <p:nvSpPr>
            <p:cNvPr id="810" name="object 35"/>
            <p:cNvSpPr/>
            <p:nvPr/>
          </p:nvSpPr>
          <p:spPr>
            <a:xfrm>
              <a:off x="6790320" y="423036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11" name="object 36" descr=""/>
            <p:cNvPicPr/>
            <p:nvPr/>
          </p:nvPicPr>
          <p:blipFill>
            <a:blip r:embed="rId13"/>
            <a:stretch/>
          </p:blipFill>
          <p:spPr>
            <a:xfrm>
              <a:off x="4809960" y="1724040"/>
              <a:ext cx="537840" cy="556920"/>
            </a:xfrm>
            <a:prstGeom prst="rect">
              <a:avLst/>
            </a:prstGeom>
            <a:noFill/>
            <a:ln w="0">
              <a:noFill/>
            </a:ln>
          </p:spPr>
        </p:pic>
        <p:pic>
          <p:nvPicPr>
            <p:cNvPr id="812" name="object 37" descr=""/>
            <p:cNvPicPr/>
            <p:nvPr/>
          </p:nvPicPr>
          <p:blipFill>
            <a:blip r:embed="rId14"/>
            <a:stretch/>
          </p:blipFill>
          <p:spPr>
            <a:xfrm>
              <a:off x="4870080" y="1764720"/>
              <a:ext cx="421560" cy="435240"/>
            </a:xfrm>
            <a:prstGeom prst="rect">
              <a:avLst/>
            </a:prstGeom>
            <a:noFill/>
            <a:ln w="0">
              <a:noFill/>
            </a:ln>
          </p:spPr>
        </p:pic>
        <p:sp>
          <p:nvSpPr>
            <p:cNvPr id="813" name="object 38"/>
            <p:cNvSpPr/>
            <p:nvPr/>
          </p:nvSpPr>
          <p:spPr>
            <a:xfrm>
              <a:off x="4870080" y="176472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14" name="object 39" descr=""/>
            <p:cNvPicPr/>
            <p:nvPr/>
          </p:nvPicPr>
          <p:blipFill>
            <a:blip r:embed="rId15"/>
            <a:stretch/>
          </p:blipFill>
          <p:spPr>
            <a:xfrm>
              <a:off x="5829480" y="1724040"/>
              <a:ext cx="537840" cy="528120"/>
            </a:xfrm>
            <a:prstGeom prst="rect">
              <a:avLst/>
            </a:prstGeom>
            <a:noFill/>
            <a:ln w="0">
              <a:noFill/>
            </a:ln>
          </p:spPr>
        </p:pic>
        <p:pic>
          <p:nvPicPr>
            <p:cNvPr id="815" name="object 40" descr=""/>
            <p:cNvPicPr/>
            <p:nvPr/>
          </p:nvPicPr>
          <p:blipFill>
            <a:blip r:embed="rId16"/>
            <a:stretch/>
          </p:blipFill>
          <p:spPr>
            <a:xfrm>
              <a:off x="5890680" y="1764000"/>
              <a:ext cx="419760" cy="406080"/>
            </a:xfrm>
            <a:prstGeom prst="rect">
              <a:avLst/>
            </a:prstGeom>
            <a:noFill/>
            <a:ln w="0">
              <a:noFill/>
            </a:ln>
          </p:spPr>
        </p:pic>
        <p:sp>
          <p:nvSpPr>
            <p:cNvPr id="816" name="object 41"/>
            <p:cNvSpPr/>
            <p:nvPr/>
          </p:nvSpPr>
          <p:spPr>
            <a:xfrm>
              <a:off x="5890680" y="1764000"/>
              <a:ext cx="420120" cy="406080"/>
            </a:xfrm>
            <a:custGeom>
              <a:avLst/>
              <a:gdLst>
                <a:gd name="textAreaLeft" fmla="*/ 0 w 420120"/>
                <a:gd name="textAreaRight" fmla="*/ 420480 w 420120"/>
                <a:gd name="textAreaTop" fmla="*/ 0 h 406080"/>
                <a:gd name="textAreaBottom" fmla="*/ 406440 h 406080"/>
              </a:gdLst>
              <a:ahLst/>
              <a:rect l="textAreaLeft" t="textAreaTop" r="textAreaRight" b="textAreaBottom"/>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17" name="object 42" descr=""/>
            <p:cNvPicPr/>
            <p:nvPr/>
          </p:nvPicPr>
          <p:blipFill>
            <a:blip r:embed="rId17"/>
            <a:stretch/>
          </p:blipFill>
          <p:spPr>
            <a:xfrm>
              <a:off x="4448160" y="1324080"/>
              <a:ext cx="3290760" cy="375840"/>
            </a:xfrm>
            <a:prstGeom prst="rect">
              <a:avLst/>
            </a:prstGeom>
            <a:noFill/>
            <a:ln w="0">
              <a:noFill/>
            </a:ln>
          </p:spPr>
        </p:pic>
        <p:sp>
          <p:nvSpPr>
            <p:cNvPr id="818" name="object 43"/>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19" name="object 44"/>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20" name="object 45"/>
          <p:cNvSpPr/>
          <p:nvPr/>
        </p:nvSpPr>
        <p:spPr>
          <a:xfrm>
            <a:off x="4226040" y="131076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grpSp>
        <p:nvGrpSpPr>
          <p:cNvPr id="821" name="object 46"/>
          <p:cNvGrpSpPr/>
          <p:nvPr/>
        </p:nvGrpSpPr>
        <p:grpSpPr>
          <a:xfrm>
            <a:off x="6610320" y="2876400"/>
            <a:ext cx="1452240" cy="242640"/>
            <a:chOff x="6610320" y="2876400"/>
            <a:chExt cx="1452240" cy="242640"/>
          </a:xfrm>
        </p:grpSpPr>
        <p:pic>
          <p:nvPicPr>
            <p:cNvPr id="822" name="object 47" descr=""/>
            <p:cNvPicPr/>
            <p:nvPr/>
          </p:nvPicPr>
          <p:blipFill>
            <a:blip r:embed="rId18"/>
            <a:stretch/>
          </p:blipFill>
          <p:spPr>
            <a:xfrm>
              <a:off x="6610320" y="2876400"/>
              <a:ext cx="1452240" cy="242640"/>
            </a:xfrm>
            <a:prstGeom prst="rect">
              <a:avLst/>
            </a:prstGeom>
            <a:noFill/>
            <a:ln w="0">
              <a:noFill/>
            </a:ln>
          </p:spPr>
        </p:pic>
        <p:sp>
          <p:nvSpPr>
            <p:cNvPr id="823" name="object 48"/>
            <p:cNvSpPr/>
            <p:nvPr/>
          </p:nvSpPr>
          <p:spPr>
            <a:xfrm>
              <a:off x="6681960" y="2909880"/>
              <a:ext cx="1314000" cy="123480"/>
            </a:xfrm>
            <a:custGeom>
              <a:avLst/>
              <a:gdLst>
                <a:gd name="textAreaLeft" fmla="*/ 0 w 1314000"/>
                <a:gd name="textAreaRight" fmla="*/ 1314360 w 1314000"/>
                <a:gd name="textAreaTop" fmla="*/ 0 h 123480"/>
                <a:gd name="textAreaBottom" fmla="*/ 123840 h 123480"/>
              </a:gdLst>
              <a:ahLst/>
              <a:rect l="textAreaLeft" t="textAreaTop" r="textAreaRight" b="textAreaBottom"/>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24" name="object 49"/>
          <p:cNvSpPr/>
          <p:nvPr/>
        </p:nvSpPr>
        <p:spPr>
          <a:xfrm>
            <a:off x="291960" y="5578200"/>
            <a:ext cx="10273320" cy="1445040"/>
          </a:xfrm>
          <a:prstGeom prst="rect">
            <a:avLst/>
          </a:prstGeom>
          <a:noFill/>
          <a:ln w="0">
            <a:noFill/>
          </a:ln>
        </p:spPr>
        <p:style>
          <a:lnRef idx="0"/>
          <a:fillRef idx="0"/>
          <a:effectRef idx="0"/>
          <a:fontRef idx="minor"/>
        </p:style>
        <p:txBody>
          <a:bodyPr lIns="0" rIns="0" tIns="0" bIns="0" anchor="t">
            <a:spAutoFit/>
          </a:bodyPr>
          <a:p>
            <a:pPr marL="148680" defTabSz="914400">
              <a:lnSpc>
                <a:spcPts val="3200"/>
              </a:lnSpc>
            </a:pPr>
            <a:r>
              <a:rPr b="0" lang="en-US" sz="2750" spc="54" strike="noStrike" u="none">
                <a:solidFill>
                  <a:srgbClr val="464646"/>
                </a:solidFill>
                <a:uFillTx/>
                <a:latin typeface="Trebuchet MS"/>
              </a:rPr>
              <a:t>Notice</a:t>
            </a:r>
            <a:r>
              <a:rPr b="0" lang="en-US" sz="2750" spc="-1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1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 strike="noStrike" u="none">
                <a:solidFill>
                  <a:srgbClr val="464646"/>
                </a:solidFill>
                <a:uFillTx/>
                <a:latin typeface="Trebuchet MS"/>
              </a:rPr>
              <a:t> </a:t>
            </a:r>
            <a:r>
              <a:rPr b="0" lang="en-US" sz="2750" spc="54" strike="noStrike" u="none">
                <a:solidFill>
                  <a:srgbClr val="464646"/>
                </a:solidFill>
                <a:uFillTx/>
                <a:latin typeface="Trebuchet MS"/>
              </a:rPr>
              <a:t>reparameterization</a:t>
            </a:r>
            <a:r>
              <a:rPr b="0" lang="en-US" sz="2750" spc="-40" strike="noStrike" u="none">
                <a:solidFill>
                  <a:srgbClr val="464646"/>
                </a:solidFill>
                <a:uFillTx/>
                <a:latin typeface="Trebuchet MS"/>
              </a:rPr>
              <a:t> </a:t>
            </a:r>
            <a:r>
              <a:rPr b="0" lang="en-US" sz="2750" strike="noStrike" u="none">
                <a:solidFill>
                  <a:srgbClr val="464646"/>
                </a:solidFill>
                <a:uFillTx/>
                <a:latin typeface="Trebuchet MS"/>
              </a:rPr>
              <a:t>(LoRA)</a:t>
            </a:r>
            <a:r>
              <a:rPr b="0" lang="en-US" sz="2750" spc="-60" strike="noStrike" u="none">
                <a:solidFill>
                  <a:srgbClr val="464646"/>
                </a:solidFill>
                <a:uFillTx/>
                <a:latin typeface="Trebuchet MS"/>
              </a:rPr>
              <a:t> </a:t>
            </a:r>
            <a:r>
              <a:rPr b="0" lang="en-US" sz="2750" spc="181" strike="noStrike" u="none">
                <a:solidFill>
                  <a:srgbClr val="464646"/>
                </a:solidFill>
                <a:uFillTx/>
                <a:latin typeface="Trebuchet MS"/>
              </a:rPr>
              <a:t>runs</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parallel</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31" strike="noStrike" u="none">
                <a:solidFill>
                  <a:srgbClr val="464646"/>
                </a:solidFill>
                <a:uFillTx/>
                <a:latin typeface="Trebuchet MS"/>
              </a:rPr>
              <a:t> </a:t>
            </a:r>
            <a:r>
              <a:rPr b="0" lang="en-US" sz="2750" spc="-26" strike="noStrike" u="none">
                <a:solidFill>
                  <a:srgbClr val="464646"/>
                </a:solidFill>
                <a:uFillTx/>
                <a:latin typeface="Trebuchet MS"/>
              </a:rPr>
              <a:t>the</a:t>
            </a:r>
            <a:endParaRPr b="0" lang="en-US" sz="2750" strike="noStrike" u="none">
              <a:solidFill>
                <a:srgbClr val="000000"/>
              </a:solidFill>
              <a:uFillTx/>
              <a:latin typeface="Arial"/>
            </a:endParaRPr>
          </a:p>
          <a:p>
            <a:pPr marL="148680" defTabSz="914400">
              <a:lnSpc>
                <a:spcPct val="100000"/>
              </a:lnSpc>
              <a:spcBef>
                <a:spcPts val="79"/>
              </a:spcBef>
            </a:pPr>
            <a:r>
              <a:rPr b="0" lang="en-US" sz="2750" spc="85" strike="noStrike" u="none">
                <a:solidFill>
                  <a:srgbClr val="464646"/>
                </a:solidFill>
                <a:uFillTx/>
                <a:latin typeface="Trebuchet MS"/>
              </a:rPr>
              <a:t>original</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model.</a:t>
            </a:r>
            <a:endParaRPr b="0" lang="en-US" sz="2750" strike="noStrike" u="none">
              <a:solidFill>
                <a:srgbClr val="000000"/>
              </a:solidFill>
              <a:uFillTx/>
              <a:latin typeface="Arial"/>
            </a:endParaRPr>
          </a:p>
          <a:p>
            <a:pPr marL="12600" defTabSz="914400">
              <a:lnSpc>
                <a:spcPct val="100000"/>
              </a:lnSpc>
              <a:spcBef>
                <a:spcPts val="281"/>
              </a:spcBef>
            </a:pPr>
            <a:r>
              <a:rPr b="0" lang="en-US" sz="1100" spc="-11"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825" name="PlaceHolder 2"/>
          <p:cNvSpPr>
            <a:spLocks noGrp="1"/>
          </p:cNvSpPr>
          <p:nvPr>
            <p:ph type="sldNum" idx="78"/>
          </p:nvPr>
        </p:nvSpPr>
        <p:spPr>
          <a:xfrm>
            <a:off x="8610480" y="6356160"/>
            <a:ext cx="2742840" cy="365400"/>
          </a:xfrm>
          <a:prstGeom prst="rect">
            <a:avLst/>
          </a:prstGeom>
          <a:noFill/>
          <a:ln w="0">
            <a:noFill/>
          </a:ln>
        </p:spPr>
        <p:txBody>
          <a:bodyPr lIns="0" rIns="0" tIns="0" bIns="0" anchor="ctr">
            <a:noAutofit/>
          </a:bodyPr>
          <a:lstStyle>
            <a:lvl1pPr marL="98280" indent="0" algn="r" defTabSz="914400">
              <a:lnSpc>
                <a:spcPct val="100000"/>
              </a:lnSpc>
              <a:buNone/>
              <a:defRPr b="0" lang="en-US" sz="1200" spc="34" strike="noStrike" u="none">
                <a:solidFill>
                  <a:schemeClr val="dk1">
                    <a:tint val="75000"/>
                  </a:schemeClr>
                </a:solidFill>
                <a:uFillTx/>
                <a:latin typeface="Calibri"/>
              </a:defRPr>
            </a:lvl1pPr>
          </a:lstStyle>
          <a:p>
            <a:pPr marL="98280" indent="0" algn="r" defTabSz="914400">
              <a:lnSpc>
                <a:spcPct val="100000"/>
              </a:lnSpc>
              <a:buNone/>
            </a:pPr>
            <a:r>
              <a:rPr b="0" lang="en-US" sz="1200" spc="34" strike="noStrike" u="none">
                <a:solidFill>
                  <a:schemeClr val="dk1">
                    <a:tint val="75000"/>
                  </a:schemeClr>
                </a:solidFill>
                <a:uFillTx/>
                <a:latin typeface="Calibri"/>
              </a:rPr>
              <a:t>44</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119" strike="noStrike" u="none">
                <a:solidFill>
                  <a:schemeClr val="dk1"/>
                </a:solidFill>
                <a:uFillTx/>
                <a:latin typeface="Calibri Light"/>
              </a:rPr>
              <a:t>Working</a:t>
            </a:r>
            <a:endParaRPr b="0" lang="en-US" sz="4400" strike="noStrike" u="none">
              <a:solidFill>
                <a:schemeClr val="dk1"/>
              </a:solidFill>
              <a:uFillTx/>
              <a:latin typeface="Calibri"/>
            </a:endParaRPr>
          </a:p>
        </p:txBody>
      </p:sp>
      <p:grpSp>
        <p:nvGrpSpPr>
          <p:cNvPr id="827" name="object 3"/>
          <p:cNvGrpSpPr/>
          <p:nvPr/>
        </p:nvGrpSpPr>
        <p:grpSpPr>
          <a:xfrm>
            <a:off x="3600360" y="2286000"/>
            <a:ext cx="1956960" cy="1909440"/>
            <a:chOff x="3600360" y="2286000"/>
            <a:chExt cx="1956960" cy="1909440"/>
          </a:xfrm>
        </p:grpSpPr>
        <p:pic>
          <p:nvPicPr>
            <p:cNvPr id="828" name="object 4" descr=""/>
            <p:cNvPicPr/>
            <p:nvPr/>
          </p:nvPicPr>
          <p:blipFill>
            <a:blip r:embed="rId1"/>
            <a:stretch/>
          </p:blipFill>
          <p:spPr>
            <a:xfrm>
              <a:off x="3600360" y="2286000"/>
              <a:ext cx="1956960" cy="1909440"/>
            </a:xfrm>
            <a:prstGeom prst="rect">
              <a:avLst/>
            </a:prstGeom>
            <a:noFill/>
            <a:ln w="0">
              <a:noFill/>
            </a:ln>
          </p:spPr>
        </p:pic>
        <p:sp>
          <p:nvSpPr>
            <p:cNvPr id="829" name="object 5"/>
            <p:cNvSpPr/>
            <p:nvPr/>
          </p:nvSpPr>
          <p:spPr>
            <a:xfrm>
              <a:off x="3676680" y="2343240"/>
              <a:ext cx="1809360" cy="1761840"/>
            </a:xfrm>
            <a:custGeom>
              <a:avLst/>
              <a:gdLst>
                <a:gd name="textAreaLeft" fmla="*/ 0 w 1809360"/>
                <a:gd name="textAreaRight" fmla="*/ 1809720 w 1809360"/>
                <a:gd name="textAreaTop" fmla="*/ 0 h 1761840"/>
                <a:gd name="textAreaBottom" fmla="*/ 1762200 h 1761840"/>
              </a:gdLst>
              <a:ahLst/>
              <a:rect l="textAreaLeft" t="textAreaTop" r="textAreaRight" b="textAreaBottom"/>
              <a:pathLst>
                <a:path w="1809750" h="1762125">
                  <a:moveTo>
                    <a:pt x="1809750" y="0"/>
                  </a:moveTo>
                  <a:lnTo>
                    <a:pt x="0" y="0"/>
                  </a:lnTo>
                  <a:lnTo>
                    <a:pt x="0" y="1762125"/>
                  </a:lnTo>
                  <a:lnTo>
                    <a:pt x="1809750" y="1762125"/>
                  </a:lnTo>
                  <a:lnTo>
                    <a:pt x="1809750" y="0"/>
                  </a:lnTo>
                  <a:close/>
                </a:path>
              </a:pathLst>
            </a:custGeom>
            <a:solidFill>
              <a:srgbClr val="bebebe"/>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30" name="object 6"/>
            <p:cNvSpPr/>
            <p:nvPr/>
          </p:nvSpPr>
          <p:spPr>
            <a:xfrm>
              <a:off x="3676680" y="2343240"/>
              <a:ext cx="1809360" cy="1761840"/>
            </a:xfrm>
            <a:custGeom>
              <a:avLst/>
              <a:gdLst>
                <a:gd name="textAreaLeft" fmla="*/ 0 w 1809360"/>
                <a:gd name="textAreaRight" fmla="*/ 1809720 w 1809360"/>
                <a:gd name="textAreaTop" fmla="*/ 0 h 1761840"/>
                <a:gd name="textAreaBottom" fmla="*/ 1762200 h 1761840"/>
              </a:gdLst>
              <a:ahLst/>
              <a:rect l="textAreaLeft" t="textAreaTop" r="textAreaRight" b="textAreaBottom"/>
              <a:pathLst>
                <a:path w="1809750" h="1762125">
                  <a:moveTo>
                    <a:pt x="0" y="1762125"/>
                  </a:moveTo>
                  <a:lnTo>
                    <a:pt x="1809750" y="1762125"/>
                  </a:lnTo>
                  <a:lnTo>
                    <a:pt x="1809750" y="0"/>
                  </a:lnTo>
                  <a:lnTo>
                    <a:pt x="0" y="0"/>
                  </a:lnTo>
                  <a:lnTo>
                    <a:pt x="0" y="1762125"/>
                  </a:lnTo>
                  <a:close/>
                </a:path>
              </a:pathLst>
            </a:custGeom>
            <a:noFill/>
            <a:ln w="38100">
              <a:solidFill>
                <a:srgbClr val="bebeb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31" name="object 7"/>
          <p:cNvSpPr/>
          <p:nvPr/>
        </p:nvSpPr>
        <p:spPr>
          <a:xfrm>
            <a:off x="3670200" y="2627280"/>
            <a:ext cx="1821960" cy="1461600"/>
          </a:xfrm>
          <a:prstGeom prst="rect">
            <a:avLst/>
          </a:prstGeom>
          <a:noFill/>
          <a:ln w="0">
            <a:noFill/>
          </a:ln>
        </p:spPr>
        <p:style>
          <a:lnRef idx="0"/>
          <a:fillRef idx="0"/>
          <a:effectRef idx="0"/>
          <a:fontRef idx="minor"/>
        </p:style>
        <p:txBody>
          <a:bodyPr lIns="0" rIns="0" tIns="28080" bIns="0" anchor="t">
            <a:spAutoFit/>
          </a:bodyPr>
          <a:p>
            <a:pPr marL="473760" indent="-113040" defTabSz="914400">
              <a:lnSpc>
                <a:spcPts val="2100"/>
              </a:lnSpc>
              <a:spcBef>
                <a:spcPts val="221"/>
              </a:spcBef>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000000"/>
              </a:solidFill>
              <a:uFillTx/>
              <a:latin typeface="Arial"/>
            </a:endParaRPr>
          </a:p>
          <a:p>
            <a:pPr marL="417960" defTabSz="914400">
              <a:lnSpc>
                <a:spcPct val="100000"/>
              </a:lnSpc>
              <a:spcBef>
                <a:spcPts val="1046"/>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000000"/>
              </a:solidFill>
              <a:uFillTx/>
              <a:latin typeface="Arial"/>
            </a:endParaRPr>
          </a:p>
        </p:txBody>
      </p:sp>
      <p:grpSp>
        <p:nvGrpSpPr>
          <p:cNvPr id="832" name="object 8"/>
          <p:cNvGrpSpPr/>
          <p:nvPr/>
        </p:nvGrpSpPr>
        <p:grpSpPr>
          <a:xfrm>
            <a:off x="4448160" y="4600440"/>
            <a:ext cx="3328560" cy="556920"/>
            <a:chOff x="4448160" y="4600440"/>
            <a:chExt cx="3328560" cy="556920"/>
          </a:xfrm>
        </p:grpSpPr>
        <p:pic>
          <p:nvPicPr>
            <p:cNvPr id="833" name="object 9" descr=""/>
            <p:cNvPicPr/>
            <p:nvPr/>
          </p:nvPicPr>
          <p:blipFill>
            <a:blip r:embed="rId2"/>
            <a:stretch/>
          </p:blipFill>
          <p:spPr>
            <a:xfrm>
              <a:off x="4448160" y="4781520"/>
              <a:ext cx="3290760" cy="375840"/>
            </a:xfrm>
            <a:prstGeom prst="rect">
              <a:avLst/>
            </a:prstGeom>
            <a:noFill/>
            <a:ln w="0">
              <a:noFill/>
            </a:ln>
          </p:spPr>
        </p:pic>
        <p:sp>
          <p:nvSpPr>
            <p:cNvPr id="834" name="object 10"/>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35" name="object 11"/>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36" name="object 12" descr=""/>
            <p:cNvPicPr/>
            <p:nvPr/>
          </p:nvPicPr>
          <p:blipFill>
            <a:blip r:embed="rId3"/>
            <a:stretch/>
          </p:blipFill>
          <p:spPr>
            <a:xfrm>
              <a:off x="4495680" y="4600440"/>
              <a:ext cx="3281040" cy="261720"/>
            </a:xfrm>
            <a:prstGeom prst="rect">
              <a:avLst/>
            </a:prstGeom>
            <a:noFill/>
            <a:ln w="0">
              <a:noFill/>
            </a:ln>
          </p:spPr>
        </p:pic>
        <p:sp>
          <p:nvSpPr>
            <p:cNvPr id="837" name="object 13"/>
            <p:cNvSpPr/>
            <p:nvPr/>
          </p:nvSpPr>
          <p:spPr>
            <a:xfrm>
              <a:off x="4567320" y="465300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38" name="object 14"/>
          <p:cNvSpPr/>
          <p:nvPr/>
        </p:nvSpPr>
        <p:spPr>
          <a:xfrm>
            <a:off x="4229640" y="475380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839" name="object 15"/>
          <p:cNvSpPr/>
          <p:nvPr/>
        </p:nvSpPr>
        <p:spPr>
          <a:xfrm>
            <a:off x="6069600" y="430164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840" name="object 16"/>
          <p:cNvGrpSpPr/>
          <p:nvPr/>
        </p:nvGrpSpPr>
        <p:grpSpPr>
          <a:xfrm>
            <a:off x="4448160" y="1324080"/>
            <a:ext cx="4728960" cy="3909600"/>
            <a:chOff x="4448160" y="1324080"/>
            <a:chExt cx="4728960" cy="3909600"/>
          </a:xfrm>
        </p:grpSpPr>
        <p:pic>
          <p:nvPicPr>
            <p:cNvPr id="841" name="object 17" descr=""/>
            <p:cNvPicPr/>
            <p:nvPr/>
          </p:nvPicPr>
          <p:blipFill>
            <a:blip r:embed="rId4"/>
            <a:stretch/>
          </p:blipFill>
          <p:spPr>
            <a:xfrm>
              <a:off x="4676760" y="4181400"/>
              <a:ext cx="537840" cy="556920"/>
            </a:xfrm>
            <a:prstGeom prst="rect">
              <a:avLst/>
            </a:prstGeom>
            <a:noFill/>
            <a:ln w="0">
              <a:noFill/>
            </a:ln>
          </p:spPr>
        </p:pic>
        <p:sp>
          <p:nvSpPr>
            <p:cNvPr id="842" name="object 18"/>
            <p:cNvSpPr/>
            <p:nvPr/>
          </p:nvSpPr>
          <p:spPr>
            <a:xfrm>
              <a:off x="4734720" y="42242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10" h="438150">
                  <a:moveTo>
                    <a:pt x="29337" y="0"/>
                  </a:moveTo>
                  <a:lnTo>
                    <a:pt x="0" y="328675"/>
                  </a:lnTo>
                  <a:lnTo>
                    <a:pt x="89535" y="253872"/>
                  </a:lnTo>
                  <a:lnTo>
                    <a:pt x="243332" y="437895"/>
                  </a:lnTo>
                  <a:lnTo>
                    <a:pt x="422401" y="288163"/>
                  </a:lnTo>
                  <a:lnTo>
                    <a:pt x="268605" y="104139"/>
                  </a:lnTo>
                  <a:lnTo>
                    <a:pt x="358139" y="29336"/>
                  </a:lnTo>
                  <a:lnTo>
                    <a:pt x="29337" y="0"/>
                  </a:lnTo>
                  <a:close/>
                </a:path>
              </a:pathLst>
            </a:custGeom>
            <a:solidFill>
              <a:srgbClr val="bebebe"/>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43" name="object 19"/>
            <p:cNvSpPr/>
            <p:nvPr/>
          </p:nvSpPr>
          <p:spPr>
            <a:xfrm>
              <a:off x="4734720" y="42242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noFill/>
            <a:ln w="9524">
              <a:solidFill>
                <a:srgbClr val="bebeb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44" name="object 20" descr=""/>
            <p:cNvPicPr/>
            <p:nvPr/>
          </p:nvPicPr>
          <p:blipFill>
            <a:blip r:embed="rId5"/>
            <a:stretch/>
          </p:blipFill>
          <p:spPr>
            <a:xfrm>
              <a:off x="6905520" y="1743120"/>
              <a:ext cx="547200" cy="556920"/>
            </a:xfrm>
            <a:prstGeom prst="rect">
              <a:avLst/>
            </a:prstGeom>
            <a:noFill/>
            <a:ln w="0">
              <a:noFill/>
            </a:ln>
          </p:spPr>
        </p:pic>
        <p:pic>
          <p:nvPicPr>
            <p:cNvPr id="845" name="object 21" descr=""/>
            <p:cNvPicPr/>
            <p:nvPr/>
          </p:nvPicPr>
          <p:blipFill>
            <a:blip r:embed="rId6"/>
            <a:stretch/>
          </p:blipFill>
          <p:spPr>
            <a:xfrm>
              <a:off x="6969240" y="1779120"/>
              <a:ext cx="421920" cy="437400"/>
            </a:xfrm>
            <a:prstGeom prst="rect">
              <a:avLst/>
            </a:prstGeom>
            <a:noFill/>
            <a:ln w="0">
              <a:noFill/>
            </a:ln>
          </p:spPr>
        </p:pic>
        <p:sp>
          <p:nvSpPr>
            <p:cNvPr id="846" name="object 22"/>
            <p:cNvSpPr/>
            <p:nvPr/>
          </p:nvSpPr>
          <p:spPr>
            <a:xfrm>
              <a:off x="6969240" y="177912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47" name="object 23" descr=""/>
            <p:cNvPicPr/>
            <p:nvPr/>
          </p:nvPicPr>
          <p:blipFill>
            <a:blip r:embed="rId7"/>
            <a:stretch/>
          </p:blipFill>
          <p:spPr>
            <a:xfrm>
              <a:off x="6724800" y="4190760"/>
              <a:ext cx="547200" cy="566280"/>
            </a:xfrm>
            <a:prstGeom prst="rect">
              <a:avLst/>
            </a:prstGeom>
            <a:noFill/>
            <a:ln w="0">
              <a:noFill/>
            </a:ln>
          </p:spPr>
        </p:pic>
        <p:pic>
          <p:nvPicPr>
            <p:cNvPr id="848" name="object 24" descr=""/>
            <p:cNvPicPr/>
            <p:nvPr/>
          </p:nvPicPr>
          <p:blipFill>
            <a:blip r:embed="rId8"/>
            <a:stretch/>
          </p:blipFill>
          <p:spPr>
            <a:xfrm>
              <a:off x="6790320" y="4230360"/>
              <a:ext cx="423360" cy="444600"/>
            </a:xfrm>
            <a:prstGeom prst="rect">
              <a:avLst/>
            </a:prstGeom>
            <a:noFill/>
            <a:ln w="0">
              <a:noFill/>
            </a:ln>
          </p:spPr>
        </p:pic>
        <p:sp>
          <p:nvSpPr>
            <p:cNvPr id="849" name="object 25"/>
            <p:cNvSpPr/>
            <p:nvPr/>
          </p:nvSpPr>
          <p:spPr>
            <a:xfrm>
              <a:off x="6790320" y="423036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50" name="object 26" descr=""/>
            <p:cNvPicPr/>
            <p:nvPr/>
          </p:nvPicPr>
          <p:blipFill>
            <a:blip r:embed="rId9"/>
            <a:stretch/>
          </p:blipFill>
          <p:spPr>
            <a:xfrm>
              <a:off x="4809960" y="1724040"/>
              <a:ext cx="537840" cy="556920"/>
            </a:xfrm>
            <a:prstGeom prst="rect">
              <a:avLst/>
            </a:prstGeom>
            <a:noFill/>
            <a:ln w="0">
              <a:noFill/>
            </a:ln>
          </p:spPr>
        </p:pic>
        <p:sp>
          <p:nvSpPr>
            <p:cNvPr id="851" name="object 27"/>
            <p:cNvSpPr/>
            <p:nvPr/>
          </p:nvSpPr>
          <p:spPr>
            <a:xfrm>
              <a:off x="4870080" y="176472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2" y="0"/>
                  </a:moveTo>
                  <a:lnTo>
                    <a:pt x="66675" y="26162"/>
                  </a:lnTo>
                  <a:lnTo>
                    <a:pt x="155448" y="101854"/>
                  </a:lnTo>
                  <a:lnTo>
                    <a:pt x="0" y="284353"/>
                  </a:lnTo>
                  <a:lnTo>
                    <a:pt x="177546" y="435737"/>
                  </a:lnTo>
                  <a:lnTo>
                    <a:pt x="333121" y="253237"/>
                  </a:lnTo>
                  <a:lnTo>
                    <a:pt x="421894" y="328930"/>
                  </a:lnTo>
                  <a:lnTo>
                    <a:pt x="395732" y="0"/>
                  </a:lnTo>
                  <a:close/>
                </a:path>
              </a:pathLst>
            </a:custGeom>
            <a:solidFill>
              <a:srgbClr val="bebebe"/>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52" name="object 28"/>
            <p:cNvSpPr/>
            <p:nvPr/>
          </p:nvSpPr>
          <p:spPr>
            <a:xfrm>
              <a:off x="4870080" y="176472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noFill/>
            <a:ln w="9525">
              <a:solidFill>
                <a:srgbClr val="bebebe"/>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53" name="object 29" descr=""/>
            <p:cNvPicPr/>
            <p:nvPr/>
          </p:nvPicPr>
          <p:blipFill>
            <a:blip r:embed="rId10"/>
            <a:stretch/>
          </p:blipFill>
          <p:spPr>
            <a:xfrm>
              <a:off x="5829480" y="1724040"/>
              <a:ext cx="537840" cy="528120"/>
            </a:xfrm>
            <a:prstGeom prst="rect">
              <a:avLst/>
            </a:prstGeom>
            <a:noFill/>
            <a:ln w="0">
              <a:noFill/>
            </a:ln>
          </p:spPr>
        </p:pic>
        <p:pic>
          <p:nvPicPr>
            <p:cNvPr id="854" name="object 30" descr=""/>
            <p:cNvPicPr/>
            <p:nvPr/>
          </p:nvPicPr>
          <p:blipFill>
            <a:blip r:embed="rId11"/>
            <a:stretch/>
          </p:blipFill>
          <p:spPr>
            <a:xfrm>
              <a:off x="5890680" y="1764000"/>
              <a:ext cx="419760" cy="406080"/>
            </a:xfrm>
            <a:prstGeom prst="rect">
              <a:avLst/>
            </a:prstGeom>
            <a:noFill/>
            <a:ln w="0">
              <a:noFill/>
            </a:ln>
          </p:spPr>
        </p:pic>
        <p:sp>
          <p:nvSpPr>
            <p:cNvPr id="855" name="object 31"/>
            <p:cNvSpPr/>
            <p:nvPr/>
          </p:nvSpPr>
          <p:spPr>
            <a:xfrm>
              <a:off x="5890680" y="1764000"/>
              <a:ext cx="420120" cy="406080"/>
            </a:xfrm>
            <a:custGeom>
              <a:avLst/>
              <a:gdLst>
                <a:gd name="textAreaLeft" fmla="*/ 0 w 420120"/>
                <a:gd name="textAreaRight" fmla="*/ 420480 w 420120"/>
                <a:gd name="textAreaTop" fmla="*/ 0 h 406080"/>
                <a:gd name="textAreaBottom" fmla="*/ 406440 h 406080"/>
              </a:gdLst>
              <a:ahLst/>
              <a:rect l="textAreaLeft" t="textAreaTop" r="textAreaRight" b="textAreaBottom"/>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56" name="object 32" descr=""/>
            <p:cNvPicPr/>
            <p:nvPr/>
          </p:nvPicPr>
          <p:blipFill>
            <a:blip r:embed="rId12"/>
            <a:stretch/>
          </p:blipFill>
          <p:spPr>
            <a:xfrm>
              <a:off x="4448160" y="1324080"/>
              <a:ext cx="3290760" cy="375840"/>
            </a:xfrm>
            <a:prstGeom prst="rect">
              <a:avLst/>
            </a:prstGeom>
            <a:noFill/>
            <a:ln w="0">
              <a:noFill/>
            </a:ln>
          </p:spPr>
        </p:pic>
        <p:sp>
          <p:nvSpPr>
            <p:cNvPr id="857" name="object 33"/>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58" name="object 34"/>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59" name="object 35" descr=""/>
            <p:cNvPicPr/>
            <p:nvPr/>
          </p:nvPicPr>
          <p:blipFill>
            <a:blip r:embed="rId13"/>
            <a:stretch/>
          </p:blipFill>
          <p:spPr>
            <a:xfrm>
              <a:off x="7991640" y="1457280"/>
              <a:ext cx="1185480" cy="3776400"/>
            </a:xfrm>
            <a:prstGeom prst="rect">
              <a:avLst/>
            </a:prstGeom>
            <a:noFill/>
            <a:ln w="0">
              <a:noFill/>
            </a:ln>
          </p:spPr>
        </p:pic>
        <p:sp>
          <p:nvSpPr>
            <p:cNvPr id="860" name="object 36"/>
            <p:cNvSpPr/>
            <p:nvPr/>
          </p:nvSpPr>
          <p:spPr>
            <a:xfrm>
              <a:off x="8218440" y="1495440"/>
              <a:ext cx="910080" cy="3532320"/>
            </a:xfrm>
            <a:custGeom>
              <a:avLst/>
              <a:gdLst>
                <a:gd name="textAreaLeft" fmla="*/ 0 w 910080"/>
                <a:gd name="textAreaRight" fmla="*/ 910440 w 910080"/>
                <a:gd name="textAreaTop" fmla="*/ 0 h 3532320"/>
                <a:gd name="textAreaBottom" fmla="*/ 3532680 h 3532320"/>
              </a:gdLst>
              <a:ahLst/>
              <a:rect l="textAreaLeft" t="textAreaTop" r="textAreaRight" b="textAreaBottom"/>
              <a:pathLst>
                <a:path w="910590" h="3532504">
                  <a:moveTo>
                    <a:pt x="3428" y="0"/>
                  </a:moveTo>
                  <a:lnTo>
                    <a:pt x="0" y="57150"/>
                  </a:lnTo>
                  <a:lnTo>
                    <a:pt x="41275" y="59562"/>
                  </a:lnTo>
                  <a:lnTo>
                    <a:pt x="79121" y="66548"/>
                  </a:lnTo>
                  <a:lnTo>
                    <a:pt x="117094" y="78104"/>
                  </a:lnTo>
                  <a:lnTo>
                    <a:pt x="155067" y="93852"/>
                  </a:lnTo>
                  <a:lnTo>
                    <a:pt x="193039" y="113919"/>
                  </a:lnTo>
                  <a:lnTo>
                    <a:pt x="201929" y="119761"/>
                  </a:lnTo>
                  <a:lnTo>
                    <a:pt x="232536" y="71500"/>
                  </a:lnTo>
                  <a:lnTo>
                    <a:pt x="176910" y="41021"/>
                  </a:lnTo>
                  <a:lnTo>
                    <a:pt x="133350" y="23240"/>
                  </a:lnTo>
                  <a:lnTo>
                    <a:pt x="89280" y="10413"/>
                  </a:lnTo>
                  <a:lnTo>
                    <a:pt x="44703" y="2539"/>
                  </a:lnTo>
                  <a:lnTo>
                    <a:pt x="3428" y="0"/>
                  </a:lnTo>
                  <a:close/>
                </a:path>
                <a:path w="910590" h="3532504">
                  <a:moveTo>
                    <a:pt x="370712" y="181990"/>
                  </a:moveTo>
                  <a:lnTo>
                    <a:pt x="330834" y="222885"/>
                  </a:lnTo>
                  <a:lnTo>
                    <a:pt x="343407" y="235203"/>
                  </a:lnTo>
                  <a:lnTo>
                    <a:pt x="379983" y="274954"/>
                  </a:lnTo>
                  <a:lnTo>
                    <a:pt x="415671" y="318388"/>
                  </a:lnTo>
                  <a:lnTo>
                    <a:pt x="450850" y="365125"/>
                  </a:lnTo>
                  <a:lnTo>
                    <a:pt x="471550" y="395350"/>
                  </a:lnTo>
                  <a:lnTo>
                    <a:pt x="518795" y="363092"/>
                  </a:lnTo>
                  <a:lnTo>
                    <a:pt x="496570" y="330708"/>
                  </a:lnTo>
                  <a:lnTo>
                    <a:pt x="459739" y="281939"/>
                  </a:lnTo>
                  <a:lnTo>
                    <a:pt x="422021" y="236347"/>
                  </a:lnTo>
                  <a:lnTo>
                    <a:pt x="383285" y="194183"/>
                  </a:lnTo>
                  <a:lnTo>
                    <a:pt x="370712" y="181990"/>
                  </a:lnTo>
                  <a:close/>
                </a:path>
                <a:path w="910590" h="3532504">
                  <a:moveTo>
                    <a:pt x="609092" y="512445"/>
                  </a:moveTo>
                  <a:lnTo>
                    <a:pt x="558673" y="539241"/>
                  </a:lnTo>
                  <a:lnTo>
                    <a:pt x="581659" y="582676"/>
                  </a:lnTo>
                  <a:lnTo>
                    <a:pt x="611504" y="643889"/>
                  </a:lnTo>
                  <a:lnTo>
                    <a:pt x="640079" y="707644"/>
                  </a:lnTo>
                  <a:lnTo>
                    <a:pt x="654811" y="743458"/>
                  </a:lnTo>
                  <a:lnTo>
                    <a:pt x="707644" y="721613"/>
                  </a:lnTo>
                  <a:lnTo>
                    <a:pt x="692150" y="684149"/>
                  </a:lnTo>
                  <a:lnTo>
                    <a:pt x="662812" y="618871"/>
                  </a:lnTo>
                  <a:lnTo>
                    <a:pt x="632205" y="555878"/>
                  </a:lnTo>
                  <a:lnTo>
                    <a:pt x="609092" y="512445"/>
                  </a:lnTo>
                  <a:close/>
                </a:path>
                <a:path w="910590" h="3532504">
                  <a:moveTo>
                    <a:pt x="767842" y="883920"/>
                  </a:moveTo>
                  <a:lnTo>
                    <a:pt x="713867" y="902462"/>
                  </a:lnTo>
                  <a:lnTo>
                    <a:pt x="716787" y="911225"/>
                  </a:lnTo>
                  <a:lnTo>
                    <a:pt x="739139" y="982852"/>
                  </a:lnTo>
                  <a:lnTo>
                    <a:pt x="759841" y="1056004"/>
                  </a:lnTo>
                  <a:lnTo>
                    <a:pt x="775970" y="1120013"/>
                  </a:lnTo>
                  <a:lnTo>
                    <a:pt x="831342" y="1105915"/>
                  </a:lnTo>
                  <a:lnTo>
                    <a:pt x="814831" y="1040511"/>
                  </a:lnTo>
                  <a:lnTo>
                    <a:pt x="793750" y="965835"/>
                  </a:lnTo>
                  <a:lnTo>
                    <a:pt x="770889" y="892683"/>
                  </a:lnTo>
                  <a:lnTo>
                    <a:pt x="767842" y="883920"/>
                  </a:lnTo>
                  <a:close/>
                </a:path>
                <a:path w="910590" h="3532504">
                  <a:moveTo>
                    <a:pt x="867028" y="1276096"/>
                  </a:moveTo>
                  <a:lnTo>
                    <a:pt x="810641" y="1285366"/>
                  </a:lnTo>
                  <a:lnTo>
                    <a:pt x="823213" y="1361439"/>
                  </a:lnTo>
                  <a:lnTo>
                    <a:pt x="833881" y="1440052"/>
                  </a:lnTo>
                  <a:lnTo>
                    <a:pt x="841375" y="1510157"/>
                  </a:lnTo>
                  <a:lnTo>
                    <a:pt x="898144" y="1504188"/>
                  </a:lnTo>
                  <a:lnTo>
                    <a:pt x="890524" y="1432433"/>
                  </a:lnTo>
                  <a:lnTo>
                    <a:pt x="879601" y="1352041"/>
                  </a:lnTo>
                  <a:lnTo>
                    <a:pt x="867028" y="1276096"/>
                  </a:lnTo>
                  <a:close/>
                </a:path>
                <a:path w="910590" h="3532504">
                  <a:moveTo>
                    <a:pt x="909320" y="1677797"/>
                  </a:moveTo>
                  <a:lnTo>
                    <a:pt x="852170" y="1678686"/>
                  </a:lnTo>
                  <a:lnTo>
                    <a:pt x="853426" y="1758569"/>
                  </a:lnTo>
                  <a:lnTo>
                    <a:pt x="853439" y="1759458"/>
                  </a:lnTo>
                  <a:lnTo>
                    <a:pt x="852170" y="1839595"/>
                  </a:lnTo>
                  <a:lnTo>
                    <a:pt x="849122" y="1905380"/>
                  </a:lnTo>
                  <a:lnTo>
                    <a:pt x="906145" y="1908048"/>
                  </a:lnTo>
                  <a:lnTo>
                    <a:pt x="909320" y="1840484"/>
                  </a:lnTo>
                  <a:lnTo>
                    <a:pt x="910576" y="1759458"/>
                  </a:lnTo>
                  <a:lnTo>
                    <a:pt x="910589" y="1758569"/>
                  </a:lnTo>
                  <a:lnTo>
                    <a:pt x="909333" y="1678686"/>
                  </a:lnTo>
                  <a:lnTo>
                    <a:pt x="909320" y="1677797"/>
                  </a:lnTo>
                  <a:close/>
                </a:path>
                <a:path w="910590" h="3532504">
                  <a:moveTo>
                    <a:pt x="834262" y="2074545"/>
                  </a:moveTo>
                  <a:lnTo>
                    <a:pt x="833881" y="2078736"/>
                  </a:lnTo>
                  <a:lnTo>
                    <a:pt x="823213" y="2157349"/>
                  </a:lnTo>
                  <a:lnTo>
                    <a:pt x="810386" y="2235200"/>
                  </a:lnTo>
                  <a:lnTo>
                    <a:pt x="798322" y="2297811"/>
                  </a:lnTo>
                  <a:lnTo>
                    <a:pt x="854455" y="2308606"/>
                  </a:lnTo>
                  <a:lnTo>
                    <a:pt x="866775" y="2244598"/>
                  </a:lnTo>
                  <a:lnTo>
                    <a:pt x="879855" y="2165096"/>
                  </a:lnTo>
                  <a:lnTo>
                    <a:pt x="890651" y="2084704"/>
                  </a:lnTo>
                  <a:lnTo>
                    <a:pt x="891158" y="2080514"/>
                  </a:lnTo>
                  <a:lnTo>
                    <a:pt x="834262" y="2074545"/>
                  </a:lnTo>
                  <a:close/>
                </a:path>
                <a:path w="910590" h="3532504">
                  <a:moveTo>
                    <a:pt x="759968" y="2462403"/>
                  </a:moveTo>
                  <a:lnTo>
                    <a:pt x="739267" y="2535936"/>
                  </a:lnTo>
                  <a:lnTo>
                    <a:pt x="716914" y="2607564"/>
                  </a:lnTo>
                  <a:lnTo>
                    <a:pt x="692911" y="2677287"/>
                  </a:lnTo>
                  <a:lnTo>
                    <a:pt x="692657" y="2678176"/>
                  </a:lnTo>
                  <a:lnTo>
                    <a:pt x="746125" y="2698242"/>
                  </a:lnTo>
                  <a:lnTo>
                    <a:pt x="747013" y="2695956"/>
                  </a:lnTo>
                  <a:lnTo>
                    <a:pt x="771525" y="2624582"/>
                  </a:lnTo>
                  <a:lnTo>
                    <a:pt x="794384" y="2551430"/>
                  </a:lnTo>
                  <a:lnTo>
                    <a:pt x="814958" y="2477897"/>
                  </a:lnTo>
                  <a:lnTo>
                    <a:pt x="759968" y="2462403"/>
                  </a:lnTo>
                  <a:close/>
                </a:path>
                <a:path w="910590" h="3532504">
                  <a:moveTo>
                    <a:pt x="629411" y="2835656"/>
                  </a:moveTo>
                  <a:lnTo>
                    <a:pt x="611885" y="2874772"/>
                  </a:lnTo>
                  <a:lnTo>
                    <a:pt x="582041" y="2936113"/>
                  </a:lnTo>
                  <a:lnTo>
                    <a:pt x="550926" y="2994660"/>
                  </a:lnTo>
                  <a:lnTo>
                    <a:pt x="526923" y="3036570"/>
                  </a:lnTo>
                  <a:lnTo>
                    <a:pt x="576452" y="3065018"/>
                  </a:lnTo>
                  <a:lnTo>
                    <a:pt x="601472" y="3021457"/>
                  </a:lnTo>
                  <a:lnTo>
                    <a:pt x="633476" y="2961005"/>
                  </a:lnTo>
                  <a:lnTo>
                    <a:pt x="664082" y="2898140"/>
                  </a:lnTo>
                  <a:lnTo>
                    <a:pt x="681481" y="2858897"/>
                  </a:lnTo>
                  <a:lnTo>
                    <a:pt x="629411" y="2835656"/>
                  </a:lnTo>
                  <a:close/>
                </a:path>
                <a:path w="910590" h="3532504">
                  <a:moveTo>
                    <a:pt x="434212" y="3176524"/>
                  </a:moveTo>
                  <a:lnTo>
                    <a:pt x="380364" y="3244088"/>
                  </a:lnTo>
                  <a:lnTo>
                    <a:pt x="343788" y="3283966"/>
                  </a:lnTo>
                  <a:lnTo>
                    <a:pt x="306704" y="3320161"/>
                  </a:lnTo>
                  <a:lnTo>
                    <a:pt x="283845" y="3339846"/>
                  </a:lnTo>
                  <a:lnTo>
                    <a:pt x="321182" y="3383026"/>
                  </a:lnTo>
                  <a:lnTo>
                    <a:pt x="385952" y="3322574"/>
                  </a:lnTo>
                  <a:lnTo>
                    <a:pt x="424433" y="3280410"/>
                  </a:lnTo>
                  <a:lnTo>
                    <a:pt x="461899" y="3234817"/>
                  </a:lnTo>
                  <a:lnTo>
                    <a:pt x="479932" y="3210814"/>
                  </a:lnTo>
                  <a:lnTo>
                    <a:pt x="434212" y="3176524"/>
                  </a:lnTo>
                  <a:close/>
                </a:path>
                <a:path w="910590" h="3532504">
                  <a:moveTo>
                    <a:pt x="150875" y="3365500"/>
                  </a:moveTo>
                  <a:lnTo>
                    <a:pt x="4445" y="3489325"/>
                  </a:lnTo>
                  <a:lnTo>
                    <a:pt x="191261" y="3532124"/>
                  </a:lnTo>
                  <a:lnTo>
                    <a:pt x="179133" y="3482086"/>
                  </a:lnTo>
                  <a:lnTo>
                    <a:pt x="154050" y="3482086"/>
                  </a:lnTo>
                  <a:lnTo>
                    <a:pt x="132587" y="3429127"/>
                  </a:lnTo>
                  <a:lnTo>
                    <a:pt x="146430" y="3423539"/>
                  </a:lnTo>
                  <a:lnTo>
                    <a:pt x="164943" y="3423539"/>
                  </a:lnTo>
                  <a:lnTo>
                    <a:pt x="150875" y="3365500"/>
                  </a:lnTo>
                  <a:close/>
                </a:path>
                <a:path w="910590" h="3532504">
                  <a:moveTo>
                    <a:pt x="146430" y="3423539"/>
                  </a:moveTo>
                  <a:lnTo>
                    <a:pt x="132587" y="3429127"/>
                  </a:lnTo>
                  <a:lnTo>
                    <a:pt x="154050" y="3482086"/>
                  </a:lnTo>
                  <a:lnTo>
                    <a:pt x="167894" y="3476498"/>
                  </a:lnTo>
                  <a:lnTo>
                    <a:pt x="146430" y="3423539"/>
                  </a:lnTo>
                  <a:close/>
                </a:path>
                <a:path w="910590" h="3532504">
                  <a:moveTo>
                    <a:pt x="164943" y="3423539"/>
                  </a:moveTo>
                  <a:lnTo>
                    <a:pt x="146430" y="3423539"/>
                  </a:lnTo>
                  <a:lnTo>
                    <a:pt x="167894" y="3476498"/>
                  </a:lnTo>
                  <a:lnTo>
                    <a:pt x="154050" y="3482086"/>
                  </a:lnTo>
                  <a:lnTo>
                    <a:pt x="179133" y="3482086"/>
                  </a:lnTo>
                  <a:lnTo>
                    <a:pt x="164943" y="342353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61" name="object 37"/>
          <p:cNvSpPr/>
          <p:nvPr/>
        </p:nvSpPr>
        <p:spPr>
          <a:xfrm>
            <a:off x="4226040" y="131076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862" name="object 38"/>
          <p:cNvSpPr/>
          <p:nvPr/>
        </p:nvSpPr>
        <p:spPr>
          <a:xfrm>
            <a:off x="8841600" y="1264320"/>
            <a:ext cx="1191600" cy="625320"/>
          </a:xfrm>
          <a:prstGeom prst="rect">
            <a:avLst/>
          </a:prstGeom>
          <a:noFill/>
          <a:ln w="0">
            <a:noFill/>
          </a:ln>
        </p:spPr>
        <p:style>
          <a:lnRef idx="0"/>
          <a:fillRef idx="0"/>
          <a:effectRef idx="0"/>
          <a:fontRef idx="minor"/>
        </p:style>
        <p:txBody>
          <a:bodyPr lIns="0" rIns="0" tIns="15840" bIns="0" anchor="t">
            <a:spAutoFit/>
          </a:bodyPr>
          <a:p>
            <a:pPr marL="315720" indent="-303480" defTabSz="914400">
              <a:lnSpc>
                <a:spcPct val="100000"/>
              </a:lnSpc>
              <a:spcBef>
                <a:spcPts val="125"/>
              </a:spcBef>
              <a:tabLst>
                <a:tab algn="l" pos="0"/>
              </a:tabLst>
            </a:pPr>
            <a:r>
              <a:rPr b="0" lang="en-US" sz="2000" spc="54" strike="noStrike" u="none">
                <a:solidFill>
                  <a:schemeClr val="dk1"/>
                </a:solidFill>
                <a:uFillTx/>
                <a:latin typeface="Trebuchet MS"/>
              </a:rPr>
              <a:t>Backward </a:t>
            </a:r>
            <a:r>
              <a:rPr b="0" lang="en-US" sz="2000" spc="111" strike="noStrike" u="none">
                <a:solidFill>
                  <a:schemeClr val="dk1"/>
                </a:solidFill>
                <a:uFillTx/>
                <a:latin typeface="Trebuchet MS"/>
              </a:rPr>
              <a:t>Pass</a:t>
            </a:r>
            <a:endParaRPr b="0" lang="en-US" sz="2000" strike="noStrike" u="none">
              <a:solidFill>
                <a:srgbClr val="000000"/>
              </a:solidFill>
              <a:uFillTx/>
              <a:latin typeface="Arial"/>
            </a:endParaRPr>
          </a:p>
        </p:txBody>
      </p:sp>
      <p:sp>
        <p:nvSpPr>
          <p:cNvPr id="863" name="object 39"/>
          <p:cNvSpPr/>
          <p:nvPr/>
        </p:nvSpPr>
        <p:spPr>
          <a:xfrm>
            <a:off x="9458280" y="2562120"/>
            <a:ext cx="2542680" cy="2170440"/>
          </a:xfrm>
          <a:prstGeom prst="rect">
            <a:avLst/>
          </a:prstGeom>
          <a:solidFill>
            <a:srgbClr val="c0504d"/>
          </a:solidFill>
          <a:ln w="38100">
            <a:solidFill>
              <a:srgbClr val="622422"/>
            </a:solidFill>
            <a:round/>
          </a:ln>
        </p:spPr>
        <p:style>
          <a:lnRef idx="0"/>
          <a:fillRef idx="0"/>
          <a:effectRef idx="0"/>
          <a:fontRef idx="minor"/>
        </p:style>
        <p:txBody>
          <a:bodyPr lIns="0" rIns="0" tIns="36360" bIns="0" anchor="t">
            <a:spAutoFit/>
          </a:bodyPr>
          <a:p>
            <a:pPr marL="95400" defTabSz="914400">
              <a:lnSpc>
                <a:spcPct val="100000"/>
              </a:lnSpc>
              <a:spcBef>
                <a:spcPts val="286"/>
              </a:spcBef>
            </a:pPr>
            <a:r>
              <a:rPr b="0" lang="en-US" sz="2000" spc="91" strike="noStrike" u="none">
                <a:solidFill>
                  <a:srgbClr val="ffffff"/>
                </a:solidFill>
                <a:uFillTx/>
                <a:latin typeface="Trebuchet MS"/>
              </a:rPr>
              <a:t>During</a:t>
            </a:r>
            <a:r>
              <a:rPr b="0" lang="en-US" sz="2000" spc="-113" strike="noStrike" u="none">
                <a:solidFill>
                  <a:srgbClr val="ffffff"/>
                </a:solidFill>
                <a:uFillTx/>
                <a:latin typeface="Trebuchet MS"/>
              </a:rPr>
              <a:t> </a:t>
            </a:r>
            <a:r>
              <a:rPr b="0" lang="en-US" sz="2000" spc="-26" strike="noStrike" u="none">
                <a:solidFill>
                  <a:srgbClr val="ffffff"/>
                </a:solidFill>
                <a:uFillTx/>
                <a:latin typeface="Trebuchet MS"/>
              </a:rPr>
              <a:t>the </a:t>
            </a:r>
            <a:r>
              <a:rPr b="0" lang="en-US" sz="2000" spc="54" strike="noStrike" u="none">
                <a:solidFill>
                  <a:srgbClr val="ffffff"/>
                </a:solidFill>
                <a:uFillTx/>
                <a:latin typeface="Trebuchet MS"/>
              </a:rPr>
              <a:t>backward</a:t>
            </a:r>
            <a:r>
              <a:rPr b="0" lang="en-US" sz="2000" spc="-164" strike="noStrike" u="none">
                <a:solidFill>
                  <a:srgbClr val="ffffff"/>
                </a:solidFill>
                <a:uFillTx/>
                <a:latin typeface="Trebuchet MS"/>
              </a:rPr>
              <a:t> </a:t>
            </a:r>
            <a:r>
              <a:rPr b="0" lang="en-US" sz="2000" spc="65" strike="noStrike" u="none">
                <a:solidFill>
                  <a:srgbClr val="ffffff"/>
                </a:solidFill>
                <a:uFillTx/>
                <a:latin typeface="Trebuchet MS"/>
              </a:rPr>
              <a:t>pass,</a:t>
            </a:r>
            <a:r>
              <a:rPr b="0" lang="en-US" sz="2000" spc="-74" strike="noStrike" u="none">
                <a:solidFill>
                  <a:srgbClr val="ffffff"/>
                </a:solidFill>
                <a:uFillTx/>
                <a:latin typeface="Trebuchet MS"/>
              </a:rPr>
              <a:t> </a:t>
            </a:r>
            <a:r>
              <a:rPr b="0" lang="en-US" sz="2000" spc="-26" strike="noStrike" u="none">
                <a:solidFill>
                  <a:srgbClr val="ffffff"/>
                </a:solidFill>
                <a:uFillTx/>
                <a:latin typeface="Trebuchet MS"/>
              </a:rPr>
              <a:t>we </a:t>
            </a:r>
            <a:r>
              <a:rPr b="0" lang="en-US" sz="2000" spc="-11" strike="noStrike" u="none">
                <a:solidFill>
                  <a:srgbClr val="ffffff"/>
                </a:solidFill>
                <a:uFillTx/>
                <a:latin typeface="Trebuchet MS"/>
              </a:rPr>
              <a:t>don’t</a:t>
            </a:r>
            <a:r>
              <a:rPr b="0" lang="en-US" sz="2000" spc="-164" strike="noStrike" u="none">
                <a:solidFill>
                  <a:srgbClr val="ffffff"/>
                </a:solidFill>
                <a:uFillTx/>
                <a:latin typeface="Trebuchet MS"/>
              </a:rPr>
              <a:t> </a:t>
            </a:r>
            <a:r>
              <a:rPr b="0" lang="en-US" sz="2000" spc="125" strike="noStrike" u="none">
                <a:solidFill>
                  <a:srgbClr val="ffffff"/>
                </a:solidFill>
                <a:uFillTx/>
                <a:latin typeface="Trebuchet MS"/>
              </a:rPr>
              <a:t>use</a:t>
            </a:r>
            <a:r>
              <a:rPr b="0" lang="en-US" sz="2000" spc="-136" strike="noStrike" u="none">
                <a:solidFill>
                  <a:srgbClr val="ffffff"/>
                </a:solidFill>
                <a:uFillTx/>
                <a:latin typeface="Trebuchet MS"/>
              </a:rPr>
              <a:t> </a:t>
            </a:r>
            <a:r>
              <a:rPr b="0" lang="en-US" sz="2000" strike="noStrike" u="none">
                <a:solidFill>
                  <a:srgbClr val="ffffff"/>
                </a:solidFill>
                <a:uFillTx/>
                <a:latin typeface="Trebuchet MS"/>
              </a:rPr>
              <a:t>the</a:t>
            </a:r>
            <a:r>
              <a:rPr b="0" lang="en-US" sz="2000" spc="-54" strike="noStrike" u="none">
                <a:solidFill>
                  <a:srgbClr val="ffffff"/>
                </a:solidFill>
                <a:uFillTx/>
                <a:latin typeface="Trebuchet MS"/>
              </a:rPr>
              <a:t> </a:t>
            </a:r>
            <a:r>
              <a:rPr b="0" lang="en-US" sz="2000" spc="-20" strike="noStrike" u="none">
                <a:solidFill>
                  <a:srgbClr val="ffffff"/>
                </a:solidFill>
                <a:uFillTx/>
                <a:latin typeface="Trebuchet MS"/>
              </a:rPr>
              <a:t>pre- </a:t>
            </a:r>
            <a:r>
              <a:rPr b="0" lang="en-US" sz="2000" strike="noStrike" u="none">
                <a:solidFill>
                  <a:srgbClr val="ffffff"/>
                </a:solidFill>
                <a:uFillTx/>
                <a:latin typeface="Trebuchet MS"/>
              </a:rPr>
              <a:t>trained</a:t>
            </a:r>
            <a:r>
              <a:rPr b="0" lang="en-US" sz="2000" spc="-51" strike="noStrike" u="none">
                <a:solidFill>
                  <a:srgbClr val="ffffff"/>
                </a:solidFill>
                <a:uFillTx/>
                <a:latin typeface="Trebuchet MS"/>
              </a:rPr>
              <a:t> </a:t>
            </a:r>
            <a:r>
              <a:rPr b="0" lang="en-US" sz="2000" spc="71" strike="noStrike" u="none">
                <a:solidFill>
                  <a:srgbClr val="ffffff"/>
                </a:solidFill>
                <a:uFillTx/>
                <a:latin typeface="Trebuchet MS"/>
              </a:rPr>
              <a:t>weights</a:t>
            </a:r>
            <a:r>
              <a:rPr b="0" lang="en-US" sz="2000" spc="-40" strike="noStrike" u="none">
                <a:solidFill>
                  <a:srgbClr val="ffffff"/>
                </a:solidFill>
                <a:uFillTx/>
                <a:latin typeface="Trebuchet MS"/>
              </a:rPr>
              <a:t> </a:t>
            </a:r>
            <a:r>
              <a:rPr b="0" lang="en-US" sz="2000" spc="91" strike="noStrike" u="none">
                <a:solidFill>
                  <a:srgbClr val="ffffff"/>
                </a:solidFill>
                <a:uFillTx/>
                <a:latin typeface="Trebuchet MS"/>
              </a:rPr>
              <a:t>and </a:t>
            </a:r>
            <a:r>
              <a:rPr b="0" lang="en-US" sz="2000" strike="noStrike" u="none">
                <a:solidFill>
                  <a:srgbClr val="ffffff"/>
                </a:solidFill>
                <a:uFillTx/>
                <a:latin typeface="Trebuchet MS"/>
              </a:rPr>
              <a:t>the</a:t>
            </a:r>
            <a:r>
              <a:rPr b="0" lang="en-US" sz="2000" spc="-105" strike="noStrike" u="none">
                <a:solidFill>
                  <a:srgbClr val="ffffff"/>
                </a:solidFill>
                <a:uFillTx/>
                <a:latin typeface="Trebuchet MS"/>
              </a:rPr>
              <a:t> </a:t>
            </a:r>
            <a:r>
              <a:rPr b="0" lang="en-US" sz="2000" spc="65" strike="noStrike" u="none">
                <a:solidFill>
                  <a:srgbClr val="ffffff"/>
                </a:solidFill>
                <a:uFillTx/>
                <a:latin typeface="Trebuchet MS"/>
              </a:rPr>
              <a:t>gradients</a:t>
            </a:r>
            <a:r>
              <a:rPr b="0" lang="en-US" sz="2000" spc="-113" strike="noStrike" u="none">
                <a:solidFill>
                  <a:srgbClr val="ffffff"/>
                </a:solidFill>
                <a:uFillTx/>
                <a:latin typeface="Trebuchet MS"/>
              </a:rPr>
              <a:t> </a:t>
            </a:r>
            <a:r>
              <a:rPr b="0" lang="en-US" sz="2000" spc="-20" strike="noStrike" u="none">
                <a:solidFill>
                  <a:srgbClr val="ffffff"/>
                </a:solidFill>
                <a:uFillTx/>
                <a:latin typeface="Trebuchet MS"/>
              </a:rPr>
              <a:t>only </a:t>
            </a:r>
            <a:r>
              <a:rPr b="0" lang="en-US" sz="2000" spc="-11" strike="noStrike" u="none">
                <a:solidFill>
                  <a:srgbClr val="ffffff"/>
                </a:solidFill>
                <a:uFillTx/>
                <a:latin typeface="Trebuchet MS"/>
              </a:rPr>
              <a:t>flow</a:t>
            </a:r>
            <a:r>
              <a:rPr b="0" lang="en-US" sz="2000" spc="-125" strike="noStrike" u="none">
                <a:solidFill>
                  <a:srgbClr val="ffffff"/>
                </a:solidFill>
                <a:uFillTx/>
                <a:latin typeface="Trebuchet MS"/>
              </a:rPr>
              <a:t> </a:t>
            </a:r>
            <a:r>
              <a:rPr b="0" lang="en-US" sz="2000" spc="71" strike="noStrike" u="none">
                <a:solidFill>
                  <a:srgbClr val="ffffff"/>
                </a:solidFill>
                <a:uFillTx/>
                <a:latin typeface="Trebuchet MS"/>
              </a:rPr>
              <a:t>through</a:t>
            </a:r>
            <a:r>
              <a:rPr b="0" lang="en-US" sz="2000" spc="-91" strike="noStrike" u="none">
                <a:solidFill>
                  <a:srgbClr val="ffffff"/>
                </a:solidFill>
                <a:uFillTx/>
                <a:latin typeface="Trebuchet MS"/>
              </a:rPr>
              <a:t> </a:t>
            </a:r>
            <a:r>
              <a:rPr b="0" lang="en-US" sz="2000" spc="-26" strike="noStrike" u="none">
                <a:solidFill>
                  <a:srgbClr val="ffffff"/>
                </a:solidFill>
                <a:uFillTx/>
                <a:latin typeface="Trebuchet MS"/>
              </a:rPr>
              <a:t>the </a:t>
            </a:r>
            <a:r>
              <a:rPr b="0" lang="en-US" sz="2000" spc="-11" strike="noStrike" u="none">
                <a:solidFill>
                  <a:srgbClr val="ffffff"/>
                </a:solidFill>
                <a:uFillTx/>
                <a:latin typeface="Trebuchet MS"/>
              </a:rPr>
              <a:t>adapters.</a:t>
            </a:r>
            <a:endParaRPr b="0" lang="en-US" sz="2000" strike="noStrike" u="none">
              <a:solidFill>
                <a:srgbClr val="ffffff"/>
              </a:solidFill>
              <a:uFillTx/>
              <a:latin typeface="Arial"/>
            </a:endParaRPr>
          </a:p>
        </p:txBody>
      </p:sp>
      <p:grpSp>
        <p:nvGrpSpPr>
          <p:cNvPr id="864" name="object 40"/>
          <p:cNvGrpSpPr/>
          <p:nvPr/>
        </p:nvGrpSpPr>
        <p:grpSpPr>
          <a:xfrm>
            <a:off x="6477120" y="3362400"/>
            <a:ext cx="1709280" cy="747360"/>
            <a:chOff x="6477120" y="3362400"/>
            <a:chExt cx="1709280" cy="747360"/>
          </a:xfrm>
        </p:grpSpPr>
        <p:pic>
          <p:nvPicPr>
            <p:cNvPr id="865" name="object 41" descr=""/>
            <p:cNvPicPr/>
            <p:nvPr/>
          </p:nvPicPr>
          <p:blipFill>
            <a:blip r:embed="rId14"/>
            <a:stretch/>
          </p:blipFill>
          <p:spPr>
            <a:xfrm>
              <a:off x="6477120" y="3362400"/>
              <a:ext cx="1709280" cy="747360"/>
            </a:xfrm>
            <a:prstGeom prst="rect">
              <a:avLst/>
            </a:prstGeom>
            <a:noFill/>
            <a:ln w="0">
              <a:noFill/>
            </a:ln>
          </p:spPr>
        </p:pic>
        <p:sp>
          <p:nvSpPr>
            <p:cNvPr id="866" name="object 42"/>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67" name="object 43"/>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68" name="object 44"/>
          <p:cNvSpPr/>
          <p:nvPr/>
        </p:nvSpPr>
        <p:spPr>
          <a:xfrm>
            <a:off x="6731640" y="361368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4"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869" name="object 45"/>
          <p:cNvGrpSpPr/>
          <p:nvPr/>
        </p:nvGrpSpPr>
        <p:grpSpPr>
          <a:xfrm>
            <a:off x="6477120" y="2209680"/>
            <a:ext cx="1709280" cy="1242720"/>
            <a:chOff x="6477120" y="2209680"/>
            <a:chExt cx="1709280" cy="1242720"/>
          </a:xfrm>
        </p:grpSpPr>
        <p:pic>
          <p:nvPicPr>
            <p:cNvPr id="870" name="object 46" descr=""/>
            <p:cNvPicPr/>
            <p:nvPr/>
          </p:nvPicPr>
          <p:blipFill>
            <a:blip r:embed="rId15"/>
            <a:stretch/>
          </p:blipFill>
          <p:spPr>
            <a:xfrm>
              <a:off x="6477120" y="2209680"/>
              <a:ext cx="1709280" cy="747360"/>
            </a:xfrm>
            <a:prstGeom prst="rect">
              <a:avLst/>
            </a:prstGeom>
            <a:noFill/>
            <a:ln w="0">
              <a:noFill/>
            </a:ln>
          </p:spPr>
        </p:pic>
        <p:sp>
          <p:nvSpPr>
            <p:cNvPr id="871" name="object 47"/>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72" name="object 48"/>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73" name="object 49" descr=""/>
            <p:cNvPicPr/>
            <p:nvPr/>
          </p:nvPicPr>
          <p:blipFill>
            <a:blip r:embed="rId16"/>
            <a:stretch/>
          </p:blipFill>
          <p:spPr>
            <a:xfrm>
              <a:off x="6610320" y="3200400"/>
              <a:ext cx="1452240" cy="252000"/>
            </a:xfrm>
            <a:prstGeom prst="rect">
              <a:avLst/>
            </a:prstGeom>
            <a:noFill/>
            <a:ln w="0">
              <a:noFill/>
            </a:ln>
          </p:spPr>
        </p:pic>
        <p:sp>
          <p:nvSpPr>
            <p:cNvPr id="874" name="object 50"/>
            <p:cNvSpPr/>
            <p:nvPr/>
          </p:nvSpPr>
          <p:spPr>
            <a:xfrm>
              <a:off x="6681960" y="325260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75" name="object 51"/>
          <p:cNvSpPr/>
          <p:nvPr/>
        </p:nvSpPr>
        <p:spPr>
          <a:xfrm>
            <a:off x="7263720" y="293544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876" name="object 52"/>
          <p:cNvSpPr/>
          <p:nvPr/>
        </p:nvSpPr>
        <p:spPr>
          <a:xfrm>
            <a:off x="7024320" y="24490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877" name="object 53"/>
          <p:cNvGrpSpPr/>
          <p:nvPr/>
        </p:nvGrpSpPr>
        <p:grpSpPr>
          <a:xfrm>
            <a:off x="6610320" y="2876400"/>
            <a:ext cx="1452240" cy="242640"/>
            <a:chOff x="6610320" y="2876400"/>
            <a:chExt cx="1452240" cy="242640"/>
          </a:xfrm>
        </p:grpSpPr>
        <p:pic>
          <p:nvPicPr>
            <p:cNvPr id="878" name="object 54" descr=""/>
            <p:cNvPicPr/>
            <p:nvPr/>
          </p:nvPicPr>
          <p:blipFill>
            <a:blip r:embed="rId17"/>
            <a:stretch/>
          </p:blipFill>
          <p:spPr>
            <a:xfrm>
              <a:off x="6610320" y="2876400"/>
              <a:ext cx="1452240" cy="242640"/>
            </a:xfrm>
            <a:prstGeom prst="rect">
              <a:avLst/>
            </a:prstGeom>
            <a:noFill/>
            <a:ln w="0">
              <a:noFill/>
            </a:ln>
          </p:spPr>
        </p:pic>
        <p:sp>
          <p:nvSpPr>
            <p:cNvPr id="879" name="object 55"/>
            <p:cNvSpPr/>
            <p:nvPr/>
          </p:nvSpPr>
          <p:spPr>
            <a:xfrm>
              <a:off x="6681960" y="2909880"/>
              <a:ext cx="1314000" cy="123480"/>
            </a:xfrm>
            <a:custGeom>
              <a:avLst/>
              <a:gdLst>
                <a:gd name="textAreaLeft" fmla="*/ 0 w 1314000"/>
                <a:gd name="textAreaRight" fmla="*/ 1314360 w 1314000"/>
                <a:gd name="textAreaTop" fmla="*/ 0 h 123480"/>
                <a:gd name="textAreaBottom" fmla="*/ 123840 h 123480"/>
              </a:gdLst>
              <a:ahLst/>
              <a:rect l="textAreaLeft" t="textAreaTop" r="textAreaRight" b="textAreaBottom"/>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80" name="object 56"/>
          <p:cNvSpPr/>
          <p:nvPr/>
        </p:nvSpPr>
        <p:spPr>
          <a:xfrm>
            <a:off x="291960" y="5578200"/>
            <a:ext cx="10273320" cy="1445040"/>
          </a:xfrm>
          <a:prstGeom prst="rect">
            <a:avLst/>
          </a:prstGeom>
          <a:noFill/>
          <a:ln w="0">
            <a:noFill/>
          </a:ln>
        </p:spPr>
        <p:style>
          <a:lnRef idx="0"/>
          <a:fillRef idx="0"/>
          <a:effectRef idx="0"/>
          <a:fontRef idx="minor"/>
        </p:style>
        <p:txBody>
          <a:bodyPr lIns="0" rIns="0" tIns="0" bIns="0" anchor="t">
            <a:spAutoFit/>
          </a:bodyPr>
          <a:p>
            <a:pPr marL="148680" defTabSz="914400">
              <a:lnSpc>
                <a:spcPts val="3200"/>
              </a:lnSpc>
            </a:pPr>
            <a:r>
              <a:rPr b="0" lang="en-US" sz="2750" spc="54" strike="noStrike" u="none">
                <a:solidFill>
                  <a:srgbClr val="464646"/>
                </a:solidFill>
                <a:uFillTx/>
                <a:latin typeface="Trebuchet MS"/>
              </a:rPr>
              <a:t>Notice</a:t>
            </a:r>
            <a:r>
              <a:rPr b="0" lang="en-US" sz="2750" spc="-1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1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 strike="noStrike" u="none">
                <a:solidFill>
                  <a:srgbClr val="464646"/>
                </a:solidFill>
                <a:uFillTx/>
                <a:latin typeface="Trebuchet MS"/>
              </a:rPr>
              <a:t> </a:t>
            </a:r>
            <a:r>
              <a:rPr b="0" lang="en-US" sz="2750" spc="54" strike="noStrike" u="none">
                <a:solidFill>
                  <a:srgbClr val="464646"/>
                </a:solidFill>
                <a:uFillTx/>
                <a:latin typeface="Trebuchet MS"/>
              </a:rPr>
              <a:t>reparameterization</a:t>
            </a:r>
            <a:r>
              <a:rPr b="0" lang="en-US" sz="2750" spc="-40" strike="noStrike" u="none">
                <a:solidFill>
                  <a:srgbClr val="464646"/>
                </a:solidFill>
                <a:uFillTx/>
                <a:latin typeface="Trebuchet MS"/>
              </a:rPr>
              <a:t> </a:t>
            </a:r>
            <a:r>
              <a:rPr b="0" lang="en-US" sz="2750" strike="noStrike" u="none">
                <a:solidFill>
                  <a:srgbClr val="464646"/>
                </a:solidFill>
                <a:uFillTx/>
                <a:latin typeface="Trebuchet MS"/>
              </a:rPr>
              <a:t>(LoRA)</a:t>
            </a:r>
            <a:r>
              <a:rPr b="0" lang="en-US" sz="2750" spc="-60" strike="noStrike" u="none">
                <a:solidFill>
                  <a:srgbClr val="464646"/>
                </a:solidFill>
                <a:uFillTx/>
                <a:latin typeface="Trebuchet MS"/>
              </a:rPr>
              <a:t> </a:t>
            </a:r>
            <a:r>
              <a:rPr b="0" lang="en-US" sz="2750" spc="181" strike="noStrike" u="none">
                <a:solidFill>
                  <a:srgbClr val="464646"/>
                </a:solidFill>
                <a:uFillTx/>
                <a:latin typeface="Trebuchet MS"/>
              </a:rPr>
              <a:t>runs</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parallel</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31" strike="noStrike" u="none">
                <a:solidFill>
                  <a:srgbClr val="464646"/>
                </a:solidFill>
                <a:uFillTx/>
                <a:latin typeface="Trebuchet MS"/>
              </a:rPr>
              <a:t> </a:t>
            </a:r>
            <a:r>
              <a:rPr b="0" lang="en-US" sz="2750" spc="-26" strike="noStrike" u="none">
                <a:solidFill>
                  <a:srgbClr val="464646"/>
                </a:solidFill>
                <a:uFillTx/>
                <a:latin typeface="Trebuchet MS"/>
              </a:rPr>
              <a:t>the</a:t>
            </a:r>
            <a:endParaRPr b="0" lang="en-US" sz="2750" strike="noStrike" u="none">
              <a:solidFill>
                <a:srgbClr val="000000"/>
              </a:solidFill>
              <a:uFillTx/>
              <a:latin typeface="Arial"/>
            </a:endParaRPr>
          </a:p>
          <a:p>
            <a:pPr marL="148680" defTabSz="914400">
              <a:lnSpc>
                <a:spcPct val="100000"/>
              </a:lnSpc>
              <a:spcBef>
                <a:spcPts val="79"/>
              </a:spcBef>
            </a:pPr>
            <a:r>
              <a:rPr b="0" lang="en-US" sz="2750" spc="85" strike="noStrike" u="none">
                <a:solidFill>
                  <a:srgbClr val="464646"/>
                </a:solidFill>
                <a:uFillTx/>
                <a:latin typeface="Trebuchet MS"/>
              </a:rPr>
              <a:t>original</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model.</a:t>
            </a:r>
            <a:endParaRPr b="0" lang="en-US" sz="2750" strike="noStrike" u="none">
              <a:solidFill>
                <a:srgbClr val="000000"/>
              </a:solidFill>
              <a:uFillTx/>
              <a:latin typeface="Arial"/>
            </a:endParaRPr>
          </a:p>
          <a:p>
            <a:pPr marL="12600" defTabSz="914400">
              <a:lnSpc>
                <a:spcPct val="100000"/>
              </a:lnSpc>
              <a:spcBef>
                <a:spcPts val="281"/>
              </a:spcBef>
            </a:pPr>
            <a:r>
              <a:rPr b="0" lang="en-US" sz="1100" spc="-11"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881" name="PlaceHolder 2"/>
          <p:cNvSpPr>
            <a:spLocks noGrp="1"/>
          </p:cNvSpPr>
          <p:nvPr>
            <p:ph type="sldNum" idx="79"/>
          </p:nvPr>
        </p:nvSpPr>
        <p:spPr>
          <a:xfrm>
            <a:off x="8610480" y="6356160"/>
            <a:ext cx="2742840" cy="365400"/>
          </a:xfrm>
          <a:prstGeom prst="rect">
            <a:avLst/>
          </a:prstGeom>
          <a:noFill/>
          <a:ln w="0">
            <a:noFill/>
          </a:ln>
        </p:spPr>
        <p:txBody>
          <a:bodyPr lIns="0" rIns="0" tIns="0" bIns="0" anchor="ctr">
            <a:noAutofit/>
          </a:bodyPr>
          <a:lstStyle>
            <a:lvl1pPr marL="98280" indent="0" algn="r" defTabSz="914400">
              <a:lnSpc>
                <a:spcPct val="100000"/>
              </a:lnSpc>
              <a:buNone/>
              <a:defRPr b="0" lang="en-US" sz="1200" spc="34" strike="noStrike" u="none">
                <a:solidFill>
                  <a:schemeClr val="dk1">
                    <a:tint val="75000"/>
                  </a:schemeClr>
                </a:solidFill>
                <a:uFillTx/>
                <a:latin typeface="Calibri"/>
              </a:defRPr>
            </a:lvl1pPr>
          </a:lstStyle>
          <a:p>
            <a:pPr marL="98280" indent="0" algn="r" defTabSz="914400">
              <a:lnSpc>
                <a:spcPct val="100000"/>
              </a:lnSpc>
              <a:buNone/>
            </a:pPr>
            <a:r>
              <a:rPr b="0" lang="en-US" sz="1200" spc="34" strike="noStrike" u="none">
                <a:solidFill>
                  <a:schemeClr val="dk1">
                    <a:tint val="75000"/>
                  </a:schemeClr>
                </a:solidFill>
                <a:uFillTx/>
                <a:latin typeface="Calibri"/>
              </a:rPr>
              <a:t>45</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2" name="object 2" descr=""/>
          <p:cNvPicPr/>
          <p:nvPr/>
        </p:nvPicPr>
        <p:blipFill>
          <a:blip r:embed="rId1"/>
          <a:stretch/>
        </p:blipFill>
        <p:spPr>
          <a:xfrm>
            <a:off x="3600360" y="2286000"/>
            <a:ext cx="1956960" cy="1909440"/>
          </a:xfrm>
          <a:prstGeom prst="rect">
            <a:avLst/>
          </a:prstGeom>
          <a:noFill/>
          <a:ln w="0">
            <a:noFill/>
          </a:ln>
        </p:spPr>
      </p:pic>
      <p:sp>
        <p:nvSpPr>
          <p:cNvPr id="88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119" strike="noStrike" u="none">
                <a:solidFill>
                  <a:schemeClr val="dk1"/>
                </a:solidFill>
                <a:uFillTx/>
                <a:latin typeface="Calibri Light"/>
              </a:rPr>
              <a:t>Working</a:t>
            </a:r>
            <a:endParaRPr b="0" lang="en-US" sz="4400" strike="noStrike" u="none">
              <a:solidFill>
                <a:schemeClr val="dk1"/>
              </a:solidFill>
              <a:uFillTx/>
              <a:latin typeface="Calibri"/>
            </a:endParaRPr>
          </a:p>
        </p:txBody>
      </p:sp>
      <p:sp>
        <p:nvSpPr>
          <p:cNvPr id="884" name="object 4"/>
          <p:cNvSpPr/>
          <p:nvPr/>
        </p:nvSpPr>
        <p:spPr>
          <a:xfrm>
            <a:off x="3676680" y="2343240"/>
            <a:ext cx="1809360" cy="1756800"/>
          </a:xfrm>
          <a:prstGeom prst="rect">
            <a:avLst/>
          </a:prstGeom>
          <a:solidFill>
            <a:srgbClr val="4f81bc"/>
          </a:solidFill>
          <a:ln w="38100">
            <a:solidFill>
              <a:srgbClr val="1f487c"/>
            </a:solidFill>
            <a:round/>
          </a:ln>
        </p:spPr>
        <p:style>
          <a:lnRef idx="0"/>
          <a:fillRef idx="0"/>
          <a:effectRef idx="0"/>
          <a:fontRef idx="minor"/>
        </p:style>
        <p:txBody>
          <a:bodyPr lIns="0" rIns="0" tIns="49680" bIns="0" anchor="t">
            <a:spAutoFit/>
          </a:bodyPr>
          <a:p>
            <a:pPr defTabSz="914400">
              <a:lnSpc>
                <a:spcPct val="100000"/>
              </a:lnSpc>
              <a:spcBef>
                <a:spcPts val="391"/>
              </a:spcBef>
            </a:pPr>
            <a:endParaRPr b="0" lang="en-US" sz="1800" strike="noStrike" u="none">
              <a:solidFill>
                <a:srgbClr val="ffffff"/>
              </a:solidFill>
              <a:uFillTx/>
              <a:latin typeface="Arial"/>
            </a:endParaRPr>
          </a:p>
          <a:p>
            <a:pPr marL="467280" indent="-113040" defTabSz="914400">
              <a:lnSpc>
                <a:spcPts val="2100"/>
              </a:lnSpc>
              <a:tabLst>
                <a:tab algn="l" pos="0"/>
              </a:tabLst>
            </a:pPr>
            <a:r>
              <a:rPr b="0" lang="en-US" sz="1800" spc="-11" strike="noStrike" u="none">
                <a:solidFill>
                  <a:srgbClr val="ffffff"/>
                </a:solidFill>
                <a:uFillTx/>
                <a:latin typeface="Trebuchet MS"/>
              </a:rPr>
              <a:t>Pretrained </a:t>
            </a:r>
            <a:r>
              <a:rPr b="0" lang="en-US" sz="1800" spc="65" strike="noStrike" u="none">
                <a:solidFill>
                  <a:srgbClr val="ffffff"/>
                </a:solidFill>
                <a:uFillTx/>
                <a:latin typeface="Trebuchet MS"/>
              </a:rPr>
              <a:t>Weights</a:t>
            </a:r>
            <a:endParaRPr b="0" lang="en-US" sz="1800" strike="noStrike" u="none">
              <a:solidFill>
                <a:srgbClr val="ffffff"/>
              </a:solidFill>
              <a:uFillTx/>
              <a:latin typeface="Arial"/>
            </a:endParaRPr>
          </a:p>
          <a:p>
            <a:pPr marL="411480" defTabSz="914400">
              <a:lnSpc>
                <a:spcPct val="100000"/>
              </a:lnSpc>
              <a:spcBef>
                <a:spcPts val="1040"/>
              </a:spcBef>
              <a:tabLst>
                <a:tab algn="l" pos="0"/>
              </a:tabLst>
            </a:pPr>
            <a:r>
              <a:rPr b="0" lang="en-US" sz="3000" strike="noStrike" u="none" baseline="-20000">
                <a:solidFill>
                  <a:srgbClr val="ffffff"/>
                </a:solidFill>
                <a:uFillTx/>
                <a:latin typeface="Cambria Math"/>
              </a:rPr>
              <a:t>W</a:t>
            </a:r>
            <a:r>
              <a:rPr b="0" lang="en-US" sz="3000" spc="-37" strike="noStrike" u="none" baseline="-20000">
                <a:solidFill>
                  <a:srgbClr val="ffffff"/>
                </a:solidFill>
                <a:uFillTx/>
                <a:latin typeface="Cambria Math"/>
              </a:rPr>
              <a:t> </a:t>
            </a:r>
            <a:r>
              <a:rPr b="0" lang="en-US" sz="3000" strike="noStrike" u="none" baseline="-20000">
                <a:solidFill>
                  <a:srgbClr val="ffffff"/>
                </a:solidFill>
                <a:uFillTx/>
                <a:latin typeface="Cambria Math"/>
              </a:rPr>
              <a:t>ε </a:t>
            </a:r>
            <a:r>
              <a:rPr b="0" lang="en-US" sz="3000" spc="-31" strike="noStrike" u="none" baseline="-20000">
                <a:solidFill>
                  <a:srgbClr val="ffffff"/>
                </a:solidFill>
                <a:uFillTx/>
                <a:latin typeface="Cambria Math"/>
              </a:rPr>
              <a:t>ℝ</a:t>
            </a:r>
            <a:r>
              <a:rPr b="0" lang="en-US" sz="1500" spc="-20" strike="noStrike" u="none">
                <a:solidFill>
                  <a:srgbClr val="ffffff"/>
                </a:solidFill>
                <a:uFillTx/>
                <a:latin typeface="Cambria Math"/>
              </a:rPr>
              <a:t>𝑑×𝑑</a:t>
            </a:r>
            <a:endParaRPr b="0" lang="en-US" sz="1500" strike="noStrike" u="none">
              <a:solidFill>
                <a:srgbClr val="ffffff"/>
              </a:solidFill>
              <a:uFillTx/>
              <a:latin typeface="Arial"/>
            </a:endParaRPr>
          </a:p>
        </p:txBody>
      </p:sp>
      <p:grpSp>
        <p:nvGrpSpPr>
          <p:cNvPr id="885" name="object 5"/>
          <p:cNvGrpSpPr/>
          <p:nvPr/>
        </p:nvGrpSpPr>
        <p:grpSpPr>
          <a:xfrm>
            <a:off x="4448160" y="4600440"/>
            <a:ext cx="3328560" cy="556920"/>
            <a:chOff x="4448160" y="4600440"/>
            <a:chExt cx="3328560" cy="556920"/>
          </a:xfrm>
        </p:grpSpPr>
        <p:pic>
          <p:nvPicPr>
            <p:cNvPr id="886" name="object 6" descr=""/>
            <p:cNvPicPr/>
            <p:nvPr/>
          </p:nvPicPr>
          <p:blipFill>
            <a:blip r:embed="rId2"/>
            <a:stretch/>
          </p:blipFill>
          <p:spPr>
            <a:xfrm>
              <a:off x="4448160" y="4781520"/>
              <a:ext cx="3290760" cy="375840"/>
            </a:xfrm>
            <a:prstGeom prst="rect">
              <a:avLst/>
            </a:prstGeom>
            <a:noFill/>
            <a:ln w="0">
              <a:noFill/>
            </a:ln>
          </p:spPr>
        </p:pic>
        <p:sp>
          <p:nvSpPr>
            <p:cNvPr id="887" name="object 7"/>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888" name="object 8"/>
            <p:cNvSpPr/>
            <p:nvPr/>
          </p:nvSpPr>
          <p:spPr>
            <a:xfrm>
              <a:off x="4524480" y="48387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89" name="object 9" descr=""/>
            <p:cNvPicPr/>
            <p:nvPr/>
          </p:nvPicPr>
          <p:blipFill>
            <a:blip r:embed="rId3"/>
            <a:stretch/>
          </p:blipFill>
          <p:spPr>
            <a:xfrm>
              <a:off x="4495680" y="4600440"/>
              <a:ext cx="3281040" cy="261720"/>
            </a:xfrm>
            <a:prstGeom prst="rect">
              <a:avLst/>
            </a:prstGeom>
            <a:noFill/>
            <a:ln w="0">
              <a:noFill/>
            </a:ln>
          </p:spPr>
        </p:pic>
        <p:sp>
          <p:nvSpPr>
            <p:cNvPr id="890" name="object 10"/>
            <p:cNvSpPr/>
            <p:nvPr/>
          </p:nvSpPr>
          <p:spPr>
            <a:xfrm>
              <a:off x="4567320" y="4653000"/>
              <a:ext cx="3142800" cy="132840"/>
            </a:xfrm>
            <a:custGeom>
              <a:avLst/>
              <a:gdLst>
                <a:gd name="textAreaLeft" fmla="*/ 0 w 3142800"/>
                <a:gd name="textAreaRight" fmla="*/ 3143160 w 3142800"/>
                <a:gd name="textAreaTop" fmla="*/ 0 h 132840"/>
                <a:gd name="textAreaBottom" fmla="*/ 133200 h 132840"/>
              </a:gdLst>
              <a:ahLst/>
              <a:rect l="textAreaLeft" t="textAreaTop" r="textAreaRight" b="textAreaBottom"/>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891" name="object 11"/>
          <p:cNvSpPr/>
          <p:nvPr/>
        </p:nvSpPr>
        <p:spPr>
          <a:xfrm>
            <a:off x="4229640" y="4753800"/>
            <a:ext cx="17244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X</a:t>
            </a:r>
            <a:endParaRPr b="0" lang="en-US" sz="2000" strike="noStrike" u="none">
              <a:solidFill>
                <a:srgbClr val="000000"/>
              </a:solidFill>
              <a:uFillTx/>
              <a:latin typeface="Arial"/>
            </a:endParaRPr>
          </a:p>
        </p:txBody>
      </p:sp>
      <p:sp>
        <p:nvSpPr>
          <p:cNvPr id="892" name="object 12"/>
          <p:cNvSpPr/>
          <p:nvPr/>
        </p:nvSpPr>
        <p:spPr>
          <a:xfrm>
            <a:off x="6069600" y="4301640"/>
            <a:ext cx="174960" cy="6253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𝑑</a:t>
            </a:r>
            <a:endParaRPr b="0" lang="en-US" sz="2000" strike="noStrike" u="none">
              <a:solidFill>
                <a:srgbClr val="000000"/>
              </a:solidFill>
              <a:uFillTx/>
              <a:latin typeface="Arial"/>
            </a:endParaRPr>
          </a:p>
        </p:txBody>
      </p:sp>
      <p:grpSp>
        <p:nvGrpSpPr>
          <p:cNvPr id="893" name="object 13"/>
          <p:cNvGrpSpPr/>
          <p:nvPr/>
        </p:nvGrpSpPr>
        <p:grpSpPr>
          <a:xfrm>
            <a:off x="4448160" y="457200"/>
            <a:ext cx="7743600" cy="4299840"/>
            <a:chOff x="4448160" y="457200"/>
            <a:chExt cx="7743600" cy="4299840"/>
          </a:xfrm>
        </p:grpSpPr>
        <p:pic>
          <p:nvPicPr>
            <p:cNvPr id="894" name="object 14" descr=""/>
            <p:cNvPicPr/>
            <p:nvPr/>
          </p:nvPicPr>
          <p:blipFill>
            <a:blip r:embed="rId4"/>
            <a:stretch/>
          </p:blipFill>
          <p:spPr>
            <a:xfrm>
              <a:off x="4676760" y="4181400"/>
              <a:ext cx="537840" cy="556920"/>
            </a:xfrm>
            <a:prstGeom prst="rect">
              <a:avLst/>
            </a:prstGeom>
            <a:noFill/>
            <a:ln w="0">
              <a:noFill/>
            </a:ln>
          </p:spPr>
        </p:pic>
        <p:pic>
          <p:nvPicPr>
            <p:cNvPr id="895" name="object 15" descr=""/>
            <p:cNvPicPr/>
            <p:nvPr/>
          </p:nvPicPr>
          <p:blipFill>
            <a:blip r:embed="rId5"/>
            <a:stretch/>
          </p:blipFill>
          <p:spPr>
            <a:xfrm>
              <a:off x="4734720" y="4224240"/>
              <a:ext cx="421920" cy="437400"/>
            </a:xfrm>
            <a:prstGeom prst="rect">
              <a:avLst/>
            </a:prstGeom>
            <a:noFill/>
            <a:ln w="0">
              <a:noFill/>
            </a:ln>
          </p:spPr>
        </p:pic>
        <p:sp>
          <p:nvSpPr>
            <p:cNvPr id="896" name="object 16"/>
            <p:cNvSpPr/>
            <p:nvPr/>
          </p:nvSpPr>
          <p:spPr>
            <a:xfrm>
              <a:off x="4734720" y="422424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897" name="object 17" descr=""/>
            <p:cNvPicPr/>
            <p:nvPr/>
          </p:nvPicPr>
          <p:blipFill>
            <a:blip r:embed="rId6"/>
            <a:stretch/>
          </p:blipFill>
          <p:spPr>
            <a:xfrm>
              <a:off x="6905520" y="1743120"/>
              <a:ext cx="547200" cy="556920"/>
            </a:xfrm>
            <a:prstGeom prst="rect">
              <a:avLst/>
            </a:prstGeom>
            <a:noFill/>
            <a:ln w="0">
              <a:noFill/>
            </a:ln>
          </p:spPr>
        </p:pic>
        <p:pic>
          <p:nvPicPr>
            <p:cNvPr id="898" name="object 18" descr=""/>
            <p:cNvPicPr/>
            <p:nvPr/>
          </p:nvPicPr>
          <p:blipFill>
            <a:blip r:embed="rId7"/>
            <a:stretch/>
          </p:blipFill>
          <p:spPr>
            <a:xfrm>
              <a:off x="6969240" y="1779120"/>
              <a:ext cx="421920" cy="437400"/>
            </a:xfrm>
            <a:prstGeom prst="rect">
              <a:avLst/>
            </a:prstGeom>
            <a:noFill/>
            <a:ln w="0">
              <a:noFill/>
            </a:ln>
          </p:spPr>
        </p:pic>
        <p:sp>
          <p:nvSpPr>
            <p:cNvPr id="899" name="object 19"/>
            <p:cNvSpPr/>
            <p:nvPr/>
          </p:nvSpPr>
          <p:spPr>
            <a:xfrm>
              <a:off x="6969240" y="1779120"/>
              <a:ext cx="422640" cy="437760"/>
            </a:xfrm>
            <a:custGeom>
              <a:avLst/>
              <a:gdLst>
                <a:gd name="textAreaLeft" fmla="*/ 0 w 422640"/>
                <a:gd name="textAreaRight" fmla="*/ 423000 w 422640"/>
                <a:gd name="textAreaTop" fmla="*/ 0 h 437760"/>
                <a:gd name="textAreaBottom" fmla="*/ 438120 h 437760"/>
              </a:gdLst>
              <a:ahLst/>
              <a:rect l="textAreaLeft" t="textAreaTop" r="textAreaRight" b="textAreaBottom"/>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00" name="object 20" descr=""/>
            <p:cNvPicPr/>
            <p:nvPr/>
          </p:nvPicPr>
          <p:blipFill>
            <a:blip r:embed="rId8"/>
            <a:stretch/>
          </p:blipFill>
          <p:spPr>
            <a:xfrm>
              <a:off x="6724800" y="4190760"/>
              <a:ext cx="547200" cy="566280"/>
            </a:xfrm>
            <a:prstGeom prst="rect">
              <a:avLst/>
            </a:prstGeom>
            <a:noFill/>
            <a:ln w="0">
              <a:noFill/>
            </a:ln>
          </p:spPr>
        </p:pic>
        <p:pic>
          <p:nvPicPr>
            <p:cNvPr id="901" name="object 21" descr=""/>
            <p:cNvPicPr/>
            <p:nvPr/>
          </p:nvPicPr>
          <p:blipFill>
            <a:blip r:embed="rId9"/>
            <a:stretch/>
          </p:blipFill>
          <p:spPr>
            <a:xfrm>
              <a:off x="6790320" y="4230360"/>
              <a:ext cx="423360" cy="444600"/>
            </a:xfrm>
            <a:prstGeom prst="rect">
              <a:avLst/>
            </a:prstGeom>
            <a:noFill/>
            <a:ln w="0">
              <a:noFill/>
            </a:ln>
          </p:spPr>
        </p:pic>
        <p:sp>
          <p:nvSpPr>
            <p:cNvPr id="902" name="object 22"/>
            <p:cNvSpPr/>
            <p:nvPr/>
          </p:nvSpPr>
          <p:spPr>
            <a:xfrm>
              <a:off x="6790320" y="4230360"/>
              <a:ext cx="423360" cy="444600"/>
            </a:xfrm>
            <a:custGeom>
              <a:avLst/>
              <a:gdLst>
                <a:gd name="textAreaLeft" fmla="*/ 0 w 423360"/>
                <a:gd name="textAreaRight" fmla="*/ 423720 w 423360"/>
                <a:gd name="textAreaTop" fmla="*/ 0 h 444600"/>
                <a:gd name="textAreaBottom" fmla="*/ 444960 h 444600"/>
              </a:gdLst>
              <a:ahLst/>
              <a:rect l="textAreaLeft" t="textAreaTop" r="textAreaRight" b="textAreaBottom"/>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03" name="object 23" descr=""/>
            <p:cNvPicPr/>
            <p:nvPr/>
          </p:nvPicPr>
          <p:blipFill>
            <a:blip r:embed="rId10"/>
            <a:stretch/>
          </p:blipFill>
          <p:spPr>
            <a:xfrm>
              <a:off x="4809960" y="1724040"/>
              <a:ext cx="537840" cy="556920"/>
            </a:xfrm>
            <a:prstGeom prst="rect">
              <a:avLst/>
            </a:prstGeom>
            <a:noFill/>
            <a:ln w="0">
              <a:noFill/>
            </a:ln>
          </p:spPr>
        </p:pic>
        <p:pic>
          <p:nvPicPr>
            <p:cNvPr id="904" name="object 24" descr=""/>
            <p:cNvPicPr/>
            <p:nvPr/>
          </p:nvPicPr>
          <p:blipFill>
            <a:blip r:embed="rId11"/>
            <a:stretch/>
          </p:blipFill>
          <p:spPr>
            <a:xfrm>
              <a:off x="4870080" y="1764720"/>
              <a:ext cx="421560" cy="435240"/>
            </a:xfrm>
            <a:prstGeom prst="rect">
              <a:avLst/>
            </a:prstGeom>
            <a:noFill/>
            <a:ln w="0">
              <a:noFill/>
            </a:ln>
          </p:spPr>
        </p:pic>
        <p:sp>
          <p:nvSpPr>
            <p:cNvPr id="905" name="object 25"/>
            <p:cNvSpPr/>
            <p:nvPr/>
          </p:nvSpPr>
          <p:spPr>
            <a:xfrm>
              <a:off x="4870080" y="1764720"/>
              <a:ext cx="421920" cy="435960"/>
            </a:xfrm>
            <a:custGeom>
              <a:avLst/>
              <a:gdLst>
                <a:gd name="textAreaLeft" fmla="*/ 0 w 421920"/>
                <a:gd name="textAreaRight" fmla="*/ 422280 w 421920"/>
                <a:gd name="textAreaTop" fmla="*/ 0 h 435960"/>
                <a:gd name="textAreaBottom" fmla="*/ 436320 h 435960"/>
              </a:gdLst>
              <a:ahLst/>
              <a:rect l="textAreaLeft" t="textAreaTop" r="textAreaRight" b="textAreaBottom"/>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noFill/>
            <a:ln w="9525">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06" name="object 26" descr=""/>
            <p:cNvPicPr/>
            <p:nvPr/>
          </p:nvPicPr>
          <p:blipFill>
            <a:blip r:embed="rId12"/>
            <a:stretch/>
          </p:blipFill>
          <p:spPr>
            <a:xfrm>
              <a:off x="5829480" y="1724040"/>
              <a:ext cx="537840" cy="528120"/>
            </a:xfrm>
            <a:prstGeom prst="rect">
              <a:avLst/>
            </a:prstGeom>
            <a:noFill/>
            <a:ln w="0">
              <a:noFill/>
            </a:ln>
          </p:spPr>
        </p:pic>
        <p:pic>
          <p:nvPicPr>
            <p:cNvPr id="907" name="object 27" descr=""/>
            <p:cNvPicPr/>
            <p:nvPr/>
          </p:nvPicPr>
          <p:blipFill>
            <a:blip r:embed="rId13"/>
            <a:stretch/>
          </p:blipFill>
          <p:spPr>
            <a:xfrm>
              <a:off x="5890680" y="1764000"/>
              <a:ext cx="419760" cy="406080"/>
            </a:xfrm>
            <a:prstGeom prst="rect">
              <a:avLst/>
            </a:prstGeom>
            <a:noFill/>
            <a:ln w="0">
              <a:noFill/>
            </a:ln>
          </p:spPr>
        </p:pic>
        <p:sp>
          <p:nvSpPr>
            <p:cNvPr id="908" name="object 28"/>
            <p:cNvSpPr/>
            <p:nvPr/>
          </p:nvSpPr>
          <p:spPr>
            <a:xfrm>
              <a:off x="5890680" y="1764000"/>
              <a:ext cx="420120" cy="406080"/>
            </a:xfrm>
            <a:custGeom>
              <a:avLst/>
              <a:gdLst>
                <a:gd name="textAreaLeft" fmla="*/ 0 w 420120"/>
                <a:gd name="textAreaRight" fmla="*/ 420480 w 420120"/>
                <a:gd name="textAreaTop" fmla="*/ 0 h 406080"/>
                <a:gd name="textAreaBottom" fmla="*/ 406440 h 406080"/>
              </a:gdLst>
              <a:ahLst/>
              <a:rect l="textAreaLeft" t="textAreaTop" r="textAreaRight" b="textAreaBottom"/>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noFill/>
            <a:ln w="9524">
              <a:solidFill>
                <a:srgbClr val="497dba"/>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09" name="object 29" descr=""/>
            <p:cNvPicPr/>
            <p:nvPr/>
          </p:nvPicPr>
          <p:blipFill>
            <a:blip r:embed="rId14"/>
            <a:stretch/>
          </p:blipFill>
          <p:spPr>
            <a:xfrm>
              <a:off x="4448160" y="1324080"/>
              <a:ext cx="3290760" cy="375840"/>
            </a:xfrm>
            <a:prstGeom prst="rect">
              <a:avLst/>
            </a:prstGeom>
            <a:noFill/>
            <a:ln w="0">
              <a:noFill/>
            </a:ln>
          </p:spPr>
        </p:pic>
        <p:sp>
          <p:nvSpPr>
            <p:cNvPr id="910" name="object 30"/>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3143250" y="0"/>
                  </a:moveTo>
                  <a:lnTo>
                    <a:pt x="0" y="0"/>
                  </a:lnTo>
                  <a:lnTo>
                    <a:pt x="0" y="228600"/>
                  </a:lnTo>
                  <a:lnTo>
                    <a:pt x="3143250" y="228600"/>
                  </a:lnTo>
                  <a:lnTo>
                    <a:pt x="314325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11" name="object 31"/>
            <p:cNvSpPr/>
            <p:nvPr/>
          </p:nvSpPr>
          <p:spPr>
            <a:xfrm>
              <a:off x="4524480" y="1380960"/>
              <a:ext cx="3142800" cy="228240"/>
            </a:xfrm>
            <a:custGeom>
              <a:avLst/>
              <a:gdLst>
                <a:gd name="textAreaLeft" fmla="*/ 0 w 3142800"/>
                <a:gd name="textAreaRight" fmla="*/ 3143160 w 3142800"/>
                <a:gd name="textAreaTop" fmla="*/ 0 h 228240"/>
                <a:gd name="textAreaBottom" fmla="*/ 228600 h 228240"/>
              </a:gdLst>
              <a:ahLst/>
              <a:rect l="textAreaLeft" t="textAreaTop" r="textAreaRight" b="textAreaBottom"/>
              <a:pathLst>
                <a:path w="3143250" h="228600">
                  <a:moveTo>
                    <a:pt x="0" y="228600"/>
                  </a:moveTo>
                  <a:lnTo>
                    <a:pt x="3143250" y="228600"/>
                  </a:lnTo>
                  <a:lnTo>
                    <a:pt x="3143250" y="0"/>
                  </a:lnTo>
                  <a:lnTo>
                    <a:pt x="0" y="0"/>
                  </a:lnTo>
                  <a:lnTo>
                    <a:pt x="0" y="228600"/>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12" name="object 32" descr=""/>
            <p:cNvPicPr/>
            <p:nvPr/>
          </p:nvPicPr>
          <p:blipFill>
            <a:blip r:embed="rId15"/>
            <a:stretch/>
          </p:blipFill>
          <p:spPr>
            <a:xfrm>
              <a:off x="8143920" y="457200"/>
              <a:ext cx="4047840" cy="2947680"/>
            </a:xfrm>
            <a:prstGeom prst="rect">
              <a:avLst/>
            </a:prstGeom>
            <a:noFill/>
            <a:ln w="0">
              <a:noFill/>
            </a:ln>
          </p:spPr>
        </p:pic>
        <p:pic>
          <p:nvPicPr>
            <p:cNvPr id="913" name="object 33" descr=""/>
            <p:cNvPicPr/>
            <p:nvPr/>
          </p:nvPicPr>
          <p:blipFill>
            <a:blip r:embed="rId16"/>
            <a:stretch/>
          </p:blipFill>
          <p:spPr>
            <a:xfrm>
              <a:off x="9344160" y="885600"/>
              <a:ext cx="2261880" cy="2004840"/>
            </a:xfrm>
            <a:prstGeom prst="rect">
              <a:avLst/>
            </a:prstGeom>
            <a:noFill/>
            <a:ln w="0">
              <a:noFill/>
            </a:ln>
          </p:spPr>
        </p:pic>
        <p:sp>
          <p:nvSpPr>
            <p:cNvPr id="914" name="object 34"/>
            <p:cNvSpPr/>
            <p:nvPr/>
          </p:nvSpPr>
          <p:spPr>
            <a:xfrm>
              <a:off x="8984160" y="509760"/>
              <a:ext cx="3166560" cy="2800800"/>
            </a:xfrm>
            <a:custGeom>
              <a:avLst/>
              <a:gdLst>
                <a:gd name="textAreaLeft" fmla="*/ 0 w 3166560"/>
                <a:gd name="textAreaRight" fmla="*/ 3166920 w 3166560"/>
                <a:gd name="textAreaTop" fmla="*/ 0 h 2800800"/>
                <a:gd name="textAreaBottom" fmla="*/ 2801160 h 2800800"/>
              </a:gdLst>
              <a:ahLst/>
              <a:rect l="textAreaLeft" t="textAreaTop" r="textAreaRight" b="textAreaBottom"/>
              <a:pathLst>
                <a:path w="3166745" h="2800985">
                  <a:moveTo>
                    <a:pt x="2449486" y="101"/>
                  </a:moveTo>
                  <a:lnTo>
                    <a:pt x="2407654" y="4253"/>
                  </a:lnTo>
                  <a:lnTo>
                    <a:pt x="2366463" y="14290"/>
                  </a:lnTo>
                  <a:lnTo>
                    <a:pt x="2326380" y="30166"/>
                  </a:lnTo>
                  <a:lnTo>
                    <a:pt x="2287876" y="51831"/>
                  </a:lnTo>
                  <a:lnTo>
                    <a:pt x="2251419" y="79239"/>
                  </a:lnTo>
                  <a:lnTo>
                    <a:pt x="2217477" y="112341"/>
                  </a:lnTo>
                  <a:lnTo>
                    <a:pt x="2186521" y="151092"/>
                  </a:lnTo>
                  <a:lnTo>
                    <a:pt x="2162758" y="117653"/>
                  </a:lnTo>
                  <a:lnTo>
                    <a:pt x="2136054" y="87798"/>
                  </a:lnTo>
                  <a:lnTo>
                    <a:pt x="2106707" y="61777"/>
                  </a:lnTo>
                  <a:lnTo>
                    <a:pt x="2075015" y="39840"/>
                  </a:lnTo>
                  <a:lnTo>
                    <a:pt x="2034926" y="19649"/>
                  </a:lnTo>
                  <a:lnTo>
                    <a:pt x="1993929" y="6438"/>
                  </a:lnTo>
                  <a:lnTo>
                    <a:pt x="1952537" y="0"/>
                  </a:lnTo>
                  <a:lnTo>
                    <a:pt x="1911260" y="126"/>
                  </a:lnTo>
                  <a:lnTo>
                    <a:pt x="1870609" y="6612"/>
                  </a:lnTo>
                  <a:lnTo>
                    <a:pt x="1831095" y="19250"/>
                  </a:lnTo>
                  <a:lnTo>
                    <a:pt x="1793230" y="37833"/>
                  </a:lnTo>
                  <a:lnTo>
                    <a:pt x="1757524" y="62154"/>
                  </a:lnTo>
                  <a:lnTo>
                    <a:pt x="1724489" y="92007"/>
                  </a:lnTo>
                  <a:lnTo>
                    <a:pt x="1694635" y="127185"/>
                  </a:lnTo>
                  <a:lnTo>
                    <a:pt x="1668474" y="167480"/>
                  </a:lnTo>
                  <a:lnTo>
                    <a:pt x="1646517" y="212687"/>
                  </a:lnTo>
                  <a:lnTo>
                    <a:pt x="1625669" y="189698"/>
                  </a:lnTo>
                  <a:lnTo>
                    <a:pt x="1580259" y="149482"/>
                  </a:lnTo>
                  <a:lnTo>
                    <a:pt x="1514382" y="109451"/>
                  </a:lnTo>
                  <a:lnTo>
                    <a:pt x="1471917" y="92743"/>
                  </a:lnTo>
                  <a:lnTo>
                    <a:pt x="1428841" y="82153"/>
                  </a:lnTo>
                  <a:lnTo>
                    <a:pt x="1385549" y="77534"/>
                  </a:lnTo>
                  <a:lnTo>
                    <a:pt x="1342438" y="78740"/>
                  </a:lnTo>
                  <a:lnTo>
                    <a:pt x="1299904" y="85623"/>
                  </a:lnTo>
                  <a:lnTo>
                    <a:pt x="1258341" y="98038"/>
                  </a:lnTo>
                  <a:lnTo>
                    <a:pt x="1218148" y="115837"/>
                  </a:lnTo>
                  <a:lnTo>
                    <a:pt x="1179719" y="138873"/>
                  </a:lnTo>
                  <a:lnTo>
                    <a:pt x="1143450" y="167002"/>
                  </a:lnTo>
                  <a:lnTo>
                    <a:pt x="1109738" y="200074"/>
                  </a:lnTo>
                  <a:lnTo>
                    <a:pt x="1078978" y="237945"/>
                  </a:lnTo>
                  <a:lnTo>
                    <a:pt x="1051567" y="280468"/>
                  </a:lnTo>
                  <a:lnTo>
                    <a:pt x="1027900" y="327495"/>
                  </a:lnTo>
                  <a:lnTo>
                    <a:pt x="986049" y="301093"/>
                  </a:lnTo>
                  <a:lnTo>
                    <a:pt x="942563" y="279739"/>
                  </a:lnTo>
                  <a:lnTo>
                    <a:pt x="897751" y="263503"/>
                  </a:lnTo>
                  <a:lnTo>
                    <a:pt x="851922" y="252457"/>
                  </a:lnTo>
                  <a:lnTo>
                    <a:pt x="805383" y="246672"/>
                  </a:lnTo>
                  <a:lnTo>
                    <a:pt x="758445" y="246218"/>
                  </a:lnTo>
                  <a:lnTo>
                    <a:pt x="711416" y="251168"/>
                  </a:lnTo>
                  <a:lnTo>
                    <a:pt x="669398" y="260259"/>
                  </a:lnTo>
                  <a:lnTo>
                    <a:pt x="628854" y="273403"/>
                  </a:lnTo>
                  <a:lnTo>
                    <a:pt x="589911" y="290397"/>
                  </a:lnTo>
                  <a:lnTo>
                    <a:pt x="552695" y="311040"/>
                  </a:lnTo>
                  <a:lnTo>
                    <a:pt x="517334" y="335132"/>
                  </a:lnTo>
                  <a:lnTo>
                    <a:pt x="483955" y="362470"/>
                  </a:lnTo>
                  <a:lnTo>
                    <a:pt x="452684" y="392854"/>
                  </a:lnTo>
                  <a:lnTo>
                    <a:pt x="423649" y="426081"/>
                  </a:lnTo>
                  <a:lnTo>
                    <a:pt x="396976" y="461952"/>
                  </a:lnTo>
                  <a:lnTo>
                    <a:pt x="372793" y="500264"/>
                  </a:lnTo>
                  <a:lnTo>
                    <a:pt x="351226" y="540817"/>
                  </a:lnTo>
                  <a:lnTo>
                    <a:pt x="332403" y="583408"/>
                  </a:lnTo>
                  <a:lnTo>
                    <a:pt x="316450" y="627837"/>
                  </a:lnTo>
                  <a:lnTo>
                    <a:pt x="303495" y="673902"/>
                  </a:lnTo>
                  <a:lnTo>
                    <a:pt x="293664" y="721403"/>
                  </a:lnTo>
                  <a:lnTo>
                    <a:pt x="287085" y="770137"/>
                  </a:lnTo>
                  <a:lnTo>
                    <a:pt x="283884" y="819903"/>
                  </a:lnTo>
                  <a:lnTo>
                    <a:pt x="284188" y="870500"/>
                  </a:lnTo>
                  <a:lnTo>
                    <a:pt x="288125" y="921728"/>
                  </a:lnTo>
                  <a:lnTo>
                    <a:pt x="285458" y="930491"/>
                  </a:lnTo>
                  <a:lnTo>
                    <a:pt x="243038" y="939338"/>
                  </a:lnTo>
                  <a:lnTo>
                    <a:pt x="202429" y="954850"/>
                  </a:lnTo>
                  <a:lnTo>
                    <a:pt x="164120" y="976647"/>
                  </a:lnTo>
                  <a:lnTo>
                    <a:pt x="128598" y="1004349"/>
                  </a:lnTo>
                  <a:lnTo>
                    <a:pt x="96354" y="1037576"/>
                  </a:lnTo>
                  <a:lnTo>
                    <a:pt x="67875" y="1075948"/>
                  </a:lnTo>
                  <a:lnTo>
                    <a:pt x="43650" y="1119086"/>
                  </a:lnTo>
                  <a:lnTo>
                    <a:pt x="24344" y="1165984"/>
                  </a:lnTo>
                  <a:lnTo>
                    <a:pt x="10725" y="1214440"/>
                  </a:lnTo>
                  <a:lnTo>
                    <a:pt x="2655" y="1263824"/>
                  </a:lnTo>
                  <a:lnTo>
                    <a:pt x="0" y="1313509"/>
                  </a:lnTo>
                  <a:lnTo>
                    <a:pt x="2624" y="1362865"/>
                  </a:lnTo>
                  <a:lnTo>
                    <a:pt x="10392" y="1411265"/>
                  </a:lnTo>
                  <a:lnTo>
                    <a:pt x="23168" y="1458080"/>
                  </a:lnTo>
                  <a:lnTo>
                    <a:pt x="40818" y="1502682"/>
                  </a:lnTo>
                  <a:lnTo>
                    <a:pt x="63206" y="1544443"/>
                  </a:lnTo>
                  <a:lnTo>
                    <a:pt x="90196" y="1582733"/>
                  </a:lnTo>
                  <a:lnTo>
                    <a:pt x="121653" y="1616925"/>
                  </a:lnTo>
                  <a:lnTo>
                    <a:pt x="157442" y="1646390"/>
                  </a:lnTo>
                  <a:lnTo>
                    <a:pt x="131978" y="1683454"/>
                  </a:lnTo>
                  <a:lnTo>
                    <a:pt x="110764" y="1723648"/>
                  </a:lnTo>
                  <a:lnTo>
                    <a:pt x="93944" y="1766448"/>
                  </a:lnTo>
                  <a:lnTo>
                    <a:pt x="81662" y="1811330"/>
                  </a:lnTo>
                  <a:lnTo>
                    <a:pt x="74064" y="1857769"/>
                  </a:lnTo>
                  <a:lnTo>
                    <a:pt x="71294" y="1905241"/>
                  </a:lnTo>
                  <a:lnTo>
                    <a:pt x="73495" y="1953222"/>
                  </a:lnTo>
                  <a:lnTo>
                    <a:pt x="81415" y="2004516"/>
                  </a:lnTo>
                  <a:lnTo>
                    <a:pt x="94669" y="2052913"/>
                  </a:lnTo>
                  <a:lnTo>
                    <a:pt x="112835" y="2098012"/>
                  </a:lnTo>
                  <a:lnTo>
                    <a:pt x="135490" y="2139413"/>
                  </a:lnTo>
                  <a:lnTo>
                    <a:pt x="162210" y="2176717"/>
                  </a:lnTo>
                  <a:lnTo>
                    <a:pt x="192573" y="2209524"/>
                  </a:lnTo>
                  <a:lnTo>
                    <a:pt x="226156" y="2237433"/>
                  </a:lnTo>
                  <a:lnTo>
                    <a:pt x="262537" y="2260044"/>
                  </a:lnTo>
                  <a:lnTo>
                    <a:pt x="301291" y="2276959"/>
                  </a:lnTo>
                  <a:lnTo>
                    <a:pt x="341997" y="2287776"/>
                  </a:lnTo>
                  <a:lnTo>
                    <a:pt x="384231" y="2292095"/>
                  </a:lnTo>
                  <a:lnTo>
                    <a:pt x="427571" y="2289518"/>
                  </a:lnTo>
                  <a:lnTo>
                    <a:pt x="433540" y="2301837"/>
                  </a:lnTo>
                  <a:lnTo>
                    <a:pt x="457765" y="2346549"/>
                  </a:lnTo>
                  <a:lnTo>
                    <a:pt x="484351" y="2388233"/>
                  </a:lnTo>
                  <a:lnTo>
                    <a:pt x="513125" y="2426835"/>
                  </a:lnTo>
                  <a:lnTo>
                    <a:pt x="543917" y="2462304"/>
                  </a:lnTo>
                  <a:lnTo>
                    <a:pt x="576552" y="2494588"/>
                  </a:lnTo>
                  <a:lnTo>
                    <a:pt x="610861" y="2523635"/>
                  </a:lnTo>
                  <a:lnTo>
                    <a:pt x="646669" y="2549393"/>
                  </a:lnTo>
                  <a:lnTo>
                    <a:pt x="683806" y="2571809"/>
                  </a:lnTo>
                  <a:lnTo>
                    <a:pt x="722099" y="2590833"/>
                  </a:lnTo>
                  <a:lnTo>
                    <a:pt x="761376" y="2606411"/>
                  </a:lnTo>
                  <a:lnTo>
                    <a:pt x="801464" y="2618492"/>
                  </a:lnTo>
                  <a:lnTo>
                    <a:pt x="842193" y="2627023"/>
                  </a:lnTo>
                  <a:lnTo>
                    <a:pt x="883388" y="2631954"/>
                  </a:lnTo>
                  <a:lnTo>
                    <a:pt x="924879" y="2633232"/>
                  </a:lnTo>
                  <a:lnTo>
                    <a:pt x="966494" y="2630804"/>
                  </a:lnTo>
                  <a:lnTo>
                    <a:pt x="1008059" y="2624619"/>
                  </a:lnTo>
                  <a:lnTo>
                    <a:pt x="1049404" y="2614625"/>
                  </a:lnTo>
                  <a:lnTo>
                    <a:pt x="1090355" y="2600770"/>
                  </a:lnTo>
                  <a:lnTo>
                    <a:pt x="1130741" y="2583001"/>
                  </a:lnTo>
                  <a:lnTo>
                    <a:pt x="1170390" y="2561268"/>
                  </a:lnTo>
                  <a:lnTo>
                    <a:pt x="1209129" y="2535517"/>
                  </a:lnTo>
                  <a:lnTo>
                    <a:pt x="1238201" y="2582882"/>
                  </a:lnTo>
                  <a:lnTo>
                    <a:pt x="1270798" y="2626293"/>
                  </a:lnTo>
                  <a:lnTo>
                    <a:pt x="1306637" y="2665496"/>
                  </a:lnTo>
                  <a:lnTo>
                    <a:pt x="1345433" y="2700238"/>
                  </a:lnTo>
                  <a:lnTo>
                    <a:pt x="1386901" y="2730266"/>
                  </a:lnTo>
                  <a:lnTo>
                    <a:pt x="1430758" y="2755326"/>
                  </a:lnTo>
                  <a:lnTo>
                    <a:pt x="1476718" y="2775166"/>
                  </a:lnTo>
                  <a:lnTo>
                    <a:pt x="1520358" y="2788590"/>
                  </a:lnTo>
                  <a:lnTo>
                    <a:pt x="1564053" y="2797080"/>
                  </a:lnTo>
                  <a:lnTo>
                    <a:pt x="1607585" y="2800776"/>
                  </a:lnTo>
                  <a:lnTo>
                    <a:pt x="1650738" y="2799818"/>
                  </a:lnTo>
                  <a:lnTo>
                    <a:pt x="1693292" y="2794349"/>
                  </a:lnTo>
                  <a:lnTo>
                    <a:pt x="1735031" y="2784507"/>
                  </a:lnTo>
                  <a:lnTo>
                    <a:pt x="1775737" y="2770435"/>
                  </a:lnTo>
                  <a:lnTo>
                    <a:pt x="1815192" y="2752272"/>
                  </a:lnTo>
                  <a:lnTo>
                    <a:pt x="1853178" y="2730160"/>
                  </a:lnTo>
                  <a:lnTo>
                    <a:pt x="1889477" y="2704239"/>
                  </a:lnTo>
                  <a:lnTo>
                    <a:pt x="1923873" y="2674650"/>
                  </a:lnTo>
                  <a:lnTo>
                    <a:pt x="1956148" y="2641534"/>
                  </a:lnTo>
                  <a:lnTo>
                    <a:pt x="1986083" y="2605030"/>
                  </a:lnTo>
                  <a:lnTo>
                    <a:pt x="2013460" y="2565281"/>
                  </a:lnTo>
                  <a:lnTo>
                    <a:pt x="2038064" y="2522427"/>
                  </a:lnTo>
                  <a:lnTo>
                    <a:pt x="2059675" y="2476608"/>
                  </a:lnTo>
                  <a:lnTo>
                    <a:pt x="2078076" y="2427966"/>
                  </a:lnTo>
                  <a:lnTo>
                    <a:pt x="2093049" y="2376640"/>
                  </a:lnTo>
                  <a:lnTo>
                    <a:pt x="2133976" y="2403727"/>
                  </a:lnTo>
                  <a:lnTo>
                    <a:pt x="2176934" y="2425152"/>
                  </a:lnTo>
                  <a:lnTo>
                    <a:pt x="2221513" y="2440767"/>
                  </a:lnTo>
                  <a:lnTo>
                    <a:pt x="2267305" y="2450426"/>
                  </a:lnTo>
                  <a:lnTo>
                    <a:pt x="2313902" y="2453983"/>
                  </a:lnTo>
                  <a:lnTo>
                    <a:pt x="2357205" y="2451772"/>
                  </a:lnTo>
                  <a:lnTo>
                    <a:pt x="2399293" y="2444452"/>
                  </a:lnTo>
                  <a:lnTo>
                    <a:pt x="2439952" y="2432278"/>
                  </a:lnTo>
                  <a:lnTo>
                    <a:pt x="2478966" y="2415504"/>
                  </a:lnTo>
                  <a:lnTo>
                    <a:pt x="2516122" y="2394385"/>
                  </a:lnTo>
                  <a:lnTo>
                    <a:pt x="2551204" y="2369175"/>
                  </a:lnTo>
                  <a:lnTo>
                    <a:pt x="2583998" y="2340130"/>
                  </a:lnTo>
                  <a:lnTo>
                    <a:pt x="2614289" y="2307504"/>
                  </a:lnTo>
                  <a:lnTo>
                    <a:pt x="2641862" y="2271552"/>
                  </a:lnTo>
                  <a:lnTo>
                    <a:pt x="2666503" y="2232528"/>
                  </a:lnTo>
                  <a:lnTo>
                    <a:pt x="2687997" y="2190687"/>
                  </a:lnTo>
                  <a:lnTo>
                    <a:pt x="2706129" y="2146284"/>
                  </a:lnTo>
                  <a:lnTo>
                    <a:pt x="2720686" y="2099573"/>
                  </a:lnTo>
                  <a:lnTo>
                    <a:pt x="2731451" y="2050809"/>
                  </a:lnTo>
                  <a:lnTo>
                    <a:pt x="2738210" y="2000247"/>
                  </a:lnTo>
                  <a:lnTo>
                    <a:pt x="2740749" y="1948142"/>
                  </a:lnTo>
                  <a:lnTo>
                    <a:pt x="2790799" y="1936300"/>
                  </a:lnTo>
                  <a:lnTo>
                    <a:pt x="2839368" y="1918424"/>
                  </a:lnTo>
                  <a:lnTo>
                    <a:pt x="2886102" y="1894695"/>
                  </a:lnTo>
                  <a:lnTo>
                    <a:pt x="2930647" y="1865297"/>
                  </a:lnTo>
                  <a:lnTo>
                    <a:pt x="2972651" y="1830413"/>
                  </a:lnTo>
                  <a:lnTo>
                    <a:pt x="3005471" y="1797264"/>
                  </a:lnTo>
                  <a:lnTo>
                    <a:pt x="3035335" y="1761474"/>
                  </a:lnTo>
                  <a:lnTo>
                    <a:pt x="3062213" y="1723292"/>
                  </a:lnTo>
                  <a:lnTo>
                    <a:pt x="3086079" y="1682970"/>
                  </a:lnTo>
                  <a:lnTo>
                    <a:pt x="3106904" y="1640760"/>
                  </a:lnTo>
                  <a:lnTo>
                    <a:pt x="3124663" y="1596913"/>
                  </a:lnTo>
                  <a:lnTo>
                    <a:pt x="3139326" y="1551681"/>
                  </a:lnTo>
                  <a:lnTo>
                    <a:pt x="3150866" y="1505315"/>
                  </a:lnTo>
                  <a:lnTo>
                    <a:pt x="3159257" y="1458066"/>
                  </a:lnTo>
                  <a:lnTo>
                    <a:pt x="3164469" y="1410185"/>
                  </a:lnTo>
                  <a:lnTo>
                    <a:pt x="3166476" y="1361925"/>
                  </a:lnTo>
                  <a:lnTo>
                    <a:pt x="3165251" y="1313537"/>
                  </a:lnTo>
                  <a:lnTo>
                    <a:pt x="3160765" y="1265271"/>
                  </a:lnTo>
                  <a:lnTo>
                    <a:pt x="3152991" y="1217380"/>
                  </a:lnTo>
                  <a:lnTo>
                    <a:pt x="3141901" y="1170115"/>
                  </a:lnTo>
                  <a:lnTo>
                    <a:pt x="3127469" y="1123727"/>
                  </a:lnTo>
                  <a:lnTo>
                    <a:pt x="3109665" y="1078467"/>
                  </a:lnTo>
                  <a:lnTo>
                    <a:pt x="3088464" y="1034588"/>
                  </a:lnTo>
                  <a:lnTo>
                    <a:pt x="3063837" y="992340"/>
                  </a:lnTo>
                  <a:lnTo>
                    <a:pt x="3068957" y="977175"/>
                  </a:lnTo>
                  <a:lnTo>
                    <a:pt x="3081744" y="930491"/>
                  </a:lnTo>
                  <a:lnTo>
                    <a:pt x="3090709" y="880202"/>
                  </a:lnTo>
                  <a:lnTo>
                    <a:pt x="3095059" y="830053"/>
                  </a:lnTo>
                  <a:lnTo>
                    <a:pt x="3094962" y="780398"/>
                  </a:lnTo>
                  <a:lnTo>
                    <a:pt x="3090584" y="731591"/>
                  </a:lnTo>
                  <a:lnTo>
                    <a:pt x="3082092" y="683984"/>
                  </a:lnTo>
                  <a:lnTo>
                    <a:pt x="3069653" y="637932"/>
                  </a:lnTo>
                  <a:lnTo>
                    <a:pt x="3053435" y="593787"/>
                  </a:lnTo>
                  <a:lnTo>
                    <a:pt x="3033605" y="551905"/>
                  </a:lnTo>
                  <a:lnTo>
                    <a:pt x="3010329" y="512637"/>
                  </a:lnTo>
                  <a:lnTo>
                    <a:pt x="2983775" y="476339"/>
                  </a:lnTo>
                  <a:lnTo>
                    <a:pt x="2954110" y="443362"/>
                  </a:lnTo>
                  <a:lnTo>
                    <a:pt x="2921500" y="414062"/>
                  </a:lnTo>
                  <a:lnTo>
                    <a:pt x="2886114" y="388791"/>
                  </a:lnTo>
                  <a:lnTo>
                    <a:pt x="2848117" y="367903"/>
                  </a:lnTo>
                  <a:lnTo>
                    <a:pt x="2807678" y="351752"/>
                  </a:lnTo>
                  <a:lnTo>
                    <a:pt x="2798038" y="303753"/>
                  </a:lnTo>
                  <a:lnTo>
                    <a:pt x="2783985" y="257701"/>
                  </a:lnTo>
                  <a:lnTo>
                    <a:pt x="2765720" y="214020"/>
                  </a:lnTo>
                  <a:lnTo>
                    <a:pt x="2743444" y="173133"/>
                  </a:lnTo>
                  <a:lnTo>
                    <a:pt x="2717358" y="135464"/>
                  </a:lnTo>
                  <a:lnTo>
                    <a:pt x="2687663" y="101435"/>
                  </a:lnTo>
                  <a:lnTo>
                    <a:pt x="2651837" y="69279"/>
                  </a:lnTo>
                  <a:lnTo>
                    <a:pt x="2613838" y="43293"/>
                  </a:lnTo>
                  <a:lnTo>
                    <a:pt x="2574134" y="23429"/>
                  </a:lnTo>
                  <a:lnTo>
                    <a:pt x="2533195" y="9641"/>
                  </a:lnTo>
                  <a:lnTo>
                    <a:pt x="2491489" y="1881"/>
                  </a:lnTo>
                  <a:lnTo>
                    <a:pt x="2449486" y="101"/>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15" name="object 35" descr=""/>
            <p:cNvPicPr/>
            <p:nvPr/>
          </p:nvPicPr>
          <p:blipFill>
            <a:blip r:embed="rId17"/>
            <a:stretch/>
          </p:blipFill>
          <p:spPr>
            <a:xfrm>
              <a:off x="8210520" y="2799000"/>
              <a:ext cx="155160" cy="155160"/>
            </a:xfrm>
            <a:prstGeom prst="rect">
              <a:avLst/>
            </a:prstGeom>
            <a:noFill/>
            <a:ln w="0">
              <a:noFill/>
            </a:ln>
          </p:spPr>
        </p:pic>
        <p:sp>
          <p:nvSpPr>
            <p:cNvPr id="916" name="object 36"/>
            <p:cNvSpPr/>
            <p:nvPr/>
          </p:nvSpPr>
          <p:spPr>
            <a:xfrm>
              <a:off x="8370720" y="2378520"/>
              <a:ext cx="769320" cy="552240"/>
            </a:xfrm>
            <a:custGeom>
              <a:avLst/>
              <a:gdLst>
                <a:gd name="textAreaLeft" fmla="*/ 0 w 769320"/>
                <a:gd name="textAreaRight" fmla="*/ 769680 w 769320"/>
                <a:gd name="textAreaTop" fmla="*/ 0 h 552240"/>
                <a:gd name="textAreaBottom" fmla="*/ 552600 h 552240"/>
              </a:gdLst>
              <a:ahLst/>
              <a:rect l="textAreaLeft" t="textAreaTop" r="textAreaRight" b="textAreaBottom"/>
              <a:pathLst>
                <a:path w="769620" h="552450">
                  <a:moveTo>
                    <a:pt x="311150" y="396494"/>
                  </a:moveTo>
                  <a:lnTo>
                    <a:pt x="303199" y="347306"/>
                  </a:lnTo>
                  <a:lnTo>
                    <a:pt x="281101" y="304596"/>
                  </a:lnTo>
                  <a:lnTo>
                    <a:pt x="247421" y="270929"/>
                  </a:lnTo>
                  <a:lnTo>
                    <a:pt x="204711" y="248856"/>
                  </a:lnTo>
                  <a:lnTo>
                    <a:pt x="155575" y="240919"/>
                  </a:lnTo>
                  <a:lnTo>
                    <a:pt x="106375" y="248856"/>
                  </a:lnTo>
                  <a:lnTo>
                    <a:pt x="63665" y="270929"/>
                  </a:lnTo>
                  <a:lnTo>
                    <a:pt x="29997" y="304596"/>
                  </a:lnTo>
                  <a:lnTo>
                    <a:pt x="7924" y="347306"/>
                  </a:lnTo>
                  <a:lnTo>
                    <a:pt x="0" y="396494"/>
                  </a:lnTo>
                  <a:lnTo>
                    <a:pt x="7924" y="445643"/>
                  </a:lnTo>
                  <a:lnTo>
                    <a:pt x="29997" y="488353"/>
                  </a:lnTo>
                  <a:lnTo>
                    <a:pt x="63665" y="522033"/>
                  </a:lnTo>
                  <a:lnTo>
                    <a:pt x="106375" y="544131"/>
                  </a:lnTo>
                  <a:lnTo>
                    <a:pt x="155575" y="552069"/>
                  </a:lnTo>
                  <a:lnTo>
                    <a:pt x="204711" y="544131"/>
                  </a:lnTo>
                  <a:lnTo>
                    <a:pt x="247421" y="522033"/>
                  </a:lnTo>
                  <a:lnTo>
                    <a:pt x="281101" y="488353"/>
                  </a:lnTo>
                  <a:lnTo>
                    <a:pt x="303199" y="445643"/>
                  </a:lnTo>
                  <a:lnTo>
                    <a:pt x="311150" y="396494"/>
                  </a:lnTo>
                  <a:close/>
                </a:path>
                <a:path w="769620" h="552450">
                  <a:moveTo>
                    <a:pt x="769620" y="233426"/>
                  </a:moveTo>
                  <a:lnTo>
                    <a:pt x="764870" y="186397"/>
                  </a:lnTo>
                  <a:lnTo>
                    <a:pt x="751268" y="142582"/>
                  </a:lnTo>
                  <a:lnTo>
                    <a:pt x="729742" y="102933"/>
                  </a:lnTo>
                  <a:lnTo>
                    <a:pt x="701243" y="68376"/>
                  </a:lnTo>
                  <a:lnTo>
                    <a:pt x="666686" y="39878"/>
                  </a:lnTo>
                  <a:lnTo>
                    <a:pt x="627037" y="18351"/>
                  </a:lnTo>
                  <a:lnTo>
                    <a:pt x="583222" y="4749"/>
                  </a:lnTo>
                  <a:lnTo>
                    <a:pt x="536194" y="0"/>
                  </a:lnTo>
                  <a:lnTo>
                    <a:pt x="489191" y="4749"/>
                  </a:lnTo>
                  <a:lnTo>
                    <a:pt x="445401" y="18351"/>
                  </a:lnTo>
                  <a:lnTo>
                    <a:pt x="405777" y="39878"/>
                  </a:lnTo>
                  <a:lnTo>
                    <a:pt x="371246" y="68376"/>
                  </a:lnTo>
                  <a:lnTo>
                    <a:pt x="342747" y="102933"/>
                  </a:lnTo>
                  <a:lnTo>
                    <a:pt x="321233" y="142582"/>
                  </a:lnTo>
                  <a:lnTo>
                    <a:pt x="307632" y="186397"/>
                  </a:lnTo>
                  <a:lnTo>
                    <a:pt x="302895" y="233426"/>
                  </a:lnTo>
                  <a:lnTo>
                    <a:pt x="307632" y="280428"/>
                  </a:lnTo>
                  <a:lnTo>
                    <a:pt x="321233" y="324218"/>
                  </a:lnTo>
                  <a:lnTo>
                    <a:pt x="342747" y="363842"/>
                  </a:lnTo>
                  <a:lnTo>
                    <a:pt x="371246" y="398373"/>
                  </a:lnTo>
                  <a:lnTo>
                    <a:pt x="405777" y="426872"/>
                  </a:lnTo>
                  <a:lnTo>
                    <a:pt x="445401" y="448386"/>
                  </a:lnTo>
                  <a:lnTo>
                    <a:pt x="489191" y="461987"/>
                  </a:lnTo>
                  <a:lnTo>
                    <a:pt x="536194" y="466725"/>
                  </a:lnTo>
                  <a:lnTo>
                    <a:pt x="583222" y="461987"/>
                  </a:lnTo>
                  <a:lnTo>
                    <a:pt x="627037" y="448386"/>
                  </a:lnTo>
                  <a:lnTo>
                    <a:pt x="666686" y="426872"/>
                  </a:lnTo>
                  <a:lnTo>
                    <a:pt x="701243" y="398373"/>
                  </a:lnTo>
                  <a:lnTo>
                    <a:pt x="729742" y="363842"/>
                  </a:lnTo>
                  <a:lnTo>
                    <a:pt x="751268" y="324218"/>
                  </a:lnTo>
                  <a:lnTo>
                    <a:pt x="764870" y="280428"/>
                  </a:lnTo>
                  <a:lnTo>
                    <a:pt x="769620" y="233426"/>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17" name="object 37"/>
            <p:cNvSpPr/>
            <p:nvPr/>
          </p:nvSpPr>
          <p:spPr>
            <a:xfrm>
              <a:off x="8984160" y="509760"/>
              <a:ext cx="3166560" cy="2800800"/>
            </a:xfrm>
            <a:custGeom>
              <a:avLst/>
              <a:gdLst>
                <a:gd name="textAreaLeft" fmla="*/ 0 w 3166560"/>
                <a:gd name="textAreaRight" fmla="*/ 3166920 w 3166560"/>
                <a:gd name="textAreaTop" fmla="*/ 0 h 2800800"/>
                <a:gd name="textAreaBottom" fmla="*/ 2801160 h 2800800"/>
              </a:gdLst>
              <a:ahLst/>
              <a:rect l="textAreaLeft" t="textAreaTop" r="textAreaRight" b="textAreaBottom"/>
              <a:pathLst>
                <a:path w="3166745" h="2800985">
                  <a:moveTo>
                    <a:pt x="288125" y="921728"/>
                  </a:moveTo>
                  <a:lnTo>
                    <a:pt x="284188" y="870500"/>
                  </a:lnTo>
                  <a:lnTo>
                    <a:pt x="283884" y="819903"/>
                  </a:lnTo>
                  <a:lnTo>
                    <a:pt x="287085" y="770137"/>
                  </a:lnTo>
                  <a:lnTo>
                    <a:pt x="293664" y="721403"/>
                  </a:lnTo>
                  <a:lnTo>
                    <a:pt x="303495" y="673902"/>
                  </a:lnTo>
                  <a:lnTo>
                    <a:pt x="316450" y="627837"/>
                  </a:lnTo>
                  <a:lnTo>
                    <a:pt x="332403" y="583408"/>
                  </a:lnTo>
                  <a:lnTo>
                    <a:pt x="351226" y="540817"/>
                  </a:lnTo>
                  <a:lnTo>
                    <a:pt x="372793" y="500264"/>
                  </a:lnTo>
                  <a:lnTo>
                    <a:pt x="396976" y="461952"/>
                  </a:lnTo>
                  <a:lnTo>
                    <a:pt x="423649" y="426081"/>
                  </a:lnTo>
                  <a:lnTo>
                    <a:pt x="452684" y="392854"/>
                  </a:lnTo>
                  <a:lnTo>
                    <a:pt x="483955" y="362470"/>
                  </a:lnTo>
                  <a:lnTo>
                    <a:pt x="517334" y="335132"/>
                  </a:lnTo>
                  <a:lnTo>
                    <a:pt x="552695" y="311040"/>
                  </a:lnTo>
                  <a:lnTo>
                    <a:pt x="589911" y="290397"/>
                  </a:lnTo>
                  <a:lnTo>
                    <a:pt x="628854" y="273403"/>
                  </a:lnTo>
                  <a:lnTo>
                    <a:pt x="669398" y="260259"/>
                  </a:lnTo>
                  <a:lnTo>
                    <a:pt x="711416" y="251168"/>
                  </a:lnTo>
                  <a:lnTo>
                    <a:pt x="758445" y="246218"/>
                  </a:lnTo>
                  <a:lnTo>
                    <a:pt x="805383" y="246672"/>
                  </a:lnTo>
                  <a:lnTo>
                    <a:pt x="851922" y="252457"/>
                  </a:lnTo>
                  <a:lnTo>
                    <a:pt x="897751" y="263503"/>
                  </a:lnTo>
                  <a:lnTo>
                    <a:pt x="942563" y="279739"/>
                  </a:lnTo>
                  <a:lnTo>
                    <a:pt x="986049" y="301093"/>
                  </a:lnTo>
                  <a:lnTo>
                    <a:pt x="1027900" y="327495"/>
                  </a:lnTo>
                  <a:lnTo>
                    <a:pt x="1051567" y="280468"/>
                  </a:lnTo>
                  <a:lnTo>
                    <a:pt x="1078978" y="237945"/>
                  </a:lnTo>
                  <a:lnTo>
                    <a:pt x="1109738" y="200074"/>
                  </a:lnTo>
                  <a:lnTo>
                    <a:pt x="1143450" y="167002"/>
                  </a:lnTo>
                  <a:lnTo>
                    <a:pt x="1179719" y="138873"/>
                  </a:lnTo>
                  <a:lnTo>
                    <a:pt x="1218148" y="115837"/>
                  </a:lnTo>
                  <a:lnTo>
                    <a:pt x="1258341" y="98038"/>
                  </a:lnTo>
                  <a:lnTo>
                    <a:pt x="1299904" y="85623"/>
                  </a:lnTo>
                  <a:lnTo>
                    <a:pt x="1342438" y="78740"/>
                  </a:lnTo>
                  <a:lnTo>
                    <a:pt x="1385549" y="77534"/>
                  </a:lnTo>
                  <a:lnTo>
                    <a:pt x="1428841" y="82153"/>
                  </a:lnTo>
                  <a:lnTo>
                    <a:pt x="1471917" y="92743"/>
                  </a:lnTo>
                  <a:lnTo>
                    <a:pt x="1514382" y="109451"/>
                  </a:lnTo>
                  <a:lnTo>
                    <a:pt x="1555839" y="132423"/>
                  </a:lnTo>
                  <a:lnTo>
                    <a:pt x="1603559" y="168602"/>
                  </a:lnTo>
                  <a:lnTo>
                    <a:pt x="1646517" y="212687"/>
                  </a:lnTo>
                  <a:lnTo>
                    <a:pt x="1668474" y="167480"/>
                  </a:lnTo>
                  <a:lnTo>
                    <a:pt x="1694635" y="127185"/>
                  </a:lnTo>
                  <a:lnTo>
                    <a:pt x="1724489" y="92007"/>
                  </a:lnTo>
                  <a:lnTo>
                    <a:pt x="1757524" y="62154"/>
                  </a:lnTo>
                  <a:lnTo>
                    <a:pt x="1793230" y="37833"/>
                  </a:lnTo>
                  <a:lnTo>
                    <a:pt x="1831095" y="19250"/>
                  </a:lnTo>
                  <a:lnTo>
                    <a:pt x="1870609" y="6612"/>
                  </a:lnTo>
                  <a:lnTo>
                    <a:pt x="1911260" y="126"/>
                  </a:lnTo>
                  <a:lnTo>
                    <a:pt x="1952537" y="0"/>
                  </a:lnTo>
                  <a:lnTo>
                    <a:pt x="1993929" y="6438"/>
                  </a:lnTo>
                  <a:lnTo>
                    <a:pt x="2034926" y="19649"/>
                  </a:lnTo>
                  <a:lnTo>
                    <a:pt x="2075015" y="39840"/>
                  </a:lnTo>
                  <a:lnTo>
                    <a:pt x="2106707" y="61777"/>
                  </a:lnTo>
                  <a:lnTo>
                    <a:pt x="2136054" y="87798"/>
                  </a:lnTo>
                  <a:lnTo>
                    <a:pt x="2162758" y="117653"/>
                  </a:lnTo>
                  <a:lnTo>
                    <a:pt x="2186521" y="151092"/>
                  </a:lnTo>
                  <a:lnTo>
                    <a:pt x="2217477" y="112341"/>
                  </a:lnTo>
                  <a:lnTo>
                    <a:pt x="2251419" y="79239"/>
                  </a:lnTo>
                  <a:lnTo>
                    <a:pt x="2287876" y="51831"/>
                  </a:lnTo>
                  <a:lnTo>
                    <a:pt x="2326380" y="30166"/>
                  </a:lnTo>
                  <a:lnTo>
                    <a:pt x="2366463" y="14290"/>
                  </a:lnTo>
                  <a:lnTo>
                    <a:pt x="2407654" y="4253"/>
                  </a:lnTo>
                  <a:lnTo>
                    <a:pt x="2449486" y="101"/>
                  </a:lnTo>
                  <a:lnTo>
                    <a:pt x="2491489" y="1881"/>
                  </a:lnTo>
                  <a:lnTo>
                    <a:pt x="2533195" y="9641"/>
                  </a:lnTo>
                  <a:lnTo>
                    <a:pt x="2574134" y="23429"/>
                  </a:lnTo>
                  <a:lnTo>
                    <a:pt x="2613838" y="43293"/>
                  </a:lnTo>
                  <a:lnTo>
                    <a:pt x="2651837" y="69279"/>
                  </a:lnTo>
                  <a:lnTo>
                    <a:pt x="2687663" y="101435"/>
                  </a:lnTo>
                  <a:lnTo>
                    <a:pt x="2717358" y="135464"/>
                  </a:lnTo>
                  <a:lnTo>
                    <a:pt x="2743444" y="173133"/>
                  </a:lnTo>
                  <a:lnTo>
                    <a:pt x="2765720" y="214020"/>
                  </a:lnTo>
                  <a:lnTo>
                    <a:pt x="2783985" y="257701"/>
                  </a:lnTo>
                  <a:lnTo>
                    <a:pt x="2798038" y="303753"/>
                  </a:lnTo>
                  <a:lnTo>
                    <a:pt x="2807678" y="351752"/>
                  </a:lnTo>
                  <a:lnTo>
                    <a:pt x="2848117" y="367903"/>
                  </a:lnTo>
                  <a:lnTo>
                    <a:pt x="2886114" y="388791"/>
                  </a:lnTo>
                  <a:lnTo>
                    <a:pt x="2921500" y="414062"/>
                  </a:lnTo>
                  <a:lnTo>
                    <a:pt x="2954110" y="443362"/>
                  </a:lnTo>
                  <a:lnTo>
                    <a:pt x="2983775" y="476339"/>
                  </a:lnTo>
                  <a:lnTo>
                    <a:pt x="3010329" y="512637"/>
                  </a:lnTo>
                  <a:lnTo>
                    <a:pt x="3033605" y="551905"/>
                  </a:lnTo>
                  <a:lnTo>
                    <a:pt x="3053435" y="593787"/>
                  </a:lnTo>
                  <a:lnTo>
                    <a:pt x="3069653" y="637932"/>
                  </a:lnTo>
                  <a:lnTo>
                    <a:pt x="3082092" y="683984"/>
                  </a:lnTo>
                  <a:lnTo>
                    <a:pt x="3090584" y="731591"/>
                  </a:lnTo>
                  <a:lnTo>
                    <a:pt x="3094962" y="780398"/>
                  </a:lnTo>
                  <a:lnTo>
                    <a:pt x="3095059" y="830053"/>
                  </a:lnTo>
                  <a:lnTo>
                    <a:pt x="3090709" y="880202"/>
                  </a:lnTo>
                  <a:lnTo>
                    <a:pt x="3081744" y="930491"/>
                  </a:lnTo>
                  <a:lnTo>
                    <a:pt x="3068957" y="977175"/>
                  </a:lnTo>
                  <a:lnTo>
                    <a:pt x="3063837" y="992340"/>
                  </a:lnTo>
                  <a:lnTo>
                    <a:pt x="3088464" y="1034588"/>
                  </a:lnTo>
                  <a:lnTo>
                    <a:pt x="3109665" y="1078467"/>
                  </a:lnTo>
                  <a:lnTo>
                    <a:pt x="3127469" y="1123727"/>
                  </a:lnTo>
                  <a:lnTo>
                    <a:pt x="3141901" y="1170115"/>
                  </a:lnTo>
                  <a:lnTo>
                    <a:pt x="3152991" y="1217380"/>
                  </a:lnTo>
                  <a:lnTo>
                    <a:pt x="3160765" y="1265271"/>
                  </a:lnTo>
                  <a:lnTo>
                    <a:pt x="3165251" y="1313537"/>
                  </a:lnTo>
                  <a:lnTo>
                    <a:pt x="3166476" y="1361925"/>
                  </a:lnTo>
                  <a:lnTo>
                    <a:pt x="3164469" y="1410185"/>
                  </a:lnTo>
                  <a:lnTo>
                    <a:pt x="3159257" y="1458066"/>
                  </a:lnTo>
                  <a:lnTo>
                    <a:pt x="3150866" y="1505315"/>
                  </a:lnTo>
                  <a:lnTo>
                    <a:pt x="3139326" y="1551681"/>
                  </a:lnTo>
                  <a:lnTo>
                    <a:pt x="3124663" y="1596913"/>
                  </a:lnTo>
                  <a:lnTo>
                    <a:pt x="3106904" y="1640760"/>
                  </a:lnTo>
                  <a:lnTo>
                    <a:pt x="3086079" y="1682970"/>
                  </a:lnTo>
                  <a:lnTo>
                    <a:pt x="3062213" y="1723292"/>
                  </a:lnTo>
                  <a:lnTo>
                    <a:pt x="3035335" y="1761474"/>
                  </a:lnTo>
                  <a:lnTo>
                    <a:pt x="3005471" y="1797264"/>
                  </a:lnTo>
                  <a:lnTo>
                    <a:pt x="2972651" y="1830413"/>
                  </a:lnTo>
                  <a:lnTo>
                    <a:pt x="2930647" y="1865297"/>
                  </a:lnTo>
                  <a:lnTo>
                    <a:pt x="2886102" y="1894695"/>
                  </a:lnTo>
                  <a:lnTo>
                    <a:pt x="2839368" y="1918424"/>
                  </a:lnTo>
                  <a:lnTo>
                    <a:pt x="2790799" y="1936300"/>
                  </a:lnTo>
                  <a:lnTo>
                    <a:pt x="2740749" y="1948142"/>
                  </a:lnTo>
                  <a:lnTo>
                    <a:pt x="2738210" y="2000247"/>
                  </a:lnTo>
                  <a:lnTo>
                    <a:pt x="2731451" y="2050809"/>
                  </a:lnTo>
                  <a:lnTo>
                    <a:pt x="2720686" y="2099573"/>
                  </a:lnTo>
                  <a:lnTo>
                    <a:pt x="2706129" y="2146284"/>
                  </a:lnTo>
                  <a:lnTo>
                    <a:pt x="2687997" y="2190687"/>
                  </a:lnTo>
                  <a:lnTo>
                    <a:pt x="2666503" y="2232528"/>
                  </a:lnTo>
                  <a:lnTo>
                    <a:pt x="2641862" y="2271552"/>
                  </a:lnTo>
                  <a:lnTo>
                    <a:pt x="2614289" y="2307504"/>
                  </a:lnTo>
                  <a:lnTo>
                    <a:pt x="2583998" y="2340130"/>
                  </a:lnTo>
                  <a:lnTo>
                    <a:pt x="2551204" y="2369175"/>
                  </a:lnTo>
                  <a:lnTo>
                    <a:pt x="2516122" y="2394385"/>
                  </a:lnTo>
                  <a:lnTo>
                    <a:pt x="2478966" y="2415504"/>
                  </a:lnTo>
                  <a:lnTo>
                    <a:pt x="2439952" y="2432278"/>
                  </a:lnTo>
                  <a:lnTo>
                    <a:pt x="2399293" y="2444452"/>
                  </a:lnTo>
                  <a:lnTo>
                    <a:pt x="2357205" y="2451772"/>
                  </a:lnTo>
                  <a:lnTo>
                    <a:pt x="2313902" y="2453983"/>
                  </a:lnTo>
                  <a:lnTo>
                    <a:pt x="2267305" y="2450426"/>
                  </a:lnTo>
                  <a:lnTo>
                    <a:pt x="2221513" y="2440767"/>
                  </a:lnTo>
                  <a:lnTo>
                    <a:pt x="2176934" y="2425152"/>
                  </a:lnTo>
                  <a:lnTo>
                    <a:pt x="2133976" y="2403727"/>
                  </a:lnTo>
                  <a:lnTo>
                    <a:pt x="2093049" y="2376640"/>
                  </a:lnTo>
                  <a:lnTo>
                    <a:pt x="2078076" y="2427966"/>
                  </a:lnTo>
                  <a:lnTo>
                    <a:pt x="2059675" y="2476608"/>
                  </a:lnTo>
                  <a:lnTo>
                    <a:pt x="2038064" y="2522427"/>
                  </a:lnTo>
                  <a:lnTo>
                    <a:pt x="2013460" y="2565281"/>
                  </a:lnTo>
                  <a:lnTo>
                    <a:pt x="1986083" y="2605030"/>
                  </a:lnTo>
                  <a:lnTo>
                    <a:pt x="1956148" y="2641534"/>
                  </a:lnTo>
                  <a:lnTo>
                    <a:pt x="1923873" y="2674650"/>
                  </a:lnTo>
                  <a:lnTo>
                    <a:pt x="1889477" y="2704239"/>
                  </a:lnTo>
                  <a:lnTo>
                    <a:pt x="1853178" y="2730160"/>
                  </a:lnTo>
                  <a:lnTo>
                    <a:pt x="1815192" y="2752272"/>
                  </a:lnTo>
                  <a:lnTo>
                    <a:pt x="1775737" y="2770435"/>
                  </a:lnTo>
                  <a:lnTo>
                    <a:pt x="1735031" y="2784507"/>
                  </a:lnTo>
                  <a:lnTo>
                    <a:pt x="1693292" y="2794349"/>
                  </a:lnTo>
                  <a:lnTo>
                    <a:pt x="1650738" y="2799818"/>
                  </a:lnTo>
                  <a:lnTo>
                    <a:pt x="1607585" y="2800776"/>
                  </a:lnTo>
                  <a:lnTo>
                    <a:pt x="1564053" y="2797080"/>
                  </a:lnTo>
                  <a:lnTo>
                    <a:pt x="1520358" y="2788590"/>
                  </a:lnTo>
                  <a:lnTo>
                    <a:pt x="1476718" y="2775166"/>
                  </a:lnTo>
                  <a:lnTo>
                    <a:pt x="1430758" y="2755326"/>
                  </a:lnTo>
                  <a:lnTo>
                    <a:pt x="1386901" y="2730266"/>
                  </a:lnTo>
                  <a:lnTo>
                    <a:pt x="1345433" y="2700238"/>
                  </a:lnTo>
                  <a:lnTo>
                    <a:pt x="1306637" y="2665496"/>
                  </a:lnTo>
                  <a:lnTo>
                    <a:pt x="1270798" y="2626293"/>
                  </a:lnTo>
                  <a:lnTo>
                    <a:pt x="1238201" y="2582882"/>
                  </a:lnTo>
                  <a:lnTo>
                    <a:pt x="1209129" y="2535517"/>
                  </a:lnTo>
                  <a:lnTo>
                    <a:pt x="1170390" y="2561268"/>
                  </a:lnTo>
                  <a:lnTo>
                    <a:pt x="1130741" y="2583001"/>
                  </a:lnTo>
                  <a:lnTo>
                    <a:pt x="1090355" y="2600770"/>
                  </a:lnTo>
                  <a:lnTo>
                    <a:pt x="1049404" y="2614625"/>
                  </a:lnTo>
                  <a:lnTo>
                    <a:pt x="1008059" y="2624619"/>
                  </a:lnTo>
                  <a:lnTo>
                    <a:pt x="966494" y="2630804"/>
                  </a:lnTo>
                  <a:lnTo>
                    <a:pt x="924879" y="2633232"/>
                  </a:lnTo>
                  <a:lnTo>
                    <a:pt x="883388" y="2631954"/>
                  </a:lnTo>
                  <a:lnTo>
                    <a:pt x="842193" y="2627023"/>
                  </a:lnTo>
                  <a:lnTo>
                    <a:pt x="801464" y="2618492"/>
                  </a:lnTo>
                  <a:lnTo>
                    <a:pt x="761376" y="2606411"/>
                  </a:lnTo>
                  <a:lnTo>
                    <a:pt x="722099" y="2590833"/>
                  </a:lnTo>
                  <a:lnTo>
                    <a:pt x="683806" y="2571809"/>
                  </a:lnTo>
                  <a:lnTo>
                    <a:pt x="646669" y="2549393"/>
                  </a:lnTo>
                  <a:lnTo>
                    <a:pt x="610861" y="2523635"/>
                  </a:lnTo>
                  <a:lnTo>
                    <a:pt x="576552" y="2494588"/>
                  </a:lnTo>
                  <a:lnTo>
                    <a:pt x="543917" y="2462304"/>
                  </a:lnTo>
                  <a:lnTo>
                    <a:pt x="513125" y="2426835"/>
                  </a:lnTo>
                  <a:lnTo>
                    <a:pt x="484351" y="2388233"/>
                  </a:lnTo>
                  <a:lnTo>
                    <a:pt x="457765" y="2346549"/>
                  </a:lnTo>
                  <a:lnTo>
                    <a:pt x="433540" y="2301837"/>
                  </a:lnTo>
                  <a:lnTo>
                    <a:pt x="429603" y="2293582"/>
                  </a:lnTo>
                  <a:lnTo>
                    <a:pt x="427571" y="2289518"/>
                  </a:lnTo>
                  <a:lnTo>
                    <a:pt x="384231" y="2292095"/>
                  </a:lnTo>
                  <a:lnTo>
                    <a:pt x="341997" y="2287776"/>
                  </a:lnTo>
                  <a:lnTo>
                    <a:pt x="301291" y="2276959"/>
                  </a:lnTo>
                  <a:lnTo>
                    <a:pt x="262537" y="2260044"/>
                  </a:lnTo>
                  <a:lnTo>
                    <a:pt x="226156" y="2237433"/>
                  </a:lnTo>
                  <a:lnTo>
                    <a:pt x="192573" y="2209524"/>
                  </a:lnTo>
                  <a:lnTo>
                    <a:pt x="162210" y="2176717"/>
                  </a:lnTo>
                  <a:lnTo>
                    <a:pt x="135490" y="2139413"/>
                  </a:lnTo>
                  <a:lnTo>
                    <a:pt x="112835" y="2098012"/>
                  </a:lnTo>
                  <a:lnTo>
                    <a:pt x="94669" y="2052913"/>
                  </a:lnTo>
                  <a:lnTo>
                    <a:pt x="81415" y="2004516"/>
                  </a:lnTo>
                  <a:lnTo>
                    <a:pt x="73495" y="1953222"/>
                  </a:lnTo>
                  <a:lnTo>
                    <a:pt x="71294" y="1905241"/>
                  </a:lnTo>
                  <a:lnTo>
                    <a:pt x="74064" y="1857769"/>
                  </a:lnTo>
                  <a:lnTo>
                    <a:pt x="81662" y="1811330"/>
                  </a:lnTo>
                  <a:lnTo>
                    <a:pt x="93944" y="1766448"/>
                  </a:lnTo>
                  <a:lnTo>
                    <a:pt x="110764" y="1723648"/>
                  </a:lnTo>
                  <a:lnTo>
                    <a:pt x="131978" y="1683454"/>
                  </a:lnTo>
                  <a:lnTo>
                    <a:pt x="157442" y="1646390"/>
                  </a:lnTo>
                  <a:lnTo>
                    <a:pt x="121653" y="1616925"/>
                  </a:lnTo>
                  <a:lnTo>
                    <a:pt x="90196" y="1582733"/>
                  </a:lnTo>
                  <a:lnTo>
                    <a:pt x="63206" y="1544443"/>
                  </a:lnTo>
                  <a:lnTo>
                    <a:pt x="40818" y="1502682"/>
                  </a:lnTo>
                  <a:lnTo>
                    <a:pt x="23168" y="1458080"/>
                  </a:lnTo>
                  <a:lnTo>
                    <a:pt x="10392" y="1411265"/>
                  </a:lnTo>
                  <a:lnTo>
                    <a:pt x="2624" y="1362865"/>
                  </a:lnTo>
                  <a:lnTo>
                    <a:pt x="0" y="1313509"/>
                  </a:lnTo>
                  <a:lnTo>
                    <a:pt x="2655" y="1263824"/>
                  </a:lnTo>
                  <a:lnTo>
                    <a:pt x="10725" y="1214440"/>
                  </a:lnTo>
                  <a:lnTo>
                    <a:pt x="24344" y="1165984"/>
                  </a:lnTo>
                  <a:lnTo>
                    <a:pt x="43650" y="1119086"/>
                  </a:lnTo>
                  <a:lnTo>
                    <a:pt x="67875" y="1075948"/>
                  </a:lnTo>
                  <a:lnTo>
                    <a:pt x="96354" y="1037576"/>
                  </a:lnTo>
                  <a:lnTo>
                    <a:pt x="128598" y="1004349"/>
                  </a:lnTo>
                  <a:lnTo>
                    <a:pt x="164120" y="976647"/>
                  </a:lnTo>
                  <a:lnTo>
                    <a:pt x="202429" y="954850"/>
                  </a:lnTo>
                  <a:lnTo>
                    <a:pt x="243038" y="939338"/>
                  </a:lnTo>
                  <a:lnTo>
                    <a:pt x="285458" y="930491"/>
                  </a:lnTo>
                  <a:lnTo>
                    <a:pt x="288125" y="921728"/>
                  </a:lnTo>
                  <a:close/>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18" name="object 38" descr=""/>
            <p:cNvPicPr/>
            <p:nvPr/>
          </p:nvPicPr>
          <p:blipFill>
            <a:blip r:embed="rId18"/>
            <a:stretch/>
          </p:blipFill>
          <p:spPr>
            <a:xfrm>
              <a:off x="8196480" y="2784600"/>
              <a:ext cx="183960" cy="183960"/>
            </a:xfrm>
            <a:prstGeom prst="rect">
              <a:avLst/>
            </a:prstGeom>
            <a:noFill/>
            <a:ln w="0">
              <a:noFill/>
            </a:ln>
          </p:spPr>
        </p:pic>
        <p:sp>
          <p:nvSpPr>
            <p:cNvPr id="919" name="object 39"/>
            <p:cNvSpPr/>
            <p:nvPr/>
          </p:nvSpPr>
          <p:spPr>
            <a:xfrm>
              <a:off x="8370720" y="651600"/>
              <a:ext cx="3675600" cy="2382120"/>
            </a:xfrm>
            <a:custGeom>
              <a:avLst/>
              <a:gdLst>
                <a:gd name="textAreaLeft" fmla="*/ 0 w 3675600"/>
                <a:gd name="textAreaRight" fmla="*/ 3675960 w 3675600"/>
                <a:gd name="textAreaTop" fmla="*/ 0 h 2382120"/>
                <a:gd name="textAreaBottom" fmla="*/ 2382480 h 2382120"/>
              </a:gdLst>
              <a:ahLst/>
              <a:rect l="textAreaLeft" t="textAreaTop" r="textAreaRight" b="textAreaBottom"/>
              <a:pathLst>
                <a:path w="3676015" h="2382520">
                  <a:moveTo>
                    <a:pt x="311150" y="2123186"/>
                  </a:moveTo>
                  <a:lnTo>
                    <a:pt x="303211" y="2172332"/>
                  </a:lnTo>
                  <a:lnTo>
                    <a:pt x="281112" y="2215036"/>
                  </a:lnTo>
                  <a:lnTo>
                    <a:pt x="247425" y="2248723"/>
                  </a:lnTo>
                  <a:lnTo>
                    <a:pt x="204721" y="2270822"/>
                  </a:lnTo>
                  <a:lnTo>
                    <a:pt x="155575" y="2278761"/>
                  </a:lnTo>
                  <a:lnTo>
                    <a:pt x="106379" y="2270822"/>
                  </a:lnTo>
                  <a:lnTo>
                    <a:pt x="63669" y="2248723"/>
                  </a:lnTo>
                  <a:lnTo>
                    <a:pt x="30000" y="2215036"/>
                  </a:lnTo>
                  <a:lnTo>
                    <a:pt x="7925" y="2172332"/>
                  </a:lnTo>
                  <a:lnTo>
                    <a:pt x="0" y="2123186"/>
                  </a:lnTo>
                  <a:lnTo>
                    <a:pt x="7925" y="2073990"/>
                  </a:lnTo>
                  <a:lnTo>
                    <a:pt x="30000" y="2031280"/>
                  </a:lnTo>
                  <a:lnTo>
                    <a:pt x="63669" y="1997611"/>
                  </a:lnTo>
                  <a:lnTo>
                    <a:pt x="106379" y="1975536"/>
                  </a:lnTo>
                  <a:lnTo>
                    <a:pt x="155575" y="1967611"/>
                  </a:lnTo>
                  <a:lnTo>
                    <a:pt x="204721" y="1975536"/>
                  </a:lnTo>
                  <a:lnTo>
                    <a:pt x="247425" y="1997611"/>
                  </a:lnTo>
                  <a:lnTo>
                    <a:pt x="281112" y="2031280"/>
                  </a:lnTo>
                  <a:lnTo>
                    <a:pt x="303211" y="2073990"/>
                  </a:lnTo>
                  <a:lnTo>
                    <a:pt x="311150" y="2123186"/>
                  </a:lnTo>
                  <a:close/>
                </a:path>
                <a:path w="3676015" h="2382520">
                  <a:moveTo>
                    <a:pt x="769620" y="1960118"/>
                  </a:moveTo>
                  <a:lnTo>
                    <a:pt x="764877" y="2007115"/>
                  </a:lnTo>
                  <a:lnTo>
                    <a:pt x="751274" y="2050899"/>
                  </a:lnTo>
                  <a:lnTo>
                    <a:pt x="729751" y="2090527"/>
                  </a:lnTo>
                  <a:lnTo>
                    <a:pt x="701246" y="2125059"/>
                  </a:lnTo>
                  <a:lnTo>
                    <a:pt x="666699" y="2153554"/>
                  </a:lnTo>
                  <a:lnTo>
                    <a:pt x="627048" y="2175073"/>
                  </a:lnTo>
                  <a:lnTo>
                    <a:pt x="583233" y="2188674"/>
                  </a:lnTo>
                  <a:lnTo>
                    <a:pt x="536194" y="2193416"/>
                  </a:lnTo>
                  <a:lnTo>
                    <a:pt x="489196" y="2188674"/>
                  </a:lnTo>
                  <a:lnTo>
                    <a:pt x="445412" y="2175073"/>
                  </a:lnTo>
                  <a:lnTo>
                    <a:pt x="405784" y="2153554"/>
                  </a:lnTo>
                  <a:lnTo>
                    <a:pt x="371252" y="2125059"/>
                  </a:lnTo>
                  <a:lnTo>
                    <a:pt x="342757" y="2090527"/>
                  </a:lnTo>
                  <a:lnTo>
                    <a:pt x="321238" y="2050899"/>
                  </a:lnTo>
                  <a:lnTo>
                    <a:pt x="307637" y="2007115"/>
                  </a:lnTo>
                  <a:lnTo>
                    <a:pt x="302895" y="1960118"/>
                  </a:lnTo>
                  <a:lnTo>
                    <a:pt x="307637" y="1913078"/>
                  </a:lnTo>
                  <a:lnTo>
                    <a:pt x="321238" y="1869263"/>
                  </a:lnTo>
                  <a:lnTo>
                    <a:pt x="342757" y="1829612"/>
                  </a:lnTo>
                  <a:lnTo>
                    <a:pt x="371252" y="1795065"/>
                  </a:lnTo>
                  <a:lnTo>
                    <a:pt x="405784" y="1766560"/>
                  </a:lnTo>
                  <a:lnTo>
                    <a:pt x="445412" y="1745037"/>
                  </a:lnTo>
                  <a:lnTo>
                    <a:pt x="489196" y="1731434"/>
                  </a:lnTo>
                  <a:lnTo>
                    <a:pt x="536194" y="1726691"/>
                  </a:lnTo>
                  <a:lnTo>
                    <a:pt x="583233" y="1731434"/>
                  </a:lnTo>
                  <a:lnTo>
                    <a:pt x="627048" y="1745037"/>
                  </a:lnTo>
                  <a:lnTo>
                    <a:pt x="666699" y="1766560"/>
                  </a:lnTo>
                  <a:lnTo>
                    <a:pt x="701246" y="1795065"/>
                  </a:lnTo>
                  <a:lnTo>
                    <a:pt x="729751" y="1829612"/>
                  </a:lnTo>
                  <a:lnTo>
                    <a:pt x="751274" y="1869263"/>
                  </a:lnTo>
                  <a:lnTo>
                    <a:pt x="764877" y="1913078"/>
                  </a:lnTo>
                  <a:lnTo>
                    <a:pt x="769620" y="1960118"/>
                  </a:lnTo>
                  <a:close/>
                </a:path>
                <a:path w="3676015" h="2382520">
                  <a:moveTo>
                    <a:pt x="959611" y="1545209"/>
                  </a:moveTo>
                  <a:lnTo>
                    <a:pt x="911244" y="1545294"/>
                  </a:lnTo>
                  <a:lnTo>
                    <a:pt x="863663" y="1536557"/>
                  </a:lnTo>
                  <a:lnTo>
                    <a:pt x="817701" y="1519223"/>
                  </a:lnTo>
                  <a:lnTo>
                    <a:pt x="774192" y="1493520"/>
                  </a:lnTo>
                </a:path>
                <a:path w="3676015" h="2382520">
                  <a:moveTo>
                    <a:pt x="1123314" y="2110613"/>
                  </a:moveTo>
                  <a:lnTo>
                    <a:pt x="1103562" y="2119159"/>
                  </a:lnTo>
                  <a:lnTo>
                    <a:pt x="1083405" y="2126122"/>
                  </a:lnTo>
                  <a:lnTo>
                    <a:pt x="1062914" y="2131490"/>
                  </a:lnTo>
                  <a:lnTo>
                    <a:pt x="1042161" y="2135251"/>
                  </a:lnTo>
                </a:path>
                <a:path w="3676015" h="2382520">
                  <a:moveTo>
                    <a:pt x="1822323" y="2382266"/>
                  </a:moveTo>
                  <a:lnTo>
                    <a:pt x="1808253" y="2355250"/>
                  </a:lnTo>
                  <a:lnTo>
                    <a:pt x="1795399" y="2327402"/>
                  </a:lnTo>
                  <a:lnTo>
                    <a:pt x="1783782" y="2298791"/>
                  </a:lnTo>
                  <a:lnTo>
                    <a:pt x="1773427" y="2269490"/>
                  </a:lnTo>
                </a:path>
                <a:path w="3676015" h="2382520">
                  <a:moveTo>
                    <a:pt x="2726308" y="2100961"/>
                  </a:moveTo>
                  <a:lnTo>
                    <a:pt x="2723449" y="2132310"/>
                  </a:lnTo>
                  <a:lnTo>
                    <a:pt x="2719244" y="2163445"/>
                  </a:lnTo>
                  <a:lnTo>
                    <a:pt x="2713682" y="2194294"/>
                  </a:lnTo>
                  <a:lnTo>
                    <a:pt x="2706751" y="2224786"/>
                  </a:lnTo>
                </a:path>
                <a:path w="3676015" h="2382520">
                  <a:moveTo>
                    <a:pt x="3114421" y="1336294"/>
                  </a:moveTo>
                  <a:lnTo>
                    <a:pt x="3153054" y="1362014"/>
                  </a:lnTo>
                  <a:lnTo>
                    <a:pt x="3188826" y="1392047"/>
                  </a:lnTo>
                  <a:lnTo>
                    <a:pt x="3221557" y="1426042"/>
                  </a:lnTo>
                  <a:lnTo>
                    <a:pt x="3251067" y="1463651"/>
                  </a:lnTo>
                  <a:lnTo>
                    <a:pt x="3277178" y="1504526"/>
                  </a:lnTo>
                  <a:lnTo>
                    <a:pt x="3299710" y="1548318"/>
                  </a:lnTo>
                  <a:lnTo>
                    <a:pt x="3318484" y="1594678"/>
                  </a:lnTo>
                  <a:lnTo>
                    <a:pt x="3333322" y="1643258"/>
                  </a:lnTo>
                  <a:lnTo>
                    <a:pt x="3344042" y="1693708"/>
                  </a:lnTo>
                  <a:lnTo>
                    <a:pt x="3350468" y="1745681"/>
                  </a:lnTo>
                  <a:lnTo>
                    <a:pt x="3352419" y="1798827"/>
                  </a:lnTo>
                </a:path>
                <a:path w="3676015" h="2382520">
                  <a:moveTo>
                    <a:pt x="3675760" y="843534"/>
                  </a:moveTo>
                  <a:lnTo>
                    <a:pt x="3655657" y="892250"/>
                  </a:lnTo>
                  <a:lnTo>
                    <a:pt x="3631136" y="937704"/>
                  </a:lnTo>
                  <a:lnTo>
                    <a:pt x="3602448" y="979443"/>
                  </a:lnTo>
                  <a:lnTo>
                    <a:pt x="3569843" y="1017015"/>
                  </a:lnTo>
                </a:path>
                <a:path w="3676015" h="2382520">
                  <a:moveTo>
                    <a:pt x="3421506" y="200025"/>
                  </a:moveTo>
                  <a:lnTo>
                    <a:pt x="3424148" y="220378"/>
                  </a:lnTo>
                  <a:lnTo>
                    <a:pt x="3425967" y="240839"/>
                  </a:lnTo>
                  <a:lnTo>
                    <a:pt x="3426954" y="261371"/>
                  </a:lnTo>
                  <a:lnTo>
                    <a:pt x="3427095" y="281939"/>
                  </a:lnTo>
                </a:path>
                <a:path w="3676015" h="2382520">
                  <a:moveTo>
                    <a:pt x="2744724" y="104521"/>
                  </a:moveTo>
                  <a:lnTo>
                    <a:pt x="2755858" y="76652"/>
                  </a:lnTo>
                  <a:lnTo>
                    <a:pt x="2768647" y="49879"/>
                  </a:lnTo>
                  <a:lnTo>
                    <a:pt x="2783032" y="24296"/>
                  </a:lnTo>
                  <a:lnTo>
                    <a:pt x="2798953" y="0"/>
                  </a:lnTo>
                </a:path>
                <a:path w="3676015" h="2382520">
                  <a:moveTo>
                    <a:pt x="2236851" y="154305"/>
                  </a:moveTo>
                  <a:lnTo>
                    <a:pt x="2241708" y="131054"/>
                  </a:lnTo>
                  <a:lnTo>
                    <a:pt x="2247709" y="108219"/>
                  </a:lnTo>
                  <a:lnTo>
                    <a:pt x="2254853" y="85885"/>
                  </a:lnTo>
                  <a:lnTo>
                    <a:pt x="2263139" y="64135"/>
                  </a:lnTo>
                </a:path>
                <a:path w="3676015" h="2382520">
                  <a:moveTo>
                    <a:pt x="1640967" y="184912"/>
                  </a:moveTo>
                  <a:lnTo>
                    <a:pt x="1666367" y="204118"/>
                  </a:lnTo>
                  <a:lnTo>
                    <a:pt x="1690719" y="225123"/>
                  </a:lnTo>
                  <a:lnTo>
                    <a:pt x="1713976" y="247866"/>
                  </a:lnTo>
                  <a:lnTo>
                    <a:pt x="1736089" y="272288"/>
                  </a:lnTo>
                </a:path>
                <a:path w="3676015" h="2382520">
                  <a:moveTo>
                    <a:pt x="918209" y="871727"/>
                  </a:moveTo>
                  <a:lnTo>
                    <a:pt x="912951" y="849110"/>
                  </a:lnTo>
                  <a:lnTo>
                    <a:pt x="908430" y="826230"/>
                  </a:lnTo>
                  <a:lnTo>
                    <a:pt x="904672" y="803112"/>
                  </a:lnTo>
                  <a:lnTo>
                    <a:pt x="901700" y="779780"/>
                  </a:lnTo>
                </a:path>
              </a:pathLst>
            </a:custGeom>
            <a:noFill/>
            <a:ln w="28575">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920" name="object 40"/>
          <p:cNvSpPr/>
          <p:nvPr/>
        </p:nvSpPr>
        <p:spPr>
          <a:xfrm>
            <a:off x="4226040" y="1310760"/>
            <a:ext cx="167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ℎ</a:t>
            </a:r>
            <a:endParaRPr b="0" lang="en-US" sz="2000" strike="noStrike" u="none">
              <a:solidFill>
                <a:srgbClr val="000000"/>
              </a:solidFill>
              <a:uFillTx/>
              <a:latin typeface="Arial"/>
            </a:endParaRPr>
          </a:p>
        </p:txBody>
      </p:sp>
      <p:sp>
        <p:nvSpPr>
          <p:cNvPr id="921" name="object 41"/>
          <p:cNvSpPr/>
          <p:nvPr/>
        </p:nvSpPr>
        <p:spPr>
          <a:xfrm>
            <a:off x="9518400" y="960480"/>
            <a:ext cx="1879920" cy="1708200"/>
          </a:xfrm>
          <a:prstGeom prst="rect">
            <a:avLst/>
          </a:prstGeom>
          <a:noFill/>
          <a:ln w="0">
            <a:noFill/>
          </a:ln>
        </p:spPr>
        <p:style>
          <a:lnRef idx="0"/>
          <a:fillRef idx="0"/>
          <a:effectRef idx="0"/>
          <a:fontRef idx="minor"/>
        </p:style>
        <p:txBody>
          <a:bodyPr lIns="0" rIns="0" tIns="7560" bIns="0" anchor="t">
            <a:spAutoFit/>
          </a:bodyPr>
          <a:p>
            <a:pPr marL="12600" indent="-2520" algn="ctr" defTabSz="914400">
              <a:lnSpc>
                <a:spcPct val="103000"/>
              </a:lnSpc>
              <a:spcBef>
                <a:spcPts val="60"/>
              </a:spcBef>
              <a:tabLst>
                <a:tab algn="l" pos="0"/>
              </a:tabLst>
            </a:pPr>
            <a:r>
              <a:rPr b="0" lang="en-US" sz="1550" strike="noStrike" u="none">
                <a:solidFill>
                  <a:srgbClr val="ffffff"/>
                </a:solidFill>
                <a:uFillTx/>
                <a:latin typeface="Trebuchet MS"/>
              </a:rPr>
              <a:t>At</a:t>
            </a:r>
            <a:r>
              <a:rPr b="0" lang="en-US" sz="1550" spc="54" strike="noStrike" u="none">
                <a:solidFill>
                  <a:srgbClr val="ffffff"/>
                </a:solidFill>
                <a:uFillTx/>
                <a:latin typeface="Trebuchet MS"/>
              </a:rPr>
              <a:t> </a:t>
            </a:r>
            <a:r>
              <a:rPr b="0" lang="en-US" sz="1550" strike="noStrike" u="none">
                <a:solidFill>
                  <a:srgbClr val="ffffff"/>
                </a:solidFill>
                <a:uFillTx/>
                <a:latin typeface="Trebuchet MS"/>
              </a:rPr>
              <a:t>inference</a:t>
            </a:r>
            <a:r>
              <a:rPr b="0" lang="en-US" sz="1550" spc="74" strike="noStrike" u="none">
                <a:solidFill>
                  <a:srgbClr val="ffffff"/>
                </a:solidFill>
                <a:uFillTx/>
                <a:latin typeface="Trebuchet MS"/>
              </a:rPr>
              <a:t> </a:t>
            </a:r>
            <a:r>
              <a:rPr b="0" lang="en-US" sz="1550" spc="-20" strike="noStrike" u="none">
                <a:solidFill>
                  <a:srgbClr val="ffffff"/>
                </a:solidFill>
                <a:uFillTx/>
                <a:latin typeface="Trebuchet MS"/>
              </a:rPr>
              <a:t>time, </a:t>
            </a:r>
            <a:r>
              <a:rPr b="0" lang="en-US" sz="1550" strike="noStrike" u="none">
                <a:solidFill>
                  <a:srgbClr val="ffffff"/>
                </a:solidFill>
                <a:uFillTx/>
                <a:latin typeface="Trebuchet MS"/>
              </a:rPr>
              <a:t>the</a:t>
            </a:r>
            <a:r>
              <a:rPr b="0" lang="en-US" sz="1550" spc="150" strike="noStrike" u="none">
                <a:solidFill>
                  <a:srgbClr val="ffffff"/>
                </a:solidFill>
                <a:uFillTx/>
                <a:latin typeface="Trebuchet MS"/>
              </a:rPr>
              <a:t> </a:t>
            </a:r>
            <a:r>
              <a:rPr b="0" lang="en-US" sz="1550" strike="noStrike" u="none">
                <a:solidFill>
                  <a:srgbClr val="ffffff"/>
                </a:solidFill>
                <a:uFillTx/>
                <a:latin typeface="Trebuchet MS"/>
              </a:rPr>
              <a:t>update</a:t>
            </a:r>
            <a:r>
              <a:rPr b="0" lang="en-US" sz="1550" spc="156" strike="noStrike" u="none">
                <a:solidFill>
                  <a:srgbClr val="ffffff"/>
                </a:solidFill>
                <a:uFillTx/>
                <a:latin typeface="Trebuchet MS"/>
              </a:rPr>
              <a:t> </a:t>
            </a:r>
            <a:r>
              <a:rPr b="0" lang="en-US" sz="1550" spc="51" strike="noStrike" u="none">
                <a:solidFill>
                  <a:srgbClr val="ffffff"/>
                </a:solidFill>
                <a:uFillTx/>
                <a:latin typeface="Trebuchet MS"/>
              </a:rPr>
              <a:t>matrix </a:t>
            </a:r>
            <a:r>
              <a:rPr b="0" lang="en-US" sz="1550" spc="79" strike="noStrike" u="none">
                <a:solidFill>
                  <a:srgbClr val="ffffff"/>
                </a:solidFill>
                <a:uFillTx/>
                <a:latin typeface="Trebuchet MS"/>
              </a:rPr>
              <a:t>can</a:t>
            </a:r>
            <a:r>
              <a:rPr b="0" lang="en-US" sz="1550" spc="-60" strike="noStrike" u="none">
                <a:solidFill>
                  <a:srgbClr val="ffffff"/>
                </a:solidFill>
                <a:uFillTx/>
                <a:latin typeface="Trebuchet MS"/>
              </a:rPr>
              <a:t> </a:t>
            </a:r>
            <a:r>
              <a:rPr b="0" lang="en-US" sz="1550" strike="noStrike" u="none">
                <a:solidFill>
                  <a:srgbClr val="ffffff"/>
                </a:solidFill>
                <a:uFillTx/>
                <a:latin typeface="Trebuchet MS"/>
              </a:rPr>
              <a:t>be</a:t>
            </a:r>
            <a:r>
              <a:rPr b="0" lang="en-US" sz="1550" spc="14" strike="noStrike" u="none">
                <a:solidFill>
                  <a:srgbClr val="ffffff"/>
                </a:solidFill>
                <a:uFillTx/>
                <a:latin typeface="Trebuchet MS"/>
              </a:rPr>
              <a:t> </a:t>
            </a:r>
            <a:r>
              <a:rPr b="0" lang="en-US" sz="1550" spc="54" strike="noStrike" u="none">
                <a:solidFill>
                  <a:srgbClr val="ffffff"/>
                </a:solidFill>
                <a:uFillTx/>
                <a:latin typeface="Trebuchet MS"/>
              </a:rPr>
              <a:t>merged</a:t>
            </a:r>
            <a:r>
              <a:rPr b="0" lang="en-US" sz="1550" spc="-40" strike="noStrike" u="none">
                <a:solidFill>
                  <a:srgbClr val="ffffff"/>
                </a:solidFill>
                <a:uFillTx/>
                <a:latin typeface="Trebuchet MS"/>
              </a:rPr>
              <a:t> </a:t>
            </a:r>
            <a:r>
              <a:rPr b="0" lang="en-US" sz="1550" spc="31" strike="noStrike" u="none">
                <a:solidFill>
                  <a:srgbClr val="ffffff"/>
                </a:solidFill>
                <a:uFillTx/>
                <a:latin typeface="Trebuchet MS"/>
              </a:rPr>
              <a:t>with </a:t>
            </a:r>
            <a:r>
              <a:rPr b="0" lang="en-US" sz="1550" strike="noStrike" u="none">
                <a:solidFill>
                  <a:srgbClr val="ffffff"/>
                </a:solidFill>
                <a:uFillTx/>
                <a:latin typeface="Trebuchet MS"/>
              </a:rPr>
              <a:t>the</a:t>
            </a:r>
            <a:r>
              <a:rPr b="0" lang="en-US" sz="1550" spc="14" strike="noStrike" u="none">
                <a:solidFill>
                  <a:srgbClr val="ffffff"/>
                </a:solidFill>
                <a:uFillTx/>
                <a:latin typeface="Trebuchet MS"/>
              </a:rPr>
              <a:t> </a:t>
            </a:r>
            <a:r>
              <a:rPr b="0" lang="en-US" sz="1550" spc="54" strike="noStrike" u="none">
                <a:solidFill>
                  <a:srgbClr val="ffffff"/>
                </a:solidFill>
                <a:uFillTx/>
                <a:latin typeface="Trebuchet MS"/>
              </a:rPr>
              <a:t>original</a:t>
            </a:r>
            <a:r>
              <a:rPr b="0" lang="en-US" sz="1550" spc="-74" strike="noStrike" u="none">
                <a:solidFill>
                  <a:srgbClr val="ffffff"/>
                </a:solidFill>
                <a:uFillTx/>
                <a:latin typeface="Trebuchet MS"/>
              </a:rPr>
              <a:t> </a:t>
            </a:r>
            <a:r>
              <a:rPr b="0" lang="en-US" sz="1550" spc="40" strike="noStrike" u="none">
                <a:solidFill>
                  <a:srgbClr val="ffffff"/>
                </a:solidFill>
                <a:uFillTx/>
                <a:latin typeface="Trebuchet MS"/>
              </a:rPr>
              <a:t>model </a:t>
            </a:r>
            <a:r>
              <a:rPr b="0" lang="en-US" sz="1550" spc="71" strike="noStrike" u="none">
                <a:solidFill>
                  <a:srgbClr val="ffffff"/>
                </a:solidFill>
                <a:uFillTx/>
                <a:latin typeface="Trebuchet MS"/>
              </a:rPr>
              <a:t>weights</a:t>
            </a:r>
            <a:r>
              <a:rPr b="0" lang="en-US" sz="1550" spc="-54" strike="noStrike" u="none">
                <a:solidFill>
                  <a:srgbClr val="ffffff"/>
                </a:solidFill>
                <a:uFillTx/>
                <a:latin typeface="Trebuchet MS"/>
              </a:rPr>
              <a:t> </a:t>
            </a:r>
            <a:r>
              <a:rPr b="0" lang="en-US" sz="1550" strike="noStrike" u="none">
                <a:solidFill>
                  <a:srgbClr val="ffffff"/>
                </a:solidFill>
                <a:uFillTx/>
                <a:latin typeface="Trebuchet MS"/>
              </a:rPr>
              <a:t>to</a:t>
            </a:r>
            <a:r>
              <a:rPr b="0" lang="en-US" sz="1550" spc="-14" strike="noStrike" u="none">
                <a:solidFill>
                  <a:srgbClr val="ffffff"/>
                </a:solidFill>
                <a:uFillTx/>
                <a:latin typeface="Trebuchet MS"/>
              </a:rPr>
              <a:t> </a:t>
            </a:r>
            <a:r>
              <a:rPr b="0" lang="en-US" sz="1550" spc="71" strike="noStrike" u="none">
                <a:solidFill>
                  <a:srgbClr val="ffffff"/>
                </a:solidFill>
                <a:uFillTx/>
                <a:latin typeface="Trebuchet MS"/>
              </a:rPr>
              <a:t>make </a:t>
            </a:r>
            <a:r>
              <a:rPr b="0" lang="en-US" sz="1550" strike="noStrike" u="none">
                <a:solidFill>
                  <a:srgbClr val="ffffff"/>
                </a:solidFill>
                <a:uFillTx/>
                <a:latin typeface="Trebuchet MS"/>
              </a:rPr>
              <a:t>the</a:t>
            </a:r>
            <a:r>
              <a:rPr b="0" lang="en-US" sz="1550" spc="40" strike="noStrike" u="none">
                <a:solidFill>
                  <a:srgbClr val="ffffff"/>
                </a:solidFill>
                <a:uFillTx/>
                <a:latin typeface="Trebuchet MS"/>
              </a:rPr>
              <a:t> </a:t>
            </a:r>
            <a:r>
              <a:rPr b="0" lang="en-US" sz="1550" spc="71" strike="noStrike" u="none">
                <a:solidFill>
                  <a:srgbClr val="ffffff"/>
                </a:solidFill>
                <a:uFillTx/>
                <a:latin typeface="Trebuchet MS"/>
              </a:rPr>
              <a:t>process </a:t>
            </a:r>
            <a:r>
              <a:rPr b="0" lang="en-US" sz="1550" spc="-11" strike="noStrike" u="none">
                <a:solidFill>
                  <a:srgbClr val="ffffff"/>
                </a:solidFill>
                <a:uFillTx/>
                <a:latin typeface="Trebuchet MS"/>
              </a:rPr>
              <a:t>efficient.</a:t>
            </a:r>
            <a:endParaRPr b="0" lang="en-US" sz="1550" strike="noStrike" u="none">
              <a:solidFill>
                <a:srgbClr val="000000"/>
              </a:solidFill>
              <a:uFillTx/>
              <a:latin typeface="Arial"/>
            </a:endParaRPr>
          </a:p>
        </p:txBody>
      </p:sp>
      <p:grpSp>
        <p:nvGrpSpPr>
          <p:cNvPr id="922" name="object 42"/>
          <p:cNvGrpSpPr/>
          <p:nvPr/>
        </p:nvGrpSpPr>
        <p:grpSpPr>
          <a:xfrm>
            <a:off x="6477120" y="3362400"/>
            <a:ext cx="1709280" cy="747360"/>
            <a:chOff x="6477120" y="3362400"/>
            <a:chExt cx="1709280" cy="747360"/>
          </a:xfrm>
        </p:grpSpPr>
        <p:pic>
          <p:nvPicPr>
            <p:cNvPr id="923" name="object 43" descr=""/>
            <p:cNvPicPr/>
            <p:nvPr/>
          </p:nvPicPr>
          <p:blipFill>
            <a:blip r:embed="rId19"/>
            <a:stretch/>
          </p:blipFill>
          <p:spPr>
            <a:xfrm>
              <a:off x="6477120" y="3362400"/>
              <a:ext cx="1709280" cy="747360"/>
            </a:xfrm>
            <a:prstGeom prst="rect">
              <a:avLst/>
            </a:prstGeom>
            <a:noFill/>
            <a:ln w="0">
              <a:noFill/>
            </a:ln>
          </p:spPr>
        </p:pic>
        <p:sp>
          <p:nvSpPr>
            <p:cNvPr id="924" name="object 44"/>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25" name="object 45"/>
            <p:cNvSpPr/>
            <p:nvPr/>
          </p:nvSpPr>
          <p:spPr>
            <a:xfrm>
              <a:off x="6553080" y="341964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00075" y="0"/>
                  </a:moveTo>
                  <a:lnTo>
                    <a:pt x="1462024" y="0"/>
                  </a:lnTo>
                  <a:lnTo>
                    <a:pt x="1562100" y="100075"/>
                  </a:lnTo>
                  <a:lnTo>
                    <a:pt x="1562100" y="600075"/>
                  </a:lnTo>
                  <a:lnTo>
                    <a:pt x="0" y="600075"/>
                  </a:lnTo>
                  <a:lnTo>
                    <a:pt x="0" y="100075"/>
                  </a:lnTo>
                  <a:lnTo>
                    <a:pt x="100075" y="0"/>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926" name="object 46"/>
          <p:cNvSpPr/>
          <p:nvPr/>
        </p:nvSpPr>
        <p:spPr>
          <a:xfrm>
            <a:off x="6731640" y="3613680"/>
            <a:ext cx="1203480" cy="2667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1550" strike="noStrike" u="none">
                <a:solidFill>
                  <a:srgbClr val="ffffff"/>
                </a:solidFill>
                <a:uFillTx/>
                <a:latin typeface="Cambria Math"/>
              </a:rPr>
              <a:t>A</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84" strike="noStrike" u="none">
                <a:solidFill>
                  <a:srgbClr val="ffffff"/>
                </a:solidFill>
                <a:uFillTx/>
                <a:latin typeface="Cambria Math"/>
              </a:rPr>
              <a:t> </a:t>
            </a:r>
            <a:r>
              <a:rPr b="0" lang="en-US" sz="1550" strike="noStrike" u="none">
                <a:solidFill>
                  <a:srgbClr val="ffffff"/>
                </a:solidFill>
                <a:uFillTx/>
                <a:latin typeface="Cambria Math"/>
              </a:rPr>
              <a:t>𝛮(0,</a:t>
            </a:r>
            <a:r>
              <a:rPr b="0" lang="en-US" sz="1550" spc="-45" strike="noStrike" u="none">
                <a:solidFill>
                  <a:srgbClr val="ffffff"/>
                </a:solidFill>
                <a:uFillTx/>
                <a:latin typeface="Cambria Math"/>
              </a:rPr>
              <a:t> </a:t>
            </a:r>
            <a:r>
              <a:rPr b="0" lang="en-US" sz="1550" spc="54" strike="noStrike" u="none">
                <a:solidFill>
                  <a:srgbClr val="ffffff"/>
                </a:solidFill>
                <a:uFillTx/>
                <a:latin typeface="Cambria Math"/>
              </a:rPr>
              <a:t>𝜎</a:t>
            </a:r>
            <a:r>
              <a:rPr b="0" lang="en-US" sz="1650" spc="82" strike="noStrike" u="none" baseline="30000">
                <a:solidFill>
                  <a:srgbClr val="ffffff"/>
                </a:solidFill>
                <a:uFillTx/>
                <a:latin typeface="Cambria Math"/>
              </a:rPr>
              <a:t>2</a:t>
            </a:r>
            <a:r>
              <a:rPr b="0" lang="en-US" sz="1550" spc="54" strike="noStrike" u="none">
                <a:solidFill>
                  <a:srgbClr val="ffffff"/>
                </a:solidFill>
                <a:uFillTx/>
                <a:latin typeface="Cambria Math"/>
              </a:rPr>
              <a:t>)</a:t>
            </a:r>
            <a:endParaRPr b="0" lang="en-US" sz="1550" strike="noStrike" u="none">
              <a:solidFill>
                <a:srgbClr val="000000"/>
              </a:solidFill>
              <a:uFillTx/>
              <a:latin typeface="Arial"/>
            </a:endParaRPr>
          </a:p>
        </p:txBody>
      </p:sp>
      <p:grpSp>
        <p:nvGrpSpPr>
          <p:cNvPr id="927" name="object 47"/>
          <p:cNvGrpSpPr/>
          <p:nvPr/>
        </p:nvGrpSpPr>
        <p:grpSpPr>
          <a:xfrm>
            <a:off x="6477120" y="2209680"/>
            <a:ext cx="1709280" cy="1242720"/>
            <a:chOff x="6477120" y="2209680"/>
            <a:chExt cx="1709280" cy="1242720"/>
          </a:xfrm>
        </p:grpSpPr>
        <p:pic>
          <p:nvPicPr>
            <p:cNvPr id="928" name="object 48" descr=""/>
            <p:cNvPicPr/>
            <p:nvPr/>
          </p:nvPicPr>
          <p:blipFill>
            <a:blip r:embed="rId20"/>
            <a:stretch/>
          </p:blipFill>
          <p:spPr>
            <a:xfrm>
              <a:off x="6477120" y="2209680"/>
              <a:ext cx="1709280" cy="747360"/>
            </a:xfrm>
            <a:prstGeom prst="rect">
              <a:avLst/>
            </a:prstGeom>
            <a:noFill/>
            <a:ln w="0">
              <a:noFill/>
            </a:ln>
          </p:spPr>
        </p:pic>
        <p:sp>
          <p:nvSpPr>
            <p:cNvPr id="929" name="object 49"/>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30" name="object 50"/>
            <p:cNvSpPr/>
            <p:nvPr/>
          </p:nvSpPr>
          <p:spPr>
            <a:xfrm>
              <a:off x="6553080" y="2266920"/>
              <a:ext cx="1561680" cy="599760"/>
            </a:xfrm>
            <a:custGeom>
              <a:avLst/>
              <a:gdLst>
                <a:gd name="textAreaLeft" fmla="*/ 0 w 1561680"/>
                <a:gd name="textAreaRight" fmla="*/ 1562040 w 1561680"/>
                <a:gd name="textAreaTop" fmla="*/ 0 h 599760"/>
                <a:gd name="textAreaBottom" fmla="*/ 600120 h 599760"/>
              </a:gdLst>
              <a:ahLst/>
              <a:rect l="textAreaLeft" t="textAreaTop" r="textAreaRight" b="textAreaBottom"/>
              <a:pathLst>
                <a:path w="1562100" h="600075">
                  <a:moveTo>
                    <a:pt x="1462024" y="600075"/>
                  </a:moveTo>
                  <a:lnTo>
                    <a:pt x="100075" y="600075"/>
                  </a:lnTo>
                  <a:lnTo>
                    <a:pt x="0" y="499999"/>
                  </a:lnTo>
                  <a:lnTo>
                    <a:pt x="0" y="0"/>
                  </a:lnTo>
                  <a:lnTo>
                    <a:pt x="1562100" y="0"/>
                  </a:lnTo>
                  <a:lnTo>
                    <a:pt x="1562100" y="499999"/>
                  </a:lnTo>
                  <a:lnTo>
                    <a:pt x="1462024" y="600075"/>
                  </a:lnTo>
                  <a:close/>
                </a:path>
              </a:pathLst>
            </a:custGeom>
            <a:noFill/>
            <a:ln w="38100">
              <a:solidFill>
                <a:srgbClr val="974707"/>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931" name="object 51" descr=""/>
            <p:cNvPicPr/>
            <p:nvPr/>
          </p:nvPicPr>
          <p:blipFill>
            <a:blip r:embed="rId21"/>
            <a:stretch/>
          </p:blipFill>
          <p:spPr>
            <a:xfrm>
              <a:off x="6610320" y="3200400"/>
              <a:ext cx="1452240" cy="252000"/>
            </a:xfrm>
            <a:prstGeom prst="rect">
              <a:avLst/>
            </a:prstGeom>
            <a:noFill/>
            <a:ln w="0">
              <a:noFill/>
            </a:ln>
          </p:spPr>
        </p:pic>
        <p:sp>
          <p:nvSpPr>
            <p:cNvPr id="932" name="object 52"/>
            <p:cNvSpPr/>
            <p:nvPr/>
          </p:nvSpPr>
          <p:spPr>
            <a:xfrm>
              <a:off x="6681960" y="3252600"/>
              <a:ext cx="1314000" cy="124200"/>
            </a:xfrm>
            <a:custGeom>
              <a:avLst/>
              <a:gdLst>
                <a:gd name="textAreaLeft" fmla="*/ 0 w 1314000"/>
                <a:gd name="textAreaRight" fmla="*/ 1314360 w 1314000"/>
                <a:gd name="textAreaTop" fmla="*/ 0 h 124200"/>
                <a:gd name="textAreaBottom" fmla="*/ 124560 h 124200"/>
              </a:gdLst>
              <a:ahLst/>
              <a:rect l="textAreaLeft" t="textAreaTop" r="textAreaRight" b="textAreaBottom"/>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933" name="object 53"/>
          <p:cNvSpPr/>
          <p:nvPr/>
        </p:nvSpPr>
        <p:spPr>
          <a:xfrm>
            <a:off x="7263720" y="2935440"/>
            <a:ext cx="14760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1" strike="noStrike" u="none">
                <a:solidFill>
                  <a:schemeClr val="dk1"/>
                </a:solidFill>
                <a:uFillTx/>
                <a:latin typeface="Cambria Math"/>
              </a:rPr>
              <a:t>𝑟</a:t>
            </a:r>
            <a:endParaRPr b="0" lang="en-US" sz="2000" strike="noStrike" u="none">
              <a:solidFill>
                <a:srgbClr val="000000"/>
              </a:solidFill>
              <a:uFillTx/>
              <a:latin typeface="Arial"/>
            </a:endParaRPr>
          </a:p>
        </p:txBody>
      </p:sp>
      <p:sp>
        <p:nvSpPr>
          <p:cNvPr id="934" name="object 54"/>
          <p:cNvSpPr/>
          <p:nvPr/>
        </p:nvSpPr>
        <p:spPr>
          <a:xfrm>
            <a:off x="7024320" y="2449080"/>
            <a:ext cx="5407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trike="noStrike" u="none">
                <a:solidFill>
                  <a:srgbClr val="ffffff"/>
                </a:solidFill>
                <a:uFillTx/>
                <a:latin typeface="Cambria Math"/>
              </a:rPr>
              <a:t>𝐵</a:t>
            </a:r>
            <a:r>
              <a:rPr b="0" lang="en-US" sz="1550" spc="176" strike="noStrike" u="none">
                <a:solidFill>
                  <a:srgbClr val="ffffff"/>
                </a:solidFill>
                <a:uFillTx/>
                <a:latin typeface="Cambria Math"/>
              </a:rPr>
              <a:t> </a:t>
            </a:r>
            <a:r>
              <a:rPr b="0" lang="en-US" sz="1550" strike="noStrike" u="none">
                <a:solidFill>
                  <a:srgbClr val="ffffff"/>
                </a:solidFill>
                <a:uFillTx/>
                <a:latin typeface="Cambria Math"/>
              </a:rPr>
              <a:t>=</a:t>
            </a:r>
            <a:r>
              <a:rPr b="0" lang="en-US" sz="1550" spc="139" strike="noStrike" u="none">
                <a:solidFill>
                  <a:srgbClr val="ffffff"/>
                </a:solidFill>
                <a:uFillTx/>
                <a:latin typeface="Cambria Math"/>
              </a:rPr>
              <a:t> </a:t>
            </a:r>
            <a:r>
              <a:rPr b="0" lang="en-US" sz="1550" spc="-51" strike="noStrike" u="none">
                <a:solidFill>
                  <a:srgbClr val="ffffff"/>
                </a:solidFill>
                <a:uFillTx/>
                <a:latin typeface="Cambria Math"/>
              </a:rPr>
              <a:t>0</a:t>
            </a:r>
            <a:endParaRPr b="0" lang="en-US" sz="1550" strike="noStrike" u="none">
              <a:solidFill>
                <a:srgbClr val="000000"/>
              </a:solidFill>
              <a:uFillTx/>
              <a:latin typeface="Arial"/>
            </a:endParaRPr>
          </a:p>
        </p:txBody>
      </p:sp>
      <p:grpSp>
        <p:nvGrpSpPr>
          <p:cNvPr id="935" name="object 55"/>
          <p:cNvGrpSpPr/>
          <p:nvPr/>
        </p:nvGrpSpPr>
        <p:grpSpPr>
          <a:xfrm>
            <a:off x="6610320" y="2876400"/>
            <a:ext cx="1452240" cy="242640"/>
            <a:chOff x="6610320" y="2876400"/>
            <a:chExt cx="1452240" cy="242640"/>
          </a:xfrm>
        </p:grpSpPr>
        <p:pic>
          <p:nvPicPr>
            <p:cNvPr id="936" name="object 56" descr=""/>
            <p:cNvPicPr/>
            <p:nvPr/>
          </p:nvPicPr>
          <p:blipFill>
            <a:blip r:embed="rId22"/>
            <a:stretch/>
          </p:blipFill>
          <p:spPr>
            <a:xfrm>
              <a:off x="6610320" y="2876400"/>
              <a:ext cx="1452240" cy="242640"/>
            </a:xfrm>
            <a:prstGeom prst="rect">
              <a:avLst/>
            </a:prstGeom>
            <a:noFill/>
            <a:ln w="0">
              <a:noFill/>
            </a:ln>
          </p:spPr>
        </p:pic>
        <p:sp>
          <p:nvSpPr>
            <p:cNvPr id="937" name="object 57"/>
            <p:cNvSpPr/>
            <p:nvPr/>
          </p:nvSpPr>
          <p:spPr>
            <a:xfrm>
              <a:off x="6681960" y="2909880"/>
              <a:ext cx="1314000" cy="123480"/>
            </a:xfrm>
            <a:custGeom>
              <a:avLst/>
              <a:gdLst>
                <a:gd name="textAreaLeft" fmla="*/ 0 w 1314000"/>
                <a:gd name="textAreaRight" fmla="*/ 1314360 w 1314000"/>
                <a:gd name="textAreaTop" fmla="*/ 0 h 123480"/>
                <a:gd name="textAreaBottom" fmla="*/ 123840 h 123480"/>
              </a:gdLst>
              <a:ahLst/>
              <a:rect l="textAreaLeft" t="textAreaTop" r="textAreaRight" b="textAreaBottom"/>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noFill/>
            <a:ln w="25400">
              <a:solidFill>
                <a:srgbClr val="4f81b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938" name="object 58"/>
          <p:cNvSpPr/>
          <p:nvPr/>
        </p:nvSpPr>
        <p:spPr>
          <a:xfrm>
            <a:off x="291960" y="5578200"/>
            <a:ext cx="10273320" cy="1445040"/>
          </a:xfrm>
          <a:prstGeom prst="rect">
            <a:avLst/>
          </a:prstGeom>
          <a:noFill/>
          <a:ln w="0">
            <a:noFill/>
          </a:ln>
        </p:spPr>
        <p:style>
          <a:lnRef idx="0"/>
          <a:fillRef idx="0"/>
          <a:effectRef idx="0"/>
          <a:fontRef idx="minor"/>
        </p:style>
        <p:txBody>
          <a:bodyPr lIns="0" rIns="0" tIns="0" bIns="0" anchor="t">
            <a:spAutoFit/>
          </a:bodyPr>
          <a:p>
            <a:pPr marL="148680" defTabSz="914400">
              <a:lnSpc>
                <a:spcPts val="3200"/>
              </a:lnSpc>
            </a:pPr>
            <a:r>
              <a:rPr b="0" lang="en-US" sz="2750" spc="54" strike="noStrike" u="none">
                <a:solidFill>
                  <a:srgbClr val="464646"/>
                </a:solidFill>
                <a:uFillTx/>
                <a:latin typeface="Trebuchet MS"/>
              </a:rPr>
              <a:t>Notice</a:t>
            </a:r>
            <a:r>
              <a:rPr b="0" lang="en-US" sz="2750" spc="-11" strike="noStrike" u="none">
                <a:solidFill>
                  <a:srgbClr val="464646"/>
                </a:solidFill>
                <a:uFillTx/>
                <a:latin typeface="Trebuchet MS"/>
              </a:rPr>
              <a:t> </a:t>
            </a:r>
            <a:r>
              <a:rPr b="0" lang="en-US" sz="2750" spc="71" strike="noStrike" u="none">
                <a:solidFill>
                  <a:srgbClr val="464646"/>
                </a:solidFill>
                <a:uFillTx/>
                <a:latin typeface="Trebuchet MS"/>
              </a:rPr>
              <a:t>how</a:t>
            </a:r>
            <a:r>
              <a:rPr b="0" lang="en-US" sz="2750" spc="-1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 strike="noStrike" u="none">
                <a:solidFill>
                  <a:srgbClr val="464646"/>
                </a:solidFill>
                <a:uFillTx/>
                <a:latin typeface="Trebuchet MS"/>
              </a:rPr>
              <a:t> </a:t>
            </a:r>
            <a:r>
              <a:rPr b="0" lang="en-US" sz="2750" spc="54" strike="noStrike" u="none">
                <a:solidFill>
                  <a:srgbClr val="464646"/>
                </a:solidFill>
                <a:uFillTx/>
                <a:latin typeface="Trebuchet MS"/>
              </a:rPr>
              <a:t>reparameterization</a:t>
            </a:r>
            <a:r>
              <a:rPr b="0" lang="en-US" sz="2750" spc="-40" strike="noStrike" u="none">
                <a:solidFill>
                  <a:srgbClr val="464646"/>
                </a:solidFill>
                <a:uFillTx/>
                <a:latin typeface="Trebuchet MS"/>
              </a:rPr>
              <a:t> </a:t>
            </a:r>
            <a:r>
              <a:rPr b="0" lang="en-US" sz="2750" strike="noStrike" u="none">
                <a:solidFill>
                  <a:srgbClr val="464646"/>
                </a:solidFill>
                <a:uFillTx/>
                <a:latin typeface="Trebuchet MS"/>
              </a:rPr>
              <a:t>(LoRA)</a:t>
            </a:r>
            <a:r>
              <a:rPr b="0" lang="en-US" sz="2750" spc="-60" strike="noStrike" u="none">
                <a:solidFill>
                  <a:srgbClr val="464646"/>
                </a:solidFill>
                <a:uFillTx/>
                <a:latin typeface="Trebuchet MS"/>
              </a:rPr>
              <a:t> </a:t>
            </a:r>
            <a:r>
              <a:rPr b="0" lang="en-US" sz="2750" spc="181" strike="noStrike" u="none">
                <a:solidFill>
                  <a:srgbClr val="464646"/>
                </a:solidFill>
                <a:uFillTx/>
                <a:latin typeface="Trebuchet MS"/>
              </a:rPr>
              <a:t>runs</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parallel</a:t>
            </a:r>
            <a:r>
              <a:rPr b="0" lang="en-US" sz="2750" spc="-5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31" strike="noStrike" u="none">
                <a:solidFill>
                  <a:srgbClr val="464646"/>
                </a:solidFill>
                <a:uFillTx/>
                <a:latin typeface="Trebuchet MS"/>
              </a:rPr>
              <a:t> </a:t>
            </a:r>
            <a:r>
              <a:rPr b="0" lang="en-US" sz="2750" spc="-26" strike="noStrike" u="none">
                <a:solidFill>
                  <a:srgbClr val="464646"/>
                </a:solidFill>
                <a:uFillTx/>
                <a:latin typeface="Trebuchet MS"/>
              </a:rPr>
              <a:t>the</a:t>
            </a:r>
            <a:endParaRPr b="0" lang="en-US" sz="2750" strike="noStrike" u="none">
              <a:solidFill>
                <a:srgbClr val="000000"/>
              </a:solidFill>
              <a:uFillTx/>
              <a:latin typeface="Arial"/>
            </a:endParaRPr>
          </a:p>
          <a:p>
            <a:pPr marL="148680" defTabSz="914400">
              <a:lnSpc>
                <a:spcPct val="100000"/>
              </a:lnSpc>
              <a:spcBef>
                <a:spcPts val="79"/>
              </a:spcBef>
            </a:pPr>
            <a:r>
              <a:rPr b="0" lang="en-US" sz="2750" spc="85" strike="noStrike" u="none">
                <a:solidFill>
                  <a:srgbClr val="464646"/>
                </a:solidFill>
                <a:uFillTx/>
                <a:latin typeface="Trebuchet MS"/>
              </a:rPr>
              <a:t>original</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model.</a:t>
            </a:r>
            <a:endParaRPr b="0" lang="en-US" sz="2750" strike="noStrike" u="none">
              <a:solidFill>
                <a:srgbClr val="000000"/>
              </a:solidFill>
              <a:uFillTx/>
              <a:latin typeface="Arial"/>
            </a:endParaRPr>
          </a:p>
          <a:p>
            <a:pPr marL="12600" defTabSz="914400">
              <a:lnSpc>
                <a:spcPct val="100000"/>
              </a:lnSpc>
              <a:spcBef>
                <a:spcPts val="281"/>
              </a:spcBef>
            </a:pPr>
            <a:r>
              <a:rPr b="0" lang="en-US" sz="1100" spc="-11"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939" name="PlaceHolder 2"/>
          <p:cNvSpPr>
            <a:spLocks noGrp="1"/>
          </p:cNvSpPr>
          <p:nvPr>
            <p:ph type="sldNum" idx="80"/>
          </p:nvPr>
        </p:nvSpPr>
        <p:spPr>
          <a:xfrm>
            <a:off x="8610480" y="6356160"/>
            <a:ext cx="2742840" cy="365400"/>
          </a:xfrm>
          <a:prstGeom prst="rect">
            <a:avLst/>
          </a:prstGeom>
          <a:noFill/>
          <a:ln w="0">
            <a:noFill/>
          </a:ln>
        </p:spPr>
        <p:txBody>
          <a:bodyPr lIns="0" rIns="0" tIns="0" bIns="0" anchor="ctr">
            <a:noAutofit/>
          </a:bodyPr>
          <a:lstStyle>
            <a:lvl1pPr marL="98280" indent="0" algn="r" defTabSz="914400">
              <a:lnSpc>
                <a:spcPct val="100000"/>
              </a:lnSpc>
              <a:buNone/>
              <a:defRPr b="0" lang="en-US" sz="1200" spc="34" strike="noStrike" u="none">
                <a:solidFill>
                  <a:schemeClr val="dk1">
                    <a:tint val="75000"/>
                  </a:schemeClr>
                </a:solidFill>
                <a:uFillTx/>
                <a:latin typeface="Calibri"/>
              </a:defRPr>
            </a:lvl1pPr>
          </a:lstStyle>
          <a:p>
            <a:pPr marL="98280" indent="0" algn="r" defTabSz="914400">
              <a:lnSpc>
                <a:spcPct val="100000"/>
              </a:lnSpc>
              <a:buNone/>
            </a:pPr>
            <a:r>
              <a:rPr b="0" lang="en-US" sz="1200" spc="34" strike="noStrike" u="none">
                <a:solidFill>
                  <a:schemeClr val="dk1">
                    <a:tint val="75000"/>
                  </a:schemeClr>
                </a:solidFill>
                <a:uFillTx/>
                <a:latin typeface="Calibri"/>
              </a:rPr>
              <a:t>46</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sp>
        <p:nvSpPr>
          <p:cNvPr id="213" name="object 3"/>
          <p:cNvSpPr/>
          <p:nvPr/>
        </p:nvSpPr>
        <p:spPr>
          <a:xfrm>
            <a:off x="352440" y="905040"/>
            <a:ext cx="3447720" cy="1304640"/>
          </a:xfrm>
          <a:prstGeom prst="rect">
            <a:avLst/>
          </a:prstGeom>
          <a:solidFill>
            <a:srgbClr val="c0504d"/>
          </a:solidFill>
          <a:ln w="38100">
            <a:solidFill>
              <a:srgbClr val="622422"/>
            </a:solidFill>
            <a:round/>
          </a:ln>
        </p:spPr>
        <p:style>
          <a:lnRef idx="0"/>
          <a:fillRef idx="0"/>
          <a:effectRef idx="0"/>
          <a:fontRef idx="minor"/>
        </p:style>
        <p:txBody>
          <a:bodyPr lIns="0" rIns="0" tIns="23040" bIns="0" anchor="t">
            <a:spAutoFit/>
          </a:bodyPr>
          <a:p>
            <a:pPr marL="123840" algn="ctr" defTabSz="914400">
              <a:lnSpc>
                <a:spcPct val="102000"/>
              </a:lnSpc>
              <a:spcBef>
                <a:spcPts val="181"/>
              </a:spcBef>
            </a:pPr>
            <a:r>
              <a:rPr b="0" lang="en-US" sz="2750" spc="-20" strike="noStrike" u="none">
                <a:solidFill>
                  <a:srgbClr val="ffffff"/>
                </a:solidFill>
                <a:uFillTx/>
                <a:latin typeface="Trebuchet MS"/>
              </a:rPr>
              <a:t>There</a:t>
            </a:r>
            <a:r>
              <a:rPr b="0" lang="en-US" sz="2750" spc="-159" strike="noStrike" u="none">
                <a:solidFill>
                  <a:srgbClr val="ffffff"/>
                </a:solidFill>
                <a:uFillTx/>
                <a:latin typeface="Trebuchet MS"/>
              </a:rPr>
              <a:t> </a:t>
            </a:r>
            <a:r>
              <a:rPr b="0" lang="en-US" sz="2750" strike="noStrike" u="none">
                <a:solidFill>
                  <a:srgbClr val="ffffff"/>
                </a:solidFill>
                <a:uFillTx/>
                <a:latin typeface="Trebuchet MS"/>
              </a:rPr>
              <a:t>are</a:t>
            </a:r>
            <a:r>
              <a:rPr b="0" lang="en-US" sz="2750" spc="-91" strike="noStrike" u="none">
                <a:solidFill>
                  <a:srgbClr val="ffffff"/>
                </a:solidFill>
                <a:uFillTx/>
                <a:latin typeface="Trebuchet MS"/>
              </a:rPr>
              <a:t> </a:t>
            </a:r>
            <a:r>
              <a:rPr b="0" lang="en-US" sz="2750" spc="201" strike="noStrike" u="none">
                <a:solidFill>
                  <a:srgbClr val="ffffff"/>
                </a:solidFill>
                <a:uFillTx/>
                <a:latin typeface="Trebuchet MS"/>
              </a:rPr>
              <a:t>2</a:t>
            </a:r>
            <a:r>
              <a:rPr b="0" lang="en-US" sz="2750" spc="-139" strike="noStrike" u="none">
                <a:solidFill>
                  <a:srgbClr val="ffffff"/>
                </a:solidFill>
                <a:uFillTx/>
                <a:latin typeface="Trebuchet MS"/>
              </a:rPr>
              <a:t> </a:t>
            </a:r>
            <a:r>
              <a:rPr b="0" lang="en-US" sz="2750" spc="79" strike="noStrike" u="none">
                <a:solidFill>
                  <a:srgbClr val="ffffff"/>
                </a:solidFill>
                <a:uFillTx/>
                <a:latin typeface="Trebuchet MS"/>
              </a:rPr>
              <a:t>types</a:t>
            </a:r>
            <a:r>
              <a:rPr b="0" lang="en-US" sz="2750" spc="-111" strike="noStrike" u="none">
                <a:solidFill>
                  <a:srgbClr val="ffffff"/>
                </a:solidFill>
                <a:uFillTx/>
                <a:latin typeface="Trebuchet MS"/>
              </a:rPr>
              <a:t> </a:t>
            </a:r>
            <a:r>
              <a:rPr b="0" lang="en-US" sz="2750" spc="-34" strike="noStrike" u="none">
                <a:solidFill>
                  <a:srgbClr val="ffffff"/>
                </a:solidFill>
                <a:uFillTx/>
                <a:latin typeface="Trebuchet MS"/>
              </a:rPr>
              <a:t>of </a:t>
            </a:r>
            <a:r>
              <a:rPr b="0" lang="en-US" sz="2750" strike="noStrike" u="none">
                <a:solidFill>
                  <a:srgbClr val="ffffff"/>
                </a:solidFill>
                <a:uFillTx/>
                <a:latin typeface="Trebuchet MS"/>
              </a:rPr>
              <a:t>fine-</a:t>
            </a:r>
            <a:r>
              <a:rPr b="0" lang="en-US" sz="2750" spc="150" strike="noStrike" u="none">
                <a:solidFill>
                  <a:srgbClr val="ffffff"/>
                </a:solidFill>
                <a:uFillTx/>
                <a:latin typeface="Trebuchet MS"/>
              </a:rPr>
              <a:t>tuning</a:t>
            </a:r>
            <a:r>
              <a:rPr b="0" lang="en-US" sz="2750" spc="-71" strike="noStrike" u="none">
                <a:solidFill>
                  <a:srgbClr val="ffffff"/>
                </a:solidFill>
                <a:uFillTx/>
                <a:latin typeface="Trebuchet MS"/>
              </a:rPr>
              <a:t> </a:t>
            </a:r>
            <a:r>
              <a:rPr b="0" lang="en-US" sz="2750" spc="85" strike="noStrike" u="none">
                <a:solidFill>
                  <a:srgbClr val="ffffff"/>
                </a:solidFill>
                <a:uFillTx/>
                <a:latin typeface="Trebuchet MS"/>
              </a:rPr>
              <a:t>that</a:t>
            </a:r>
            <a:r>
              <a:rPr b="0" lang="en-US" sz="2750" spc="-71" strike="noStrike" u="none">
                <a:solidFill>
                  <a:srgbClr val="ffffff"/>
                </a:solidFill>
                <a:uFillTx/>
                <a:latin typeface="Trebuchet MS"/>
              </a:rPr>
              <a:t> </a:t>
            </a:r>
            <a:r>
              <a:rPr b="0" lang="en-US" sz="2750" spc="-26" strike="noStrike" u="none">
                <a:solidFill>
                  <a:srgbClr val="ffffff"/>
                </a:solidFill>
                <a:uFillTx/>
                <a:latin typeface="Trebuchet MS"/>
              </a:rPr>
              <a:t>we </a:t>
            </a:r>
            <a:r>
              <a:rPr b="0" lang="en-US" sz="2750" spc="139" strike="noStrike" u="none">
                <a:solidFill>
                  <a:srgbClr val="ffffff"/>
                </a:solidFill>
                <a:uFillTx/>
                <a:latin typeface="Trebuchet MS"/>
              </a:rPr>
              <a:t>can</a:t>
            </a:r>
            <a:r>
              <a:rPr b="0" lang="en-US" sz="2750" spc="-130" strike="noStrike" u="none">
                <a:solidFill>
                  <a:srgbClr val="ffffff"/>
                </a:solidFill>
                <a:uFillTx/>
                <a:latin typeface="Trebuchet MS"/>
              </a:rPr>
              <a:t> </a:t>
            </a:r>
            <a:r>
              <a:rPr b="0" lang="en-US" sz="2750" spc="-26" strike="noStrike" u="none">
                <a:solidFill>
                  <a:srgbClr val="ffffff"/>
                </a:solidFill>
                <a:uFillTx/>
                <a:latin typeface="Trebuchet MS"/>
              </a:rPr>
              <a:t>do.</a:t>
            </a:r>
            <a:endParaRPr b="0" lang="en-US" sz="2750" strike="noStrike" u="none">
              <a:solidFill>
                <a:srgbClr val="ffffff"/>
              </a:solidFill>
              <a:uFillTx/>
              <a:latin typeface="Arial"/>
            </a:endParaRPr>
          </a:p>
        </p:txBody>
      </p:sp>
      <p:grpSp>
        <p:nvGrpSpPr>
          <p:cNvPr id="214" name="object 4"/>
          <p:cNvGrpSpPr/>
          <p:nvPr/>
        </p:nvGrpSpPr>
        <p:grpSpPr>
          <a:xfrm>
            <a:off x="4809960" y="1085760"/>
            <a:ext cx="2576160" cy="2576160"/>
            <a:chOff x="4809960" y="1085760"/>
            <a:chExt cx="2576160" cy="2576160"/>
          </a:xfrm>
        </p:grpSpPr>
        <p:pic>
          <p:nvPicPr>
            <p:cNvPr id="215" name="object 5" descr=""/>
            <p:cNvPicPr/>
            <p:nvPr/>
          </p:nvPicPr>
          <p:blipFill>
            <a:blip r:embed="rId1"/>
            <a:stretch/>
          </p:blipFill>
          <p:spPr>
            <a:xfrm>
              <a:off x="4809960" y="1085760"/>
              <a:ext cx="2576160" cy="2576160"/>
            </a:xfrm>
            <a:prstGeom prst="rect">
              <a:avLst/>
            </a:prstGeom>
            <a:noFill/>
            <a:ln w="0">
              <a:noFill/>
            </a:ln>
          </p:spPr>
        </p:pic>
        <p:sp>
          <p:nvSpPr>
            <p:cNvPr id="216" name="object 6"/>
            <p:cNvSpPr/>
            <p:nvPr/>
          </p:nvSpPr>
          <p:spPr>
            <a:xfrm>
              <a:off x="4872240" y="112860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3"/>
                  </a:lnTo>
                  <a:lnTo>
                    <a:pt x="8265" y="1372011"/>
                  </a:lnTo>
                  <a:lnTo>
                    <a:pt x="14602" y="1418741"/>
                  </a:lnTo>
                  <a:lnTo>
                    <a:pt x="22674" y="1464897"/>
                  </a:lnTo>
                  <a:lnTo>
                    <a:pt x="32447" y="1510446"/>
                  </a:lnTo>
                  <a:lnTo>
                    <a:pt x="43885" y="1555353"/>
                  </a:lnTo>
                  <a:lnTo>
                    <a:pt x="56955" y="1599584"/>
                  </a:lnTo>
                  <a:lnTo>
                    <a:pt x="71624" y="1643105"/>
                  </a:lnTo>
                  <a:lnTo>
                    <a:pt x="87856" y="1685882"/>
                  </a:lnTo>
                  <a:lnTo>
                    <a:pt x="105617" y="1727881"/>
                  </a:lnTo>
                  <a:lnTo>
                    <a:pt x="124874" y="1769067"/>
                  </a:lnTo>
                  <a:lnTo>
                    <a:pt x="145593" y="1809407"/>
                  </a:lnTo>
                  <a:lnTo>
                    <a:pt x="167738" y="1848865"/>
                  </a:lnTo>
                  <a:lnTo>
                    <a:pt x="191277" y="1887409"/>
                  </a:lnTo>
                  <a:lnTo>
                    <a:pt x="216175" y="1925004"/>
                  </a:lnTo>
                  <a:lnTo>
                    <a:pt x="242397" y="1961616"/>
                  </a:lnTo>
                  <a:lnTo>
                    <a:pt x="269911" y="1997210"/>
                  </a:lnTo>
                  <a:lnTo>
                    <a:pt x="298681" y="2031753"/>
                  </a:lnTo>
                  <a:lnTo>
                    <a:pt x="328673" y="2065210"/>
                  </a:lnTo>
                  <a:lnTo>
                    <a:pt x="359854" y="2097547"/>
                  </a:lnTo>
                  <a:lnTo>
                    <a:pt x="392189" y="2128731"/>
                  </a:lnTo>
                  <a:lnTo>
                    <a:pt x="425644" y="2158726"/>
                  </a:lnTo>
                  <a:lnTo>
                    <a:pt x="460185" y="2187498"/>
                  </a:lnTo>
                  <a:lnTo>
                    <a:pt x="495778" y="2215014"/>
                  </a:lnTo>
                  <a:lnTo>
                    <a:pt x="532389" y="2241240"/>
                  </a:lnTo>
                  <a:lnTo>
                    <a:pt x="569983" y="2266141"/>
                  </a:lnTo>
                  <a:lnTo>
                    <a:pt x="608527" y="2289682"/>
                  </a:lnTo>
                  <a:lnTo>
                    <a:pt x="647986" y="2311831"/>
                  </a:lnTo>
                  <a:lnTo>
                    <a:pt x="688327" y="2332553"/>
                  </a:lnTo>
                  <a:lnTo>
                    <a:pt x="729514" y="2351813"/>
                  </a:lnTo>
                  <a:lnTo>
                    <a:pt x="771514" y="2369577"/>
                  </a:lnTo>
                  <a:lnTo>
                    <a:pt x="814294" y="2385812"/>
                  </a:lnTo>
                  <a:lnTo>
                    <a:pt x="857818" y="2400482"/>
                  </a:lnTo>
                  <a:lnTo>
                    <a:pt x="902052" y="2413555"/>
                  </a:lnTo>
                  <a:lnTo>
                    <a:pt x="946963" y="2424996"/>
                  </a:lnTo>
                  <a:lnTo>
                    <a:pt x="992517" y="2434770"/>
                  </a:lnTo>
                  <a:lnTo>
                    <a:pt x="1038678" y="2442843"/>
                  </a:lnTo>
                  <a:lnTo>
                    <a:pt x="1085414" y="2449182"/>
                  </a:lnTo>
                  <a:lnTo>
                    <a:pt x="1132690" y="2453752"/>
                  </a:lnTo>
                  <a:lnTo>
                    <a:pt x="1180471" y="2456520"/>
                  </a:lnTo>
                  <a:lnTo>
                    <a:pt x="1228725" y="2457450"/>
                  </a:lnTo>
                  <a:lnTo>
                    <a:pt x="1276969" y="2456520"/>
                  </a:lnTo>
                  <a:lnTo>
                    <a:pt x="1324743" y="2453752"/>
                  </a:lnTo>
                  <a:lnTo>
                    <a:pt x="1372011" y="2449182"/>
                  </a:lnTo>
                  <a:lnTo>
                    <a:pt x="1418741" y="2442843"/>
                  </a:lnTo>
                  <a:lnTo>
                    <a:pt x="1464897" y="2434770"/>
                  </a:lnTo>
                  <a:lnTo>
                    <a:pt x="1510446" y="2424996"/>
                  </a:lnTo>
                  <a:lnTo>
                    <a:pt x="1555353" y="2413555"/>
                  </a:lnTo>
                  <a:lnTo>
                    <a:pt x="1599584" y="2400482"/>
                  </a:lnTo>
                  <a:lnTo>
                    <a:pt x="1643105" y="2385812"/>
                  </a:lnTo>
                  <a:lnTo>
                    <a:pt x="1685882" y="2369577"/>
                  </a:lnTo>
                  <a:lnTo>
                    <a:pt x="1727881" y="2351813"/>
                  </a:lnTo>
                  <a:lnTo>
                    <a:pt x="1769067" y="2332553"/>
                  </a:lnTo>
                  <a:lnTo>
                    <a:pt x="1809407" y="2311831"/>
                  </a:lnTo>
                  <a:lnTo>
                    <a:pt x="1848866" y="2289683"/>
                  </a:lnTo>
                  <a:lnTo>
                    <a:pt x="1887409" y="2266141"/>
                  </a:lnTo>
                  <a:lnTo>
                    <a:pt x="1925004" y="2241240"/>
                  </a:lnTo>
                  <a:lnTo>
                    <a:pt x="1961616" y="2215014"/>
                  </a:lnTo>
                  <a:lnTo>
                    <a:pt x="1997210" y="2187498"/>
                  </a:lnTo>
                  <a:lnTo>
                    <a:pt x="2031753" y="2158726"/>
                  </a:lnTo>
                  <a:lnTo>
                    <a:pt x="2065210" y="2128731"/>
                  </a:lnTo>
                  <a:lnTo>
                    <a:pt x="2097547" y="2097547"/>
                  </a:lnTo>
                  <a:lnTo>
                    <a:pt x="2128731" y="2065210"/>
                  </a:lnTo>
                  <a:lnTo>
                    <a:pt x="2158726" y="2031753"/>
                  </a:lnTo>
                  <a:lnTo>
                    <a:pt x="2187498" y="1997210"/>
                  </a:lnTo>
                  <a:lnTo>
                    <a:pt x="2215014" y="1961616"/>
                  </a:lnTo>
                  <a:lnTo>
                    <a:pt x="2241240" y="1925004"/>
                  </a:lnTo>
                  <a:lnTo>
                    <a:pt x="2266141" y="1887409"/>
                  </a:lnTo>
                  <a:lnTo>
                    <a:pt x="2289683" y="1848866"/>
                  </a:lnTo>
                  <a:lnTo>
                    <a:pt x="2311831" y="1809407"/>
                  </a:lnTo>
                  <a:lnTo>
                    <a:pt x="2332553" y="1769067"/>
                  </a:lnTo>
                  <a:lnTo>
                    <a:pt x="2351813" y="1727881"/>
                  </a:lnTo>
                  <a:lnTo>
                    <a:pt x="2369577" y="1685882"/>
                  </a:lnTo>
                  <a:lnTo>
                    <a:pt x="2385812" y="1643105"/>
                  </a:lnTo>
                  <a:lnTo>
                    <a:pt x="2400482" y="1599584"/>
                  </a:lnTo>
                  <a:lnTo>
                    <a:pt x="2413555" y="1555353"/>
                  </a:lnTo>
                  <a:lnTo>
                    <a:pt x="2424996" y="1510446"/>
                  </a:lnTo>
                  <a:lnTo>
                    <a:pt x="2434770" y="1464897"/>
                  </a:lnTo>
                  <a:lnTo>
                    <a:pt x="2442843" y="1418741"/>
                  </a:lnTo>
                  <a:lnTo>
                    <a:pt x="2449182" y="1372011"/>
                  </a:lnTo>
                  <a:lnTo>
                    <a:pt x="2453752" y="1324743"/>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17" name="object 7"/>
            <p:cNvSpPr/>
            <p:nvPr/>
          </p:nvSpPr>
          <p:spPr>
            <a:xfrm>
              <a:off x="4872240" y="1128600"/>
              <a:ext cx="2457000" cy="2457000"/>
            </a:xfrm>
            <a:custGeom>
              <a:avLst/>
              <a:gdLst>
                <a:gd name="textAreaLeft" fmla="*/ 0 w 2457000"/>
                <a:gd name="textAreaRight" fmla="*/ 2457360 w 2457000"/>
                <a:gd name="textAreaTop" fmla="*/ 0 h 2457000"/>
                <a:gd name="textAreaBottom" fmla="*/ 2457360 h 2457000"/>
              </a:gdLst>
              <a:ahLst/>
              <a:rect l="textAreaLeft" t="textAreaTop" r="textAreaRight" b="textAreaBottom"/>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3"/>
                  </a:lnTo>
                  <a:lnTo>
                    <a:pt x="2449182" y="1372011"/>
                  </a:lnTo>
                  <a:lnTo>
                    <a:pt x="2442843" y="1418741"/>
                  </a:lnTo>
                  <a:lnTo>
                    <a:pt x="2434770" y="1464897"/>
                  </a:lnTo>
                  <a:lnTo>
                    <a:pt x="2424996" y="1510446"/>
                  </a:lnTo>
                  <a:lnTo>
                    <a:pt x="2413555" y="1555353"/>
                  </a:lnTo>
                  <a:lnTo>
                    <a:pt x="2400482" y="1599584"/>
                  </a:lnTo>
                  <a:lnTo>
                    <a:pt x="2385812" y="1643105"/>
                  </a:lnTo>
                  <a:lnTo>
                    <a:pt x="2369577" y="1685882"/>
                  </a:lnTo>
                  <a:lnTo>
                    <a:pt x="2351813" y="1727881"/>
                  </a:lnTo>
                  <a:lnTo>
                    <a:pt x="2332553" y="1769067"/>
                  </a:lnTo>
                  <a:lnTo>
                    <a:pt x="2311831" y="1809407"/>
                  </a:lnTo>
                  <a:lnTo>
                    <a:pt x="2289683" y="1848866"/>
                  </a:lnTo>
                  <a:lnTo>
                    <a:pt x="2266141" y="1887409"/>
                  </a:lnTo>
                  <a:lnTo>
                    <a:pt x="2241240" y="1925004"/>
                  </a:lnTo>
                  <a:lnTo>
                    <a:pt x="2215014" y="1961616"/>
                  </a:lnTo>
                  <a:lnTo>
                    <a:pt x="2187498" y="1997210"/>
                  </a:lnTo>
                  <a:lnTo>
                    <a:pt x="2158726" y="2031753"/>
                  </a:lnTo>
                  <a:lnTo>
                    <a:pt x="2128731" y="2065210"/>
                  </a:lnTo>
                  <a:lnTo>
                    <a:pt x="2097547" y="2097547"/>
                  </a:lnTo>
                  <a:lnTo>
                    <a:pt x="2065210" y="2128731"/>
                  </a:lnTo>
                  <a:lnTo>
                    <a:pt x="2031753" y="2158726"/>
                  </a:lnTo>
                  <a:lnTo>
                    <a:pt x="1997210" y="2187498"/>
                  </a:lnTo>
                  <a:lnTo>
                    <a:pt x="1961616" y="2215014"/>
                  </a:lnTo>
                  <a:lnTo>
                    <a:pt x="1925004" y="2241240"/>
                  </a:lnTo>
                  <a:lnTo>
                    <a:pt x="1887409" y="2266141"/>
                  </a:lnTo>
                  <a:lnTo>
                    <a:pt x="1848866" y="2289683"/>
                  </a:lnTo>
                  <a:lnTo>
                    <a:pt x="1809407" y="2311831"/>
                  </a:lnTo>
                  <a:lnTo>
                    <a:pt x="1769067" y="2332553"/>
                  </a:lnTo>
                  <a:lnTo>
                    <a:pt x="1727881" y="2351813"/>
                  </a:lnTo>
                  <a:lnTo>
                    <a:pt x="1685882" y="2369577"/>
                  </a:lnTo>
                  <a:lnTo>
                    <a:pt x="1643105" y="2385812"/>
                  </a:lnTo>
                  <a:lnTo>
                    <a:pt x="1599584" y="2400482"/>
                  </a:lnTo>
                  <a:lnTo>
                    <a:pt x="1555353" y="2413555"/>
                  </a:lnTo>
                  <a:lnTo>
                    <a:pt x="1510446" y="2424996"/>
                  </a:lnTo>
                  <a:lnTo>
                    <a:pt x="1464897" y="2434770"/>
                  </a:lnTo>
                  <a:lnTo>
                    <a:pt x="1418741" y="2442843"/>
                  </a:lnTo>
                  <a:lnTo>
                    <a:pt x="1372011" y="2449182"/>
                  </a:lnTo>
                  <a:lnTo>
                    <a:pt x="1324743" y="2453752"/>
                  </a:lnTo>
                  <a:lnTo>
                    <a:pt x="1276969" y="2456520"/>
                  </a:lnTo>
                  <a:lnTo>
                    <a:pt x="1228725" y="2457450"/>
                  </a:lnTo>
                  <a:lnTo>
                    <a:pt x="1180471" y="2456520"/>
                  </a:lnTo>
                  <a:lnTo>
                    <a:pt x="1132690" y="2453752"/>
                  </a:lnTo>
                  <a:lnTo>
                    <a:pt x="1085414" y="2449182"/>
                  </a:lnTo>
                  <a:lnTo>
                    <a:pt x="1038678" y="2442843"/>
                  </a:lnTo>
                  <a:lnTo>
                    <a:pt x="992517" y="2434770"/>
                  </a:lnTo>
                  <a:lnTo>
                    <a:pt x="946963" y="2424996"/>
                  </a:lnTo>
                  <a:lnTo>
                    <a:pt x="902052" y="2413555"/>
                  </a:lnTo>
                  <a:lnTo>
                    <a:pt x="857818" y="2400482"/>
                  </a:lnTo>
                  <a:lnTo>
                    <a:pt x="814294" y="2385812"/>
                  </a:lnTo>
                  <a:lnTo>
                    <a:pt x="771514" y="2369577"/>
                  </a:lnTo>
                  <a:lnTo>
                    <a:pt x="729514" y="2351813"/>
                  </a:lnTo>
                  <a:lnTo>
                    <a:pt x="688327" y="2332553"/>
                  </a:lnTo>
                  <a:lnTo>
                    <a:pt x="647986" y="2311831"/>
                  </a:lnTo>
                  <a:lnTo>
                    <a:pt x="608527" y="2289682"/>
                  </a:lnTo>
                  <a:lnTo>
                    <a:pt x="569983" y="2266141"/>
                  </a:lnTo>
                  <a:lnTo>
                    <a:pt x="532389" y="2241240"/>
                  </a:lnTo>
                  <a:lnTo>
                    <a:pt x="495778" y="2215014"/>
                  </a:lnTo>
                  <a:lnTo>
                    <a:pt x="460185" y="2187498"/>
                  </a:lnTo>
                  <a:lnTo>
                    <a:pt x="425644" y="2158726"/>
                  </a:lnTo>
                  <a:lnTo>
                    <a:pt x="392189" y="2128731"/>
                  </a:lnTo>
                  <a:lnTo>
                    <a:pt x="359854" y="2097547"/>
                  </a:lnTo>
                  <a:lnTo>
                    <a:pt x="328673" y="2065210"/>
                  </a:lnTo>
                  <a:lnTo>
                    <a:pt x="298681" y="2031753"/>
                  </a:lnTo>
                  <a:lnTo>
                    <a:pt x="269911" y="1997210"/>
                  </a:lnTo>
                  <a:lnTo>
                    <a:pt x="242397" y="1961616"/>
                  </a:lnTo>
                  <a:lnTo>
                    <a:pt x="216175" y="1925004"/>
                  </a:lnTo>
                  <a:lnTo>
                    <a:pt x="191277" y="1887409"/>
                  </a:lnTo>
                  <a:lnTo>
                    <a:pt x="167738" y="1848865"/>
                  </a:lnTo>
                  <a:lnTo>
                    <a:pt x="145593" y="1809407"/>
                  </a:lnTo>
                  <a:lnTo>
                    <a:pt x="124874" y="1769067"/>
                  </a:lnTo>
                  <a:lnTo>
                    <a:pt x="105617" y="1727881"/>
                  </a:lnTo>
                  <a:lnTo>
                    <a:pt x="87856" y="1685882"/>
                  </a:lnTo>
                  <a:lnTo>
                    <a:pt x="71624" y="1643105"/>
                  </a:lnTo>
                  <a:lnTo>
                    <a:pt x="56955" y="1599584"/>
                  </a:lnTo>
                  <a:lnTo>
                    <a:pt x="43885" y="1555353"/>
                  </a:lnTo>
                  <a:lnTo>
                    <a:pt x="32447" y="1510446"/>
                  </a:lnTo>
                  <a:lnTo>
                    <a:pt x="22674" y="1464897"/>
                  </a:lnTo>
                  <a:lnTo>
                    <a:pt x="14602" y="1418741"/>
                  </a:lnTo>
                  <a:lnTo>
                    <a:pt x="8265" y="1372011"/>
                  </a:lnTo>
                  <a:lnTo>
                    <a:pt x="3696" y="1324743"/>
                  </a:lnTo>
                  <a:lnTo>
                    <a:pt x="929" y="1276969"/>
                  </a:lnTo>
                  <a:lnTo>
                    <a:pt x="0" y="1228725"/>
                  </a:lnTo>
                  <a:close/>
                </a:path>
              </a:pathLst>
            </a:custGeom>
            <a:noFill/>
            <a:ln w="9525">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18" name="object 8"/>
          <p:cNvSpPr/>
          <p:nvPr/>
        </p:nvSpPr>
        <p:spPr>
          <a:xfrm>
            <a:off x="5635080" y="2199600"/>
            <a:ext cx="9291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1" lang="en-US" sz="1800" spc="54" strike="noStrike" u="none">
                <a:solidFill>
                  <a:srgbClr val="ffffff"/>
                </a:solidFill>
                <a:uFillTx/>
                <a:latin typeface="Trebuchet MS"/>
              </a:rPr>
              <a:t>Instruct</a:t>
            </a:r>
            <a:endParaRPr b="0" lang="en-US" sz="1800" strike="noStrike" u="none">
              <a:solidFill>
                <a:srgbClr val="000000"/>
              </a:solidFill>
              <a:uFillTx/>
              <a:latin typeface="Arial"/>
            </a:endParaRPr>
          </a:p>
        </p:txBody>
      </p:sp>
      <p:grpSp>
        <p:nvGrpSpPr>
          <p:cNvPr id="219" name="object 9"/>
          <p:cNvGrpSpPr/>
          <p:nvPr/>
        </p:nvGrpSpPr>
        <p:grpSpPr>
          <a:xfrm>
            <a:off x="7715160" y="4172040"/>
            <a:ext cx="2323800" cy="704520"/>
            <a:chOff x="7715160" y="4172040"/>
            <a:chExt cx="2323800" cy="704520"/>
          </a:xfrm>
        </p:grpSpPr>
        <p:sp>
          <p:nvSpPr>
            <p:cNvPr id="220" name="object 10"/>
            <p:cNvSpPr/>
            <p:nvPr/>
          </p:nvSpPr>
          <p:spPr>
            <a:xfrm>
              <a:off x="7715160" y="4172040"/>
              <a:ext cx="2323800" cy="704520"/>
            </a:xfrm>
            <a:custGeom>
              <a:avLst/>
              <a:gdLst>
                <a:gd name="textAreaLeft" fmla="*/ 0 w 2323800"/>
                <a:gd name="textAreaRight" fmla="*/ 2324160 w 2323800"/>
                <a:gd name="textAreaTop" fmla="*/ 0 h 704520"/>
                <a:gd name="textAreaBottom" fmla="*/ 704880 h 704520"/>
              </a:gdLst>
              <a:ahLst/>
              <a:rect l="textAreaLeft" t="textAreaTop" r="textAreaRight" b="textAreaBottom"/>
              <a:pathLst>
                <a:path w="2324100" h="704850">
                  <a:moveTo>
                    <a:pt x="2324100" y="0"/>
                  </a:moveTo>
                  <a:lnTo>
                    <a:pt x="0" y="0"/>
                  </a:lnTo>
                  <a:lnTo>
                    <a:pt x="0" y="704850"/>
                  </a:lnTo>
                  <a:lnTo>
                    <a:pt x="2324100" y="704850"/>
                  </a:lnTo>
                  <a:lnTo>
                    <a:pt x="2324100"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1" name="object 11"/>
            <p:cNvSpPr/>
            <p:nvPr/>
          </p:nvSpPr>
          <p:spPr>
            <a:xfrm>
              <a:off x="7715160" y="4172040"/>
              <a:ext cx="2323800" cy="704520"/>
            </a:xfrm>
            <a:custGeom>
              <a:avLst/>
              <a:gdLst>
                <a:gd name="textAreaLeft" fmla="*/ 0 w 2323800"/>
                <a:gd name="textAreaRight" fmla="*/ 2324160 w 2323800"/>
                <a:gd name="textAreaTop" fmla="*/ 0 h 704520"/>
                <a:gd name="textAreaBottom" fmla="*/ 704880 h 704520"/>
              </a:gdLst>
              <a:ahLst/>
              <a:rect l="textAreaLeft" t="textAreaTop" r="textAreaRight" b="textAreaBottom"/>
              <a:pathLst>
                <a:path w="2324100" h="704850">
                  <a:moveTo>
                    <a:pt x="0" y="704850"/>
                  </a:moveTo>
                  <a:lnTo>
                    <a:pt x="2324100" y="704850"/>
                  </a:lnTo>
                  <a:lnTo>
                    <a:pt x="2324100" y="0"/>
                  </a:lnTo>
                  <a:lnTo>
                    <a:pt x="0" y="0"/>
                  </a:lnTo>
                  <a:lnTo>
                    <a:pt x="0" y="704850"/>
                  </a:lnTo>
                  <a:close/>
                </a:path>
              </a:pathLst>
            </a:custGeom>
            <a:noFill/>
            <a:ln w="38100">
              <a:solidFill>
                <a:srgbClr val="4f6128"/>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2" name="object 12"/>
          <p:cNvSpPr/>
          <p:nvPr/>
        </p:nvSpPr>
        <p:spPr>
          <a:xfrm>
            <a:off x="7900200" y="4188240"/>
            <a:ext cx="1969560" cy="930240"/>
          </a:xfrm>
          <a:prstGeom prst="rect">
            <a:avLst/>
          </a:prstGeom>
          <a:noFill/>
          <a:ln w="0">
            <a:noFill/>
          </a:ln>
        </p:spPr>
        <p:style>
          <a:lnRef idx="0"/>
          <a:fillRef idx="0"/>
          <a:effectRef idx="0"/>
          <a:fontRef idx="minor"/>
        </p:style>
        <p:txBody>
          <a:bodyPr lIns="0" rIns="0" tIns="15840" bIns="0" anchor="t">
            <a:spAutoFit/>
          </a:bodyPr>
          <a:p>
            <a:pPr marL="339120" indent="-326520" defTabSz="914400">
              <a:lnSpc>
                <a:spcPct val="100000"/>
              </a:lnSpc>
              <a:spcBef>
                <a:spcPts val="125"/>
              </a:spcBef>
              <a:tabLst>
                <a:tab algn="l" pos="0"/>
              </a:tabLst>
            </a:pPr>
            <a:r>
              <a:rPr b="0" lang="en-US" sz="2000" spc="96" strike="noStrike" u="none">
                <a:solidFill>
                  <a:srgbClr val="404040"/>
                </a:solidFill>
                <a:uFillTx/>
                <a:latin typeface="Trebuchet MS"/>
              </a:rPr>
              <a:t>Domain</a:t>
            </a:r>
            <a:r>
              <a:rPr b="0" lang="en-US" sz="2000" spc="-96" strike="noStrike" u="none">
                <a:solidFill>
                  <a:srgbClr val="404040"/>
                </a:solidFill>
                <a:uFillTx/>
                <a:latin typeface="Trebuchet MS"/>
              </a:rPr>
              <a:t> </a:t>
            </a:r>
            <a:r>
              <a:rPr b="0" lang="en-US" sz="2000" spc="40" strike="noStrike" u="none">
                <a:solidFill>
                  <a:srgbClr val="404040"/>
                </a:solidFill>
                <a:uFillTx/>
                <a:latin typeface="Trebuchet MS"/>
              </a:rPr>
              <a:t>Specific </a:t>
            </a:r>
            <a:r>
              <a:rPr b="0" lang="en-US" sz="2000" spc="54" strike="noStrike" u="none">
                <a:solidFill>
                  <a:srgbClr val="404040"/>
                </a:solidFill>
                <a:uFillTx/>
                <a:latin typeface="Trebuchet MS"/>
              </a:rPr>
              <a:t>Finetuning</a:t>
            </a:r>
            <a:endParaRPr b="0" lang="en-US" sz="2000" strike="noStrike" u="none">
              <a:solidFill>
                <a:srgbClr val="000000"/>
              </a:solidFill>
              <a:uFillTx/>
              <a:latin typeface="Arial"/>
            </a:endParaRPr>
          </a:p>
        </p:txBody>
      </p:sp>
      <p:grpSp>
        <p:nvGrpSpPr>
          <p:cNvPr id="223" name="object 13"/>
          <p:cNvGrpSpPr/>
          <p:nvPr/>
        </p:nvGrpSpPr>
        <p:grpSpPr>
          <a:xfrm>
            <a:off x="2152800" y="4172040"/>
            <a:ext cx="2323800" cy="704520"/>
            <a:chOff x="2152800" y="4172040"/>
            <a:chExt cx="2323800" cy="704520"/>
          </a:xfrm>
        </p:grpSpPr>
        <p:sp>
          <p:nvSpPr>
            <p:cNvPr id="224" name="object 14"/>
            <p:cNvSpPr/>
            <p:nvPr/>
          </p:nvSpPr>
          <p:spPr>
            <a:xfrm>
              <a:off x="2152800" y="4172040"/>
              <a:ext cx="2323800" cy="704520"/>
            </a:xfrm>
            <a:custGeom>
              <a:avLst/>
              <a:gdLst>
                <a:gd name="textAreaLeft" fmla="*/ 0 w 2323800"/>
                <a:gd name="textAreaRight" fmla="*/ 2324160 w 2323800"/>
                <a:gd name="textAreaTop" fmla="*/ 0 h 704520"/>
                <a:gd name="textAreaBottom" fmla="*/ 704880 h 704520"/>
              </a:gdLst>
              <a:ahLst/>
              <a:rect l="textAreaLeft" t="textAreaTop" r="textAreaRight" b="textAreaBottom"/>
              <a:pathLst>
                <a:path w="2324100" h="704850">
                  <a:moveTo>
                    <a:pt x="2324100" y="0"/>
                  </a:moveTo>
                  <a:lnTo>
                    <a:pt x="0" y="0"/>
                  </a:lnTo>
                  <a:lnTo>
                    <a:pt x="0" y="704850"/>
                  </a:lnTo>
                  <a:lnTo>
                    <a:pt x="2324100" y="704850"/>
                  </a:lnTo>
                  <a:lnTo>
                    <a:pt x="2324100" y="0"/>
                  </a:lnTo>
                  <a:close/>
                </a:path>
              </a:pathLst>
            </a:custGeom>
            <a:solidFill>
              <a:srgbClr val="c3d59b"/>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225" name="object 15"/>
            <p:cNvSpPr/>
            <p:nvPr/>
          </p:nvSpPr>
          <p:spPr>
            <a:xfrm>
              <a:off x="2152800" y="4172040"/>
              <a:ext cx="2323800" cy="704520"/>
            </a:xfrm>
            <a:custGeom>
              <a:avLst/>
              <a:gdLst>
                <a:gd name="textAreaLeft" fmla="*/ 0 w 2323800"/>
                <a:gd name="textAreaRight" fmla="*/ 2324160 w 2323800"/>
                <a:gd name="textAreaTop" fmla="*/ 0 h 704520"/>
                <a:gd name="textAreaBottom" fmla="*/ 704880 h 704520"/>
              </a:gdLst>
              <a:ahLst/>
              <a:rect l="textAreaLeft" t="textAreaTop" r="textAreaRight" b="textAreaBottom"/>
              <a:pathLst>
                <a:path w="2324100" h="704850">
                  <a:moveTo>
                    <a:pt x="0" y="704850"/>
                  </a:moveTo>
                  <a:lnTo>
                    <a:pt x="2324100" y="704850"/>
                  </a:lnTo>
                  <a:lnTo>
                    <a:pt x="2324100" y="0"/>
                  </a:lnTo>
                  <a:lnTo>
                    <a:pt x="0" y="0"/>
                  </a:lnTo>
                  <a:lnTo>
                    <a:pt x="0" y="704850"/>
                  </a:lnTo>
                  <a:close/>
                </a:path>
              </a:pathLst>
            </a:custGeom>
            <a:noFill/>
            <a:ln w="38100">
              <a:solidFill>
                <a:srgbClr val="4f6128"/>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26" name="object 16"/>
          <p:cNvSpPr/>
          <p:nvPr/>
        </p:nvSpPr>
        <p:spPr>
          <a:xfrm>
            <a:off x="2519640" y="4188240"/>
            <a:ext cx="1597320" cy="625320"/>
          </a:xfrm>
          <a:prstGeom prst="rect">
            <a:avLst/>
          </a:prstGeom>
          <a:noFill/>
          <a:ln w="0">
            <a:noFill/>
          </a:ln>
        </p:spPr>
        <p:style>
          <a:lnRef idx="0"/>
          <a:fillRef idx="0"/>
          <a:effectRef idx="0"/>
          <a:fontRef idx="minor"/>
        </p:style>
        <p:txBody>
          <a:bodyPr lIns="0" rIns="0" tIns="15840" bIns="0" anchor="t">
            <a:spAutoFit/>
          </a:bodyPr>
          <a:p>
            <a:pPr marL="150480" indent="-138600" defTabSz="914400">
              <a:lnSpc>
                <a:spcPct val="100000"/>
              </a:lnSpc>
              <a:spcBef>
                <a:spcPts val="125"/>
              </a:spcBef>
              <a:tabLst>
                <a:tab algn="l" pos="0"/>
              </a:tabLst>
            </a:pPr>
            <a:r>
              <a:rPr b="0" lang="en-US" sz="2000" spc="79" strike="noStrike" u="none">
                <a:solidFill>
                  <a:srgbClr val="404040"/>
                </a:solidFill>
                <a:uFillTx/>
                <a:latin typeface="Trebuchet MS"/>
              </a:rPr>
              <a:t>Task</a:t>
            </a:r>
            <a:r>
              <a:rPr b="0" lang="en-US" sz="2000" spc="-113" strike="noStrike" u="none">
                <a:solidFill>
                  <a:srgbClr val="404040"/>
                </a:solidFill>
                <a:uFillTx/>
                <a:latin typeface="Trebuchet MS"/>
              </a:rPr>
              <a:t> </a:t>
            </a:r>
            <a:r>
              <a:rPr b="0" lang="en-US" sz="2000" spc="45" strike="noStrike" u="none">
                <a:solidFill>
                  <a:srgbClr val="404040"/>
                </a:solidFill>
                <a:uFillTx/>
                <a:latin typeface="Trebuchet MS"/>
              </a:rPr>
              <a:t>Specific </a:t>
            </a:r>
            <a:r>
              <a:rPr b="0" lang="en-US" sz="2000" spc="54" strike="noStrike" u="none">
                <a:solidFill>
                  <a:srgbClr val="404040"/>
                </a:solidFill>
                <a:uFillTx/>
                <a:latin typeface="Trebuchet MS"/>
              </a:rPr>
              <a:t>Finetuning</a:t>
            </a:r>
            <a:endParaRPr b="0" lang="en-US" sz="2000" strike="noStrike" u="none">
              <a:solidFill>
                <a:srgbClr val="000000"/>
              </a:solidFill>
              <a:uFillTx/>
              <a:latin typeface="Arial"/>
            </a:endParaRPr>
          </a:p>
        </p:txBody>
      </p:sp>
      <p:grpSp>
        <p:nvGrpSpPr>
          <p:cNvPr id="227" name="object 17"/>
          <p:cNvGrpSpPr/>
          <p:nvPr/>
        </p:nvGrpSpPr>
        <p:grpSpPr>
          <a:xfrm>
            <a:off x="3143160" y="2295360"/>
            <a:ext cx="5900760" cy="2052360"/>
            <a:chOff x="3143160" y="2295360"/>
            <a:chExt cx="5900760" cy="2052360"/>
          </a:xfrm>
        </p:grpSpPr>
        <p:pic>
          <p:nvPicPr>
            <p:cNvPr id="228" name="object 18" descr=""/>
            <p:cNvPicPr/>
            <p:nvPr/>
          </p:nvPicPr>
          <p:blipFill>
            <a:blip r:embed="rId2"/>
            <a:stretch/>
          </p:blipFill>
          <p:spPr>
            <a:xfrm>
              <a:off x="3143160" y="2295360"/>
              <a:ext cx="1776240" cy="2052360"/>
            </a:xfrm>
            <a:prstGeom prst="rect">
              <a:avLst/>
            </a:prstGeom>
            <a:noFill/>
            <a:ln w="0">
              <a:noFill/>
            </a:ln>
          </p:spPr>
        </p:pic>
        <p:sp>
          <p:nvSpPr>
            <p:cNvPr id="229" name="object 19"/>
            <p:cNvSpPr/>
            <p:nvPr/>
          </p:nvSpPr>
          <p:spPr>
            <a:xfrm>
              <a:off x="3257640" y="2333520"/>
              <a:ext cx="1611360" cy="1830960"/>
            </a:xfrm>
            <a:custGeom>
              <a:avLst/>
              <a:gdLst>
                <a:gd name="textAreaLeft" fmla="*/ 0 w 1611360"/>
                <a:gd name="textAreaRight" fmla="*/ 1611720 w 1611360"/>
                <a:gd name="textAreaTop" fmla="*/ 0 h 1830960"/>
                <a:gd name="textAreaBottom" fmla="*/ 1831320 h 1830960"/>
              </a:gdLst>
              <a:ahLst/>
              <a:rect l="textAreaLeft" t="textAreaTop" r="textAreaRight" b="textAreaBottom"/>
              <a:pathLst>
                <a:path w="1611629" h="1831339">
                  <a:moveTo>
                    <a:pt x="38100" y="1717039"/>
                  </a:moveTo>
                  <a:lnTo>
                    <a:pt x="0" y="1717039"/>
                  </a:lnTo>
                  <a:lnTo>
                    <a:pt x="57150" y="1831339"/>
                  </a:lnTo>
                  <a:lnTo>
                    <a:pt x="104775" y="1736089"/>
                  </a:lnTo>
                  <a:lnTo>
                    <a:pt x="38100" y="1736089"/>
                  </a:lnTo>
                  <a:lnTo>
                    <a:pt x="38100" y="1717039"/>
                  </a:lnTo>
                  <a:close/>
                </a:path>
                <a:path w="1611629" h="1831339">
                  <a:moveTo>
                    <a:pt x="1611376" y="0"/>
                  </a:moveTo>
                  <a:lnTo>
                    <a:pt x="57150" y="0"/>
                  </a:lnTo>
                  <a:lnTo>
                    <a:pt x="49726" y="1494"/>
                  </a:lnTo>
                  <a:lnTo>
                    <a:pt x="43672" y="5572"/>
                  </a:lnTo>
                  <a:lnTo>
                    <a:pt x="39594" y="11626"/>
                  </a:lnTo>
                  <a:lnTo>
                    <a:pt x="38100" y="19050"/>
                  </a:lnTo>
                  <a:lnTo>
                    <a:pt x="38100" y="1736089"/>
                  </a:lnTo>
                  <a:lnTo>
                    <a:pt x="76200" y="1736089"/>
                  </a:lnTo>
                  <a:lnTo>
                    <a:pt x="76200" y="38100"/>
                  </a:lnTo>
                  <a:lnTo>
                    <a:pt x="57150" y="38100"/>
                  </a:lnTo>
                  <a:lnTo>
                    <a:pt x="76200" y="19050"/>
                  </a:lnTo>
                  <a:lnTo>
                    <a:pt x="1611376" y="19050"/>
                  </a:lnTo>
                  <a:lnTo>
                    <a:pt x="1611376" y="0"/>
                  </a:lnTo>
                  <a:close/>
                </a:path>
                <a:path w="1611629" h="1831339">
                  <a:moveTo>
                    <a:pt x="114300" y="1717039"/>
                  </a:moveTo>
                  <a:lnTo>
                    <a:pt x="76200" y="1717039"/>
                  </a:lnTo>
                  <a:lnTo>
                    <a:pt x="76200" y="1736089"/>
                  </a:lnTo>
                  <a:lnTo>
                    <a:pt x="104775" y="1736089"/>
                  </a:lnTo>
                  <a:lnTo>
                    <a:pt x="114300" y="1717039"/>
                  </a:lnTo>
                  <a:close/>
                </a:path>
                <a:path w="1611629" h="1831339">
                  <a:moveTo>
                    <a:pt x="76200" y="19050"/>
                  </a:moveTo>
                  <a:lnTo>
                    <a:pt x="57150" y="38100"/>
                  </a:lnTo>
                  <a:lnTo>
                    <a:pt x="76200" y="38100"/>
                  </a:lnTo>
                  <a:lnTo>
                    <a:pt x="76200" y="19050"/>
                  </a:lnTo>
                  <a:close/>
                </a:path>
                <a:path w="1611629" h="1831339">
                  <a:moveTo>
                    <a:pt x="1611376" y="19050"/>
                  </a:moveTo>
                  <a:lnTo>
                    <a:pt x="76200" y="19050"/>
                  </a:lnTo>
                  <a:lnTo>
                    <a:pt x="76200" y="38100"/>
                  </a:lnTo>
                  <a:lnTo>
                    <a:pt x="1611376" y="38100"/>
                  </a:lnTo>
                  <a:lnTo>
                    <a:pt x="1611376" y="1905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30" name="object 20" descr=""/>
            <p:cNvPicPr/>
            <p:nvPr/>
          </p:nvPicPr>
          <p:blipFill>
            <a:blip r:embed="rId3"/>
            <a:stretch/>
          </p:blipFill>
          <p:spPr>
            <a:xfrm>
              <a:off x="7267680" y="2295360"/>
              <a:ext cx="1776240" cy="2052360"/>
            </a:xfrm>
            <a:prstGeom prst="rect">
              <a:avLst/>
            </a:prstGeom>
            <a:noFill/>
            <a:ln w="0">
              <a:noFill/>
            </a:ln>
          </p:spPr>
        </p:pic>
        <p:sp>
          <p:nvSpPr>
            <p:cNvPr id="231" name="object 21"/>
            <p:cNvSpPr/>
            <p:nvPr/>
          </p:nvSpPr>
          <p:spPr>
            <a:xfrm>
              <a:off x="7324560" y="2333520"/>
              <a:ext cx="1611360" cy="1830960"/>
            </a:xfrm>
            <a:custGeom>
              <a:avLst/>
              <a:gdLst>
                <a:gd name="textAreaLeft" fmla="*/ 0 w 1611360"/>
                <a:gd name="textAreaRight" fmla="*/ 1611720 w 1611360"/>
                <a:gd name="textAreaTop" fmla="*/ 0 h 1830960"/>
                <a:gd name="textAreaBottom" fmla="*/ 1831320 h 1830960"/>
              </a:gdLst>
              <a:ahLst/>
              <a:rect l="textAreaLeft" t="textAreaTop" r="textAreaRight" b="textAreaBottom"/>
              <a:pathLst>
                <a:path w="1611629" h="1831339">
                  <a:moveTo>
                    <a:pt x="1535176" y="1717039"/>
                  </a:moveTo>
                  <a:lnTo>
                    <a:pt x="1497076" y="1717039"/>
                  </a:lnTo>
                  <a:lnTo>
                    <a:pt x="1554226" y="1831339"/>
                  </a:lnTo>
                  <a:lnTo>
                    <a:pt x="1601851" y="1736089"/>
                  </a:lnTo>
                  <a:lnTo>
                    <a:pt x="1535176" y="1736089"/>
                  </a:lnTo>
                  <a:lnTo>
                    <a:pt x="1535176" y="1717039"/>
                  </a:lnTo>
                  <a:close/>
                </a:path>
                <a:path w="1611629" h="1831339">
                  <a:moveTo>
                    <a:pt x="1535176" y="19050"/>
                  </a:moveTo>
                  <a:lnTo>
                    <a:pt x="1535176" y="1736089"/>
                  </a:lnTo>
                  <a:lnTo>
                    <a:pt x="1573276" y="1736089"/>
                  </a:lnTo>
                  <a:lnTo>
                    <a:pt x="1573276" y="38100"/>
                  </a:lnTo>
                  <a:lnTo>
                    <a:pt x="1554226" y="38100"/>
                  </a:lnTo>
                  <a:lnTo>
                    <a:pt x="1535176" y="19050"/>
                  </a:lnTo>
                  <a:close/>
                </a:path>
                <a:path w="1611629" h="1831339">
                  <a:moveTo>
                    <a:pt x="1611376" y="1717039"/>
                  </a:moveTo>
                  <a:lnTo>
                    <a:pt x="1573276" y="1717039"/>
                  </a:lnTo>
                  <a:lnTo>
                    <a:pt x="1573276" y="1736089"/>
                  </a:lnTo>
                  <a:lnTo>
                    <a:pt x="1601851" y="1736089"/>
                  </a:lnTo>
                  <a:lnTo>
                    <a:pt x="1611376" y="1717039"/>
                  </a:lnTo>
                  <a:close/>
                </a:path>
                <a:path w="1611629" h="1831339">
                  <a:moveTo>
                    <a:pt x="1554226" y="0"/>
                  </a:moveTo>
                  <a:lnTo>
                    <a:pt x="0" y="0"/>
                  </a:lnTo>
                  <a:lnTo>
                    <a:pt x="0" y="38100"/>
                  </a:lnTo>
                  <a:lnTo>
                    <a:pt x="1535176" y="38100"/>
                  </a:lnTo>
                  <a:lnTo>
                    <a:pt x="1535176" y="19050"/>
                  </a:lnTo>
                  <a:lnTo>
                    <a:pt x="1573276" y="19050"/>
                  </a:lnTo>
                  <a:lnTo>
                    <a:pt x="1571781" y="11626"/>
                  </a:lnTo>
                  <a:lnTo>
                    <a:pt x="1567703" y="5572"/>
                  </a:lnTo>
                  <a:lnTo>
                    <a:pt x="1561649" y="1494"/>
                  </a:lnTo>
                  <a:lnTo>
                    <a:pt x="1554226" y="0"/>
                  </a:lnTo>
                  <a:close/>
                </a:path>
                <a:path w="1611629" h="1831339">
                  <a:moveTo>
                    <a:pt x="1573276" y="19050"/>
                  </a:moveTo>
                  <a:lnTo>
                    <a:pt x="1535176" y="19050"/>
                  </a:lnTo>
                  <a:lnTo>
                    <a:pt x="1554226" y="38100"/>
                  </a:lnTo>
                  <a:lnTo>
                    <a:pt x="1573276" y="38100"/>
                  </a:lnTo>
                  <a:lnTo>
                    <a:pt x="1573276" y="1905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32" name="object 22"/>
          <p:cNvSpPr/>
          <p:nvPr/>
        </p:nvSpPr>
        <p:spPr>
          <a:xfrm>
            <a:off x="1021320" y="5556240"/>
            <a:ext cx="149904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79" strike="noStrike" u="none">
                <a:solidFill>
                  <a:srgbClr val="404040"/>
                </a:solidFill>
                <a:uFillTx/>
                <a:latin typeface="Trebuchet MS"/>
              </a:rPr>
              <a:t>Summarization</a:t>
            </a:r>
            <a:endParaRPr b="0" lang="en-US" sz="1550" strike="noStrike" u="none">
              <a:solidFill>
                <a:srgbClr val="000000"/>
              </a:solidFill>
              <a:uFillTx/>
              <a:latin typeface="Arial"/>
            </a:endParaRPr>
          </a:p>
        </p:txBody>
      </p:sp>
      <p:sp>
        <p:nvSpPr>
          <p:cNvPr id="233" name="object 23"/>
          <p:cNvSpPr/>
          <p:nvPr/>
        </p:nvSpPr>
        <p:spPr>
          <a:xfrm>
            <a:off x="2648160" y="5556240"/>
            <a:ext cx="133776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60" strike="noStrike" u="none">
                <a:solidFill>
                  <a:srgbClr val="404040"/>
                </a:solidFill>
                <a:uFillTx/>
                <a:latin typeface="Trebuchet MS"/>
              </a:rPr>
              <a:t>Classification</a:t>
            </a:r>
            <a:endParaRPr b="0" lang="en-US" sz="1550" strike="noStrike" u="none">
              <a:solidFill>
                <a:srgbClr val="000000"/>
              </a:solidFill>
              <a:uFillTx/>
              <a:latin typeface="Arial"/>
            </a:endParaRPr>
          </a:p>
        </p:txBody>
      </p:sp>
      <p:sp>
        <p:nvSpPr>
          <p:cNvPr id="234" name="object 24"/>
          <p:cNvSpPr/>
          <p:nvPr/>
        </p:nvSpPr>
        <p:spPr>
          <a:xfrm>
            <a:off x="4405680" y="5552640"/>
            <a:ext cx="1015560" cy="747000"/>
          </a:xfrm>
          <a:prstGeom prst="rect">
            <a:avLst/>
          </a:prstGeom>
          <a:noFill/>
          <a:ln w="0">
            <a:noFill/>
          </a:ln>
        </p:spPr>
        <p:style>
          <a:lnRef idx="0"/>
          <a:fillRef idx="0"/>
          <a:effectRef idx="0"/>
          <a:fontRef idx="minor"/>
        </p:style>
        <p:txBody>
          <a:bodyPr lIns="0" rIns="0" tIns="4320" bIns="0" anchor="t">
            <a:spAutoFit/>
          </a:bodyPr>
          <a:p>
            <a:pPr marL="114480" indent="-101520" defTabSz="914400">
              <a:lnSpc>
                <a:spcPct val="105000"/>
              </a:lnSpc>
              <a:spcBef>
                <a:spcPts val="34"/>
              </a:spcBef>
              <a:tabLst>
                <a:tab algn="l" pos="0"/>
              </a:tabLst>
            </a:pPr>
            <a:r>
              <a:rPr b="0" lang="en-US" sz="1550" spc="60" strike="noStrike" u="none">
                <a:solidFill>
                  <a:srgbClr val="404040"/>
                </a:solidFill>
                <a:uFillTx/>
                <a:latin typeface="Trebuchet MS"/>
              </a:rPr>
              <a:t>Sentiment </a:t>
            </a:r>
            <a:r>
              <a:rPr b="0" lang="en-US" sz="1550" spc="74" strike="noStrike" u="none">
                <a:solidFill>
                  <a:srgbClr val="404040"/>
                </a:solidFill>
                <a:uFillTx/>
                <a:latin typeface="Trebuchet MS"/>
              </a:rPr>
              <a:t>Analysis</a:t>
            </a:r>
            <a:endParaRPr b="0" lang="en-US" sz="1550" strike="noStrike" u="none">
              <a:solidFill>
                <a:srgbClr val="000000"/>
              </a:solidFill>
              <a:uFillTx/>
              <a:latin typeface="Arial"/>
            </a:endParaRPr>
          </a:p>
        </p:txBody>
      </p:sp>
      <p:grpSp>
        <p:nvGrpSpPr>
          <p:cNvPr id="235" name="object 25"/>
          <p:cNvGrpSpPr/>
          <p:nvPr/>
        </p:nvGrpSpPr>
        <p:grpSpPr>
          <a:xfrm>
            <a:off x="1638360" y="4829040"/>
            <a:ext cx="3404880" cy="852120"/>
            <a:chOff x="1638360" y="4829040"/>
            <a:chExt cx="3404880" cy="852120"/>
          </a:xfrm>
        </p:grpSpPr>
        <p:pic>
          <p:nvPicPr>
            <p:cNvPr id="236" name="object 26" descr=""/>
            <p:cNvPicPr/>
            <p:nvPr/>
          </p:nvPicPr>
          <p:blipFill>
            <a:blip r:embed="rId4"/>
            <a:stretch/>
          </p:blipFill>
          <p:spPr>
            <a:xfrm>
              <a:off x="1638360" y="4829040"/>
              <a:ext cx="1738080" cy="852120"/>
            </a:xfrm>
            <a:prstGeom prst="rect">
              <a:avLst/>
            </a:prstGeom>
            <a:noFill/>
            <a:ln w="0">
              <a:noFill/>
            </a:ln>
          </p:spPr>
        </p:pic>
        <p:sp>
          <p:nvSpPr>
            <p:cNvPr id="237" name="object 27"/>
            <p:cNvSpPr/>
            <p:nvPr/>
          </p:nvSpPr>
          <p:spPr>
            <a:xfrm>
              <a:off x="1776600" y="4869720"/>
              <a:ext cx="1547280" cy="666360"/>
            </a:xfrm>
            <a:custGeom>
              <a:avLst/>
              <a:gdLst>
                <a:gd name="textAreaLeft" fmla="*/ 0 w 1547280"/>
                <a:gd name="textAreaRight" fmla="*/ 1547640 w 1547280"/>
                <a:gd name="textAreaTop" fmla="*/ 0 h 666360"/>
                <a:gd name="textAreaBottom" fmla="*/ 666720 h 666360"/>
              </a:gdLst>
              <a:ahLst/>
              <a:rect l="textAreaLeft" t="textAreaTop" r="textAreaRight" b="textAreaBottom"/>
              <a:pathLst>
                <a:path w="1547495" h="666750">
                  <a:moveTo>
                    <a:pt x="55372" y="596011"/>
                  </a:moveTo>
                  <a:lnTo>
                    <a:pt x="0" y="660654"/>
                  </a:lnTo>
                  <a:lnTo>
                    <a:pt x="84962" y="666242"/>
                  </a:lnTo>
                  <a:lnTo>
                    <a:pt x="77150" y="647700"/>
                  </a:lnTo>
                  <a:lnTo>
                    <a:pt x="63373" y="647700"/>
                  </a:lnTo>
                  <a:lnTo>
                    <a:pt x="53593" y="624332"/>
                  </a:lnTo>
                  <a:lnTo>
                    <a:pt x="65240" y="619431"/>
                  </a:lnTo>
                  <a:lnTo>
                    <a:pt x="55372" y="596011"/>
                  </a:lnTo>
                  <a:close/>
                </a:path>
                <a:path w="1547495" h="666750">
                  <a:moveTo>
                    <a:pt x="65240" y="619431"/>
                  </a:moveTo>
                  <a:lnTo>
                    <a:pt x="53593" y="624332"/>
                  </a:lnTo>
                  <a:lnTo>
                    <a:pt x="63373" y="647700"/>
                  </a:lnTo>
                  <a:lnTo>
                    <a:pt x="75076" y="642777"/>
                  </a:lnTo>
                  <a:lnTo>
                    <a:pt x="65240" y="619431"/>
                  </a:lnTo>
                  <a:close/>
                </a:path>
                <a:path w="1547495" h="666750">
                  <a:moveTo>
                    <a:pt x="75076" y="642777"/>
                  </a:moveTo>
                  <a:lnTo>
                    <a:pt x="63373" y="647700"/>
                  </a:lnTo>
                  <a:lnTo>
                    <a:pt x="77150" y="647700"/>
                  </a:lnTo>
                  <a:lnTo>
                    <a:pt x="75076" y="642777"/>
                  </a:lnTo>
                  <a:close/>
                </a:path>
                <a:path w="1547495" h="666750">
                  <a:moveTo>
                    <a:pt x="1537462" y="0"/>
                  </a:moveTo>
                  <a:lnTo>
                    <a:pt x="65240" y="619431"/>
                  </a:lnTo>
                  <a:lnTo>
                    <a:pt x="75076" y="642777"/>
                  </a:lnTo>
                  <a:lnTo>
                    <a:pt x="1547368" y="23495"/>
                  </a:lnTo>
                  <a:lnTo>
                    <a:pt x="1537462"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38" name="object 28" descr=""/>
            <p:cNvPicPr/>
            <p:nvPr/>
          </p:nvPicPr>
          <p:blipFill>
            <a:blip r:embed="rId5"/>
            <a:stretch/>
          </p:blipFill>
          <p:spPr>
            <a:xfrm>
              <a:off x="3181320" y="4848120"/>
              <a:ext cx="271080" cy="833040"/>
            </a:xfrm>
            <a:prstGeom prst="rect">
              <a:avLst/>
            </a:prstGeom>
            <a:noFill/>
            <a:ln w="0">
              <a:noFill/>
            </a:ln>
          </p:spPr>
        </p:pic>
        <p:sp>
          <p:nvSpPr>
            <p:cNvPr id="239" name="object 29"/>
            <p:cNvSpPr/>
            <p:nvPr/>
          </p:nvSpPr>
          <p:spPr>
            <a:xfrm>
              <a:off x="3281400" y="4881600"/>
              <a:ext cx="75960" cy="648720"/>
            </a:xfrm>
            <a:custGeom>
              <a:avLst/>
              <a:gdLst>
                <a:gd name="textAreaLeft" fmla="*/ 0 w 75960"/>
                <a:gd name="textAreaRight" fmla="*/ 76320 w 75960"/>
                <a:gd name="textAreaTop" fmla="*/ 0 h 648720"/>
                <a:gd name="textAreaBottom" fmla="*/ 649080 h 648720"/>
              </a:gdLst>
              <a:ahLst/>
              <a:rect l="textAreaLeft" t="textAreaTop" r="textAreaRight" b="textAreaBottom"/>
              <a:pathLst>
                <a:path w="76200" h="648970">
                  <a:moveTo>
                    <a:pt x="25400" y="572769"/>
                  </a:moveTo>
                  <a:lnTo>
                    <a:pt x="0" y="572769"/>
                  </a:lnTo>
                  <a:lnTo>
                    <a:pt x="37973" y="648969"/>
                  </a:lnTo>
                  <a:lnTo>
                    <a:pt x="69828" y="585469"/>
                  </a:lnTo>
                  <a:lnTo>
                    <a:pt x="25400" y="585469"/>
                  </a:lnTo>
                  <a:lnTo>
                    <a:pt x="25400" y="572769"/>
                  </a:lnTo>
                  <a:close/>
                </a:path>
                <a:path w="76200" h="648970">
                  <a:moveTo>
                    <a:pt x="50800" y="0"/>
                  </a:moveTo>
                  <a:lnTo>
                    <a:pt x="25400" y="0"/>
                  </a:lnTo>
                  <a:lnTo>
                    <a:pt x="25400" y="585469"/>
                  </a:lnTo>
                  <a:lnTo>
                    <a:pt x="50800" y="585469"/>
                  </a:lnTo>
                  <a:lnTo>
                    <a:pt x="50800" y="0"/>
                  </a:lnTo>
                  <a:close/>
                </a:path>
                <a:path w="76200" h="648970">
                  <a:moveTo>
                    <a:pt x="76200" y="572769"/>
                  </a:moveTo>
                  <a:lnTo>
                    <a:pt x="50800" y="572769"/>
                  </a:lnTo>
                  <a:lnTo>
                    <a:pt x="50800" y="585469"/>
                  </a:lnTo>
                  <a:lnTo>
                    <a:pt x="69828" y="585469"/>
                  </a:lnTo>
                  <a:lnTo>
                    <a:pt x="76200" y="572769"/>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0" name="object 30" descr=""/>
            <p:cNvPicPr/>
            <p:nvPr/>
          </p:nvPicPr>
          <p:blipFill>
            <a:blip r:embed="rId6"/>
            <a:stretch/>
          </p:blipFill>
          <p:spPr>
            <a:xfrm>
              <a:off x="3257640" y="4829040"/>
              <a:ext cx="1785600" cy="842760"/>
            </a:xfrm>
            <a:prstGeom prst="rect">
              <a:avLst/>
            </a:prstGeom>
            <a:noFill/>
            <a:ln w="0">
              <a:noFill/>
            </a:ln>
          </p:spPr>
        </p:pic>
        <p:sp>
          <p:nvSpPr>
            <p:cNvPr id="241" name="object 31"/>
            <p:cNvSpPr/>
            <p:nvPr/>
          </p:nvSpPr>
          <p:spPr>
            <a:xfrm>
              <a:off x="3314880" y="4869720"/>
              <a:ext cx="1603800" cy="663840"/>
            </a:xfrm>
            <a:custGeom>
              <a:avLst/>
              <a:gdLst>
                <a:gd name="textAreaLeft" fmla="*/ 0 w 1603800"/>
                <a:gd name="textAreaRight" fmla="*/ 1604160 w 1603800"/>
                <a:gd name="textAreaTop" fmla="*/ 0 h 663840"/>
                <a:gd name="textAreaBottom" fmla="*/ 664200 h 663840"/>
              </a:gdLst>
              <a:ahLst/>
              <a:rect l="textAreaLeft" t="textAreaTop" r="textAreaRight" b="textAreaBottom"/>
              <a:pathLst>
                <a:path w="1604010" h="664210">
                  <a:moveTo>
                    <a:pt x="1528073" y="640395"/>
                  </a:moveTo>
                  <a:lnTo>
                    <a:pt x="1518539" y="663956"/>
                  </a:lnTo>
                  <a:lnTo>
                    <a:pt x="1603502" y="657098"/>
                  </a:lnTo>
                  <a:lnTo>
                    <a:pt x="1592943" y="645160"/>
                  </a:lnTo>
                  <a:lnTo>
                    <a:pt x="1539875" y="645160"/>
                  </a:lnTo>
                  <a:lnTo>
                    <a:pt x="1528073" y="640395"/>
                  </a:lnTo>
                  <a:close/>
                </a:path>
                <a:path w="1604010" h="664210">
                  <a:moveTo>
                    <a:pt x="1537583" y="616894"/>
                  </a:moveTo>
                  <a:lnTo>
                    <a:pt x="1528073" y="640395"/>
                  </a:lnTo>
                  <a:lnTo>
                    <a:pt x="1539875" y="645160"/>
                  </a:lnTo>
                  <a:lnTo>
                    <a:pt x="1549400" y="621665"/>
                  </a:lnTo>
                  <a:lnTo>
                    <a:pt x="1537583" y="616894"/>
                  </a:lnTo>
                  <a:close/>
                </a:path>
                <a:path w="1604010" h="664210">
                  <a:moveTo>
                    <a:pt x="1547114" y="593344"/>
                  </a:moveTo>
                  <a:lnTo>
                    <a:pt x="1537583" y="616894"/>
                  </a:lnTo>
                  <a:lnTo>
                    <a:pt x="1549400" y="621665"/>
                  </a:lnTo>
                  <a:lnTo>
                    <a:pt x="1539875" y="645160"/>
                  </a:lnTo>
                  <a:lnTo>
                    <a:pt x="1592943" y="645160"/>
                  </a:lnTo>
                  <a:lnTo>
                    <a:pt x="1547114" y="593344"/>
                  </a:lnTo>
                  <a:close/>
                </a:path>
                <a:path w="1604010" h="664210">
                  <a:moveTo>
                    <a:pt x="9525" y="0"/>
                  </a:moveTo>
                  <a:lnTo>
                    <a:pt x="0" y="23495"/>
                  </a:lnTo>
                  <a:lnTo>
                    <a:pt x="1528073" y="640395"/>
                  </a:lnTo>
                  <a:lnTo>
                    <a:pt x="1537583" y="616894"/>
                  </a:lnTo>
                  <a:lnTo>
                    <a:pt x="9525"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42" name="object 32"/>
          <p:cNvSpPr/>
          <p:nvPr/>
        </p:nvSpPr>
        <p:spPr>
          <a:xfrm>
            <a:off x="7193520" y="5556240"/>
            <a:ext cx="892440" cy="4878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65" strike="noStrike" u="none">
                <a:solidFill>
                  <a:srgbClr val="404040"/>
                </a:solidFill>
                <a:uFillTx/>
                <a:latin typeface="Trebuchet MS"/>
              </a:rPr>
              <a:t>Medicine</a:t>
            </a:r>
            <a:endParaRPr b="0" lang="en-US" sz="1550" strike="noStrike" u="none">
              <a:solidFill>
                <a:srgbClr val="000000"/>
              </a:solidFill>
              <a:uFillTx/>
              <a:latin typeface="Arial"/>
            </a:endParaRPr>
          </a:p>
        </p:txBody>
      </p:sp>
      <p:sp>
        <p:nvSpPr>
          <p:cNvPr id="243" name="object 33"/>
          <p:cNvSpPr/>
          <p:nvPr/>
        </p:nvSpPr>
        <p:spPr>
          <a:xfrm>
            <a:off x="8498880" y="5556240"/>
            <a:ext cx="76860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51" strike="noStrike" u="none">
                <a:solidFill>
                  <a:srgbClr val="404040"/>
                </a:solidFill>
                <a:uFillTx/>
                <a:latin typeface="Trebuchet MS"/>
              </a:rPr>
              <a:t>Finance</a:t>
            </a:r>
            <a:endParaRPr b="0" lang="en-US" sz="1550" strike="noStrike" u="none">
              <a:solidFill>
                <a:srgbClr val="000000"/>
              </a:solidFill>
              <a:uFillTx/>
              <a:latin typeface="Arial"/>
            </a:endParaRPr>
          </a:p>
        </p:txBody>
      </p:sp>
      <p:sp>
        <p:nvSpPr>
          <p:cNvPr id="244" name="object 34"/>
          <p:cNvSpPr/>
          <p:nvPr/>
        </p:nvSpPr>
        <p:spPr>
          <a:xfrm>
            <a:off x="10074600" y="5556240"/>
            <a:ext cx="520920" cy="2516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11" strike="noStrike" u="none">
                <a:solidFill>
                  <a:srgbClr val="404040"/>
                </a:solidFill>
                <a:uFillTx/>
                <a:latin typeface="Trebuchet MS"/>
              </a:rPr>
              <a:t>Legal</a:t>
            </a:r>
            <a:endParaRPr b="0" lang="en-US" sz="1550" strike="noStrike" u="none">
              <a:solidFill>
                <a:srgbClr val="000000"/>
              </a:solidFill>
              <a:uFillTx/>
              <a:latin typeface="Arial"/>
            </a:endParaRPr>
          </a:p>
        </p:txBody>
      </p:sp>
      <p:grpSp>
        <p:nvGrpSpPr>
          <p:cNvPr id="245" name="object 35"/>
          <p:cNvGrpSpPr/>
          <p:nvPr/>
        </p:nvGrpSpPr>
        <p:grpSpPr>
          <a:xfrm>
            <a:off x="7496280" y="4829040"/>
            <a:ext cx="2966400" cy="852120"/>
            <a:chOff x="7496280" y="4829040"/>
            <a:chExt cx="2966400" cy="852120"/>
          </a:xfrm>
        </p:grpSpPr>
        <p:pic>
          <p:nvPicPr>
            <p:cNvPr id="246" name="object 36" descr=""/>
            <p:cNvPicPr/>
            <p:nvPr/>
          </p:nvPicPr>
          <p:blipFill>
            <a:blip r:embed="rId7"/>
            <a:stretch/>
          </p:blipFill>
          <p:spPr>
            <a:xfrm>
              <a:off x="8744040" y="4848120"/>
              <a:ext cx="271080" cy="833040"/>
            </a:xfrm>
            <a:prstGeom prst="rect">
              <a:avLst/>
            </a:prstGeom>
            <a:noFill/>
            <a:ln w="0">
              <a:noFill/>
            </a:ln>
          </p:spPr>
        </p:pic>
        <p:sp>
          <p:nvSpPr>
            <p:cNvPr id="247" name="object 37"/>
            <p:cNvSpPr/>
            <p:nvPr/>
          </p:nvSpPr>
          <p:spPr>
            <a:xfrm>
              <a:off x="8843760" y="4881600"/>
              <a:ext cx="75960" cy="648720"/>
            </a:xfrm>
            <a:custGeom>
              <a:avLst/>
              <a:gdLst>
                <a:gd name="textAreaLeft" fmla="*/ 0 w 75960"/>
                <a:gd name="textAreaRight" fmla="*/ 76320 w 75960"/>
                <a:gd name="textAreaTop" fmla="*/ 0 h 648720"/>
                <a:gd name="textAreaBottom" fmla="*/ 649080 h 648720"/>
              </a:gdLst>
              <a:ahLst/>
              <a:rect l="textAreaLeft" t="textAreaTop" r="textAreaRight" b="textAreaBottom"/>
              <a:pathLst>
                <a:path w="76200" h="648970">
                  <a:moveTo>
                    <a:pt x="25400" y="572769"/>
                  </a:moveTo>
                  <a:lnTo>
                    <a:pt x="0" y="572769"/>
                  </a:lnTo>
                  <a:lnTo>
                    <a:pt x="38100" y="648969"/>
                  </a:lnTo>
                  <a:lnTo>
                    <a:pt x="69850" y="585469"/>
                  </a:lnTo>
                  <a:lnTo>
                    <a:pt x="25400" y="585469"/>
                  </a:lnTo>
                  <a:lnTo>
                    <a:pt x="25400" y="572769"/>
                  </a:lnTo>
                  <a:close/>
                </a:path>
                <a:path w="76200" h="648970">
                  <a:moveTo>
                    <a:pt x="50800" y="0"/>
                  </a:moveTo>
                  <a:lnTo>
                    <a:pt x="25400" y="0"/>
                  </a:lnTo>
                  <a:lnTo>
                    <a:pt x="25400" y="585469"/>
                  </a:lnTo>
                  <a:lnTo>
                    <a:pt x="50800" y="585469"/>
                  </a:lnTo>
                  <a:lnTo>
                    <a:pt x="50800" y="0"/>
                  </a:lnTo>
                  <a:close/>
                </a:path>
                <a:path w="76200" h="648970">
                  <a:moveTo>
                    <a:pt x="76200" y="572769"/>
                  </a:moveTo>
                  <a:lnTo>
                    <a:pt x="50800" y="572769"/>
                  </a:lnTo>
                  <a:lnTo>
                    <a:pt x="50800" y="585469"/>
                  </a:lnTo>
                  <a:lnTo>
                    <a:pt x="69850" y="585469"/>
                  </a:lnTo>
                  <a:lnTo>
                    <a:pt x="76200" y="572769"/>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48" name="object 38" descr=""/>
            <p:cNvPicPr/>
            <p:nvPr/>
          </p:nvPicPr>
          <p:blipFill>
            <a:blip r:embed="rId8"/>
            <a:stretch/>
          </p:blipFill>
          <p:spPr>
            <a:xfrm>
              <a:off x="7496280" y="4829040"/>
              <a:ext cx="1442520" cy="852120"/>
            </a:xfrm>
            <a:prstGeom prst="rect">
              <a:avLst/>
            </a:prstGeom>
            <a:noFill/>
            <a:ln w="0">
              <a:noFill/>
            </a:ln>
          </p:spPr>
        </p:pic>
        <p:sp>
          <p:nvSpPr>
            <p:cNvPr id="249" name="object 39"/>
            <p:cNvSpPr/>
            <p:nvPr/>
          </p:nvSpPr>
          <p:spPr>
            <a:xfrm>
              <a:off x="7634520" y="4870440"/>
              <a:ext cx="1249920" cy="659880"/>
            </a:xfrm>
            <a:custGeom>
              <a:avLst/>
              <a:gdLst>
                <a:gd name="textAreaLeft" fmla="*/ 0 w 1249920"/>
                <a:gd name="textAreaRight" fmla="*/ 1250280 w 1249920"/>
                <a:gd name="textAreaTop" fmla="*/ 0 h 659880"/>
                <a:gd name="textAreaBottom" fmla="*/ 660240 h 659880"/>
              </a:gdLst>
              <a:ahLst/>
              <a:rect l="textAreaLeft" t="textAreaTop" r="textAreaRight" b="textAreaBottom"/>
              <a:pathLst>
                <a:path w="1250315" h="660400">
                  <a:moveTo>
                    <a:pt x="49910" y="591057"/>
                  </a:moveTo>
                  <a:lnTo>
                    <a:pt x="0" y="660145"/>
                  </a:lnTo>
                  <a:lnTo>
                    <a:pt x="85090" y="658621"/>
                  </a:lnTo>
                  <a:lnTo>
                    <a:pt x="76427" y="641985"/>
                  </a:lnTo>
                  <a:lnTo>
                    <a:pt x="62102" y="641985"/>
                  </a:lnTo>
                  <a:lnTo>
                    <a:pt x="50419" y="619505"/>
                  </a:lnTo>
                  <a:lnTo>
                    <a:pt x="61667" y="613637"/>
                  </a:lnTo>
                  <a:lnTo>
                    <a:pt x="49910" y="591057"/>
                  </a:lnTo>
                  <a:close/>
                </a:path>
                <a:path w="1250315" h="660400">
                  <a:moveTo>
                    <a:pt x="61667" y="613637"/>
                  </a:moveTo>
                  <a:lnTo>
                    <a:pt x="50419" y="619505"/>
                  </a:lnTo>
                  <a:lnTo>
                    <a:pt x="62102" y="641985"/>
                  </a:lnTo>
                  <a:lnTo>
                    <a:pt x="73368" y="636109"/>
                  </a:lnTo>
                  <a:lnTo>
                    <a:pt x="61667" y="613637"/>
                  </a:lnTo>
                  <a:close/>
                </a:path>
                <a:path w="1250315" h="660400">
                  <a:moveTo>
                    <a:pt x="73368" y="636109"/>
                  </a:moveTo>
                  <a:lnTo>
                    <a:pt x="62102" y="641985"/>
                  </a:lnTo>
                  <a:lnTo>
                    <a:pt x="76427" y="641985"/>
                  </a:lnTo>
                  <a:lnTo>
                    <a:pt x="73368" y="636109"/>
                  </a:lnTo>
                  <a:close/>
                </a:path>
                <a:path w="1250315" h="660400">
                  <a:moveTo>
                    <a:pt x="1237996" y="0"/>
                  </a:moveTo>
                  <a:lnTo>
                    <a:pt x="61667" y="613637"/>
                  </a:lnTo>
                  <a:lnTo>
                    <a:pt x="73368" y="636109"/>
                  </a:lnTo>
                  <a:lnTo>
                    <a:pt x="1249806" y="22478"/>
                  </a:lnTo>
                  <a:lnTo>
                    <a:pt x="1237996"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250" name="object 40" descr=""/>
            <p:cNvPicPr/>
            <p:nvPr/>
          </p:nvPicPr>
          <p:blipFill>
            <a:blip r:embed="rId9"/>
            <a:stretch/>
          </p:blipFill>
          <p:spPr>
            <a:xfrm>
              <a:off x="8820000" y="4829040"/>
              <a:ext cx="1642680" cy="852120"/>
            </a:xfrm>
            <a:prstGeom prst="rect">
              <a:avLst/>
            </a:prstGeom>
            <a:noFill/>
            <a:ln w="0">
              <a:noFill/>
            </a:ln>
          </p:spPr>
        </p:pic>
        <p:sp>
          <p:nvSpPr>
            <p:cNvPr id="251" name="object 41"/>
            <p:cNvSpPr/>
            <p:nvPr/>
          </p:nvSpPr>
          <p:spPr>
            <a:xfrm>
              <a:off x="8876880" y="4870080"/>
              <a:ext cx="1452600" cy="663840"/>
            </a:xfrm>
            <a:custGeom>
              <a:avLst/>
              <a:gdLst>
                <a:gd name="textAreaLeft" fmla="*/ 0 w 1452600"/>
                <a:gd name="textAreaRight" fmla="*/ 1452960 w 1452600"/>
                <a:gd name="textAreaTop" fmla="*/ 0 h 663840"/>
                <a:gd name="textAreaBottom" fmla="*/ 664200 h 663840"/>
              </a:gdLst>
              <a:ahLst/>
              <a:rect l="textAreaLeft" t="textAreaTop" r="textAreaRight" b="textAreaBottom"/>
              <a:pathLst>
                <a:path w="1452879" h="664210">
                  <a:moveTo>
                    <a:pt x="1377844" y="640878"/>
                  </a:moveTo>
                  <a:lnTo>
                    <a:pt x="1367408" y="664082"/>
                  </a:lnTo>
                  <a:lnTo>
                    <a:pt x="1452499" y="660526"/>
                  </a:lnTo>
                  <a:lnTo>
                    <a:pt x="1440671" y="646048"/>
                  </a:lnTo>
                  <a:lnTo>
                    <a:pt x="1389379" y="646048"/>
                  </a:lnTo>
                  <a:lnTo>
                    <a:pt x="1377844" y="640878"/>
                  </a:lnTo>
                  <a:close/>
                </a:path>
                <a:path w="1452879" h="664210">
                  <a:moveTo>
                    <a:pt x="1388243" y="617756"/>
                  </a:moveTo>
                  <a:lnTo>
                    <a:pt x="1377844" y="640878"/>
                  </a:lnTo>
                  <a:lnTo>
                    <a:pt x="1389379" y="646048"/>
                  </a:lnTo>
                  <a:lnTo>
                    <a:pt x="1399794" y="622934"/>
                  </a:lnTo>
                  <a:lnTo>
                    <a:pt x="1388243" y="617756"/>
                  </a:lnTo>
                  <a:close/>
                </a:path>
                <a:path w="1452879" h="664210">
                  <a:moveTo>
                    <a:pt x="1398651" y="594613"/>
                  </a:moveTo>
                  <a:lnTo>
                    <a:pt x="1388243" y="617756"/>
                  </a:lnTo>
                  <a:lnTo>
                    <a:pt x="1399794" y="622934"/>
                  </a:lnTo>
                  <a:lnTo>
                    <a:pt x="1389379" y="646048"/>
                  </a:lnTo>
                  <a:lnTo>
                    <a:pt x="1440671" y="646048"/>
                  </a:lnTo>
                  <a:lnTo>
                    <a:pt x="1398651" y="594613"/>
                  </a:lnTo>
                  <a:close/>
                </a:path>
                <a:path w="1452879" h="664210">
                  <a:moveTo>
                    <a:pt x="10286" y="0"/>
                  </a:moveTo>
                  <a:lnTo>
                    <a:pt x="0" y="23240"/>
                  </a:lnTo>
                  <a:lnTo>
                    <a:pt x="1377844" y="640878"/>
                  </a:lnTo>
                  <a:lnTo>
                    <a:pt x="1388243" y="617756"/>
                  </a:lnTo>
                  <a:lnTo>
                    <a:pt x="10286" y="0"/>
                  </a:lnTo>
                  <a:close/>
                </a:path>
              </a:pathLst>
            </a:custGeom>
            <a:solidFill>
              <a:srgbClr val="40404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252" name="PlaceHolder 2"/>
          <p:cNvSpPr>
            <a:spLocks noGrp="1"/>
          </p:cNvSpPr>
          <p:nvPr>
            <p:ph type="ftr" idx="44"/>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253" name="PlaceHolder 3"/>
          <p:cNvSpPr>
            <a:spLocks noGrp="1"/>
          </p:cNvSpPr>
          <p:nvPr>
            <p:ph type="sldNum" idx="45"/>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2F091502-404F-4056-9BCA-78F89041E374}"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title"/>
          </p:nvPr>
        </p:nvSpPr>
        <p:spPr>
          <a:xfrm>
            <a:off x="428400" y="221040"/>
            <a:ext cx="6702120" cy="51840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3200" strike="noStrike" u="none">
                <a:solidFill>
                  <a:srgbClr val="1f487c"/>
                </a:solidFill>
                <a:uFillTx/>
                <a:latin typeface="Trebuchet MS"/>
              </a:rPr>
              <a:t>LoRA</a:t>
            </a:r>
            <a:r>
              <a:rPr b="0" lang="en-US" sz="3200" spc="-150" strike="noStrike" u="none">
                <a:solidFill>
                  <a:srgbClr val="1f487c"/>
                </a:solidFill>
                <a:uFillTx/>
                <a:latin typeface="Trebuchet MS"/>
              </a:rPr>
              <a:t> </a:t>
            </a:r>
            <a:r>
              <a:rPr b="0" lang="en-US" sz="3200" strike="noStrike" u="none">
                <a:solidFill>
                  <a:srgbClr val="1f487c"/>
                </a:solidFill>
                <a:uFillTx/>
                <a:latin typeface="Trebuchet MS"/>
              </a:rPr>
              <a:t>-</a:t>
            </a:r>
            <a:r>
              <a:rPr b="0" lang="en-US" sz="3200" spc="-145" strike="noStrike" u="none">
                <a:solidFill>
                  <a:srgbClr val="1f487c"/>
                </a:solidFill>
                <a:uFillTx/>
                <a:latin typeface="Trebuchet MS"/>
              </a:rPr>
              <a:t> </a:t>
            </a:r>
            <a:r>
              <a:rPr b="0" lang="en-US" sz="3200" spc="74" strike="noStrike" u="none">
                <a:solidFill>
                  <a:srgbClr val="1f487c"/>
                </a:solidFill>
                <a:uFillTx/>
                <a:latin typeface="Trebuchet MS"/>
              </a:rPr>
              <a:t>Intuition</a:t>
            </a:r>
            <a:endParaRPr b="0" lang="en-US" sz="3200" strike="noStrike" u="none">
              <a:solidFill>
                <a:schemeClr val="dk1"/>
              </a:solidFill>
              <a:uFillTx/>
              <a:latin typeface="Calibri"/>
            </a:endParaRPr>
          </a:p>
        </p:txBody>
      </p:sp>
      <p:grpSp>
        <p:nvGrpSpPr>
          <p:cNvPr id="941" name="object 3"/>
          <p:cNvGrpSpPr/>
          <p:nvPr/>
        </p:nvGrpSpPr>
        <p:grpSpPr>
          <a:xfrm>
            <a:off x="1238400" y="2523960"/>
            <a:ext cx="9710280" cy="1909440"/>
            <a:chOff x="1238400" y="2523960"/>
            <a:chExt cx="9710280" cy="1909440"/>
          </a:xfrm>
        </p:grpSpPr>
        <p:pic>
          <p:nvPicPr>
            <p:cNvPr id="942" name="object 4" descr=""/>
            <p:cNvPicPr/>
            <p:nvPr/>
          </p:nvPicPr>
          <p:blipFill>
            <a:blip r:embed="rId1"/>
            <a:stretch/>
          </p:blipFill>
          <p:spPr>
            <a:xfrm>
              <a:off x="1238400" y="2523960"/>
              <a:ext cx="9710280" cy="1909440"/>
            </a:xfrm>
            <a:prstGeom prst="rect">
              <a:avLst/>
            </a:prstGeom>
            <a:noFill/>
            <a:ln w="0">
              <a:noFill/>
            </a:ln>
          </p:spPr>
        </p:pic>
        <p:pic>
          <p:nvPicPr>
            <p:cNvPr id="943" name="object 5" descr=""/>
            <p:cNvPicPr/>
            <p:nvPr/>
          </p:nvPicPr>
          <p:blipFill>
            <a:blip r:embed="rId2"/>
            <a:stretch/>
          </p:blipFill>
          <p:spPr>
            <a:xfrm>
              <a:off x="1419120" y="2676240"/>
              <a:ext cx="9519840" cy="1709280"/>
            </a:xfrm>
            <a:prstGeom prst="rect">
              <a:avLst/>
            </a:prstGeom>
            <a:noFill/>
            <a:ln w="0">
              <a:noFill/>
            </a:ln>
          </p:spPr>
        </p:pic>
        <p:sp>
          <p:nvSpPr>
            <p:cNvPr id="944" name="object 6"/>
            <p:cNvSpPr/>
            <p:nvPr/>
          </p:nvSpPr>
          <p:spPr>
            <a:xfrm>
              <a:off x="1314360" y="2581200"/>
              <a:ext cx="9562680" cy="1761840"/>
            </a:xfrm>
            <a:custGeom>
              <a:avLst/>
              <a:gdLst>
                <a:gd name="textAreaLeft" fmla="*/ 0 w 9562680"/>
                <a:gd name="textAreaRight" fmla="*/ 9563040 w 9562680"/>
                <a:gd name="textAreaTop" fmla="*/ 0 h 1761840"/>
                <a:gd name="textAreaBottom" fmla="*/ 1762200 h 1761840"/>
              </a:gdLst>
              <a:ahLst/>
              <a:rect l="textAreaLeft" t="textAreaTop" r="textAreaRight" b="textAreaBottom"/>
              <a:pathLst>
                <a:path w="9563100" h="1762125">
                  <a:moveTo>
                    <a:pt x="9269349" y="0"/>
                  </a:moveTo>
                  <a:lnTo>
                    <a:pt x="293750" y="0"/>
                  </a:lnTo>
                  <a:lnTo>
                    <a:pt x="246085" y="3842"/>
                  </a:lnTo>
                  <a:lnTo>
                    <a:pt x="200875" y="14968"/>
                  </a:lnTo>
                  <a:lnTo>
                    <a:pt x="158723" y="32774"/>
                  </a:lnTo>
                  <a:lnTo>
                    <a:pt x="120234" y="56656"/>
                  </a:lnTo>
                  <a:lnTo>
                    <a:pt x="86010" y="86010"/>
                  </a:lnTo>
                  <a:lnTo>
                    <a:pt x="56656" y="120234"/>
                  </a:lnTo>
                  <a:lnTo>
                    <a:pt x="32774" y="158723"/>
                  </a:lnTo>
                  <a:lnTo>
                    <a:pt x="14968" y="200875"/>
                  </a:lnTo>
                  <a:lnTo>
                    <a:pt x="3842" y="246085"/>
                  </a:lnTo>
                  <a:lnTo>
                    <a:pt x="0" y="293750"/>
                  </a:lnTo>
                  <a:lnTo>
                    <a:pt x="0" y="1468374"/>
                  </a:lnTo>
                  <a:lnTo>
                    <a:pt x="3842" y="1516039"/>
                  </a:lnTo>
                  <a:lnTo>
                    <a:pt x="14968" y="1561249"/>
                  </a:lnTo>
                  <a:lnTo>
                    <a:pt x="32774" y="1603401"/>
                  </a:lnTo>
                  <a:lnTo>
                    <a:pt x="56656" y="1641890"/>
                  </a:lnTo>
                  <a:lnTo>
                    <a:pt x="86010" y="1676114"/>
                  </a:lnTo>
                  <a:lnTo>
                    <a:pt x="120234" y="1705468"/>
                  </a:lnTo>
                  <a:lnTo>
                    <a:pt x="158723" y="1729350"/>
                  </a:lnTo>
                  <a:lnTo>
                    <a:pt x="200875" y="1747156"/>
                  </a:lnTo>
                  <a:lnTo>
                    <a:pt x="246085" y="1758282"/>
                  </a:lnTo>
                  <a:lnTo>
                    <a:pt x="293750" y="1762125"/>
                  </a:lnTo>
                  <a:lnTo>
                    <a:pt x="9269349" y="1762125"/>
                  </a:lnTo>
                  <a:lnTo>
                    <a:pt x="9317014" y="1758282"/>
                  </a:lnTo>
                  <a:lnTo>
                    <a:pt x="9362224" y="1747156"/>
                  </a:lnTo>
                  <a:lnTo>
                    <a:pt x="9404376" y="1729350"/>
                  </a:lnTo>
                  <a:lnTo>
                    <a:pt x="9442865" y="1705468"/>
                  </a:lnTo>
                  <a:lnTo>
                    <a:pt x="9477089" y="1676114"/>
                  </a:lnTo>
                  <a:lnTo>
                    <a:pt x="9506443" y="1641890"/>
                  </a:lnTo>
                  <a:lnTo>
                    <a:pt x="9530325" y="1603401"/>
                  </a:lnTo>
                  <a:lnTo>
                    <a:pt x="9548131" y="1561249"/>
                  </a:lnTo>
                  <a:lnTo>
                    <a:pt x="9559257" y="1516039"/>
                  </a:lnTo>
                  <a:lnTo>
                    <a:pt x="9563100" y="1468374"/>
                  </a:lnTo>
                  <a:lnTo>
                    <a:pt x="9563100" y="293750"/>
                  </a:lnTo>
                  <a:lnTo>
                    <a:pt x="9559257" y="246085"/>
                  </a:lnTo>
                  <a:lnTo>
                    <a:pt x="9548131" y="200875"/>
                  </a:lnTo>
                  <a:lnTo>
                    <a:pt x="9530325" y="158723"/>
                  </a:lnTo>
                  <a:lnTo>
                    <a:pt x="9506443" y="120234"/>
                  </a:lnTo>
                  <a:lnTo>
                    <a:pt x="9477089" y="86010"/>
                  </a:lnTo>
                  <a:lnTo>
                    <a:pt x="9442865" y="56656"/>
                  </a:lnTo>
                  <a:lnTo>
                    <a:pt x="9404376" y="32774"/>
                  </a:lnTo>
                  <a:lnTo>
                    <a:pt x="9362224" y="14968"/>
                  </a:lnTo>
                  <a:lnTo>
                    <a:pt x="9317014" y="3842"/>
                  </a:lnTo>
                  <a:lnTo>
                    <a:pt x="926934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45" name="object 7"/>
            <p:cNvSpPr/>
            <p:nvPr/>
          </p:nvSpPr>
          <p:spPr>
            <a:xfrm>
              <a:off x="1314360" y="2581200"/>
              <a:ext cx="9562680" cy="1761840"/>
            </a:xfrm>
            <a:custGeom>
              <a:avLst/>
              <a:gdLst>
                <a:gd name="textAreaLeft" fmla="*/ 0 w 9562680"/>
                <a:gd name="textAreaRight" fmla="*/ 9563040 w 9562680"/>
                <a:gd name="textAreaTop" fmla="*/ 0 h 1761840"/>
                <a:gd name="textAreaBottom" fmla="*/ 1762200 h 1761840"/>
              </a:gdLst>
              <a:ahLst/>
              <a:rect l="textAreaLeft" t="textAreaTop" r="textAreaRight" b="textAreaBottom"/>
              <a:pathLst>
                <a:path w="9563100" h="1762125">
                  <a:moveTo>
                    <a:pt x="0" y="293750"/>
                  </a:moveTo>
                  <a:lnTo>
                    <a:pt x="3842" y="246085"/>
                  </a:lnTo>
                  <a:lnTo>
                    <a:pt x="14968" y="200875"/>
                  </a:lnTo>
                  <a:lnTo>
                    <a:pt x="32774" y="158723"/>
                  </a:lnTo>
                  <a:lnTo>
                    <a:pt x="56656" y="120234"/>
                  </a:lnTo>
                  <a:lnTo>
                    <a:pt x="86010" y="86010"/>
                  </a:lnTo>
                  <a:lnTo>
                    <a:pt x="120234" y="56656"/>
                  </a:lnTo>
                  <a:lnTo>
                    <a:pt x="158723" y="32774"/>
                  </a:lnTo>
                  <a:lnTo>
                    <a:pt x="200875" y="14968"/>
                  </a:lnTo>
                  <a:lnTo>
                    <a:pt x="246085" y="3842"/>
                  </a:lnTo>
                  <a:lnTo>
                    <a:pt x="293750" y="0"/>
                  </a:lnTo>
                  <a:lnTo>
                    <a:pt x="1593850" y="0"/>
                  </a:lnTo>
                  <a:lnTo>
                    <a:pt x="3984625" y="0"/>
                  </a:lnTo>
                  <a:lnTo>
                    <a:pt x="9269349" y="0"/>
                  </a:lnTo>
                  <a:lnTo>
                    <a:pt x="9317014" y="3842"/>
                  </a:lnTo>
                  <a:lnTo>
                    <a:pt x="9362224" y="14968"/>
                  </a:lnTo>
                  <a:lnTo>
                    <a:pt x="9404376" y="32774"/>
                  </a:lnTo>
                  <a:lnTo>
                    <a:pt x="9442865" y="56656"/>
                  </a:lnTo>
                  <a:lnTo>
                    <a:pt x="9477089" y="86010"/>
                  </a:lnTo>
                  <a:lnTo>
                    <a:pt x="9506443" y="120234"/>
                  </a:lnTo>
                  <a:lnTo>
                    <a:pt x="9530325" y="158723"/>
                  </a:lnTo>
                  <a:lnTo>
                    <a:pt x="9548131" y="200875"/>
                  </a:lnTo>
                  <a:lnTo>
                    <a:pt x="9559257" y="246085"/>
                  </a:lnTo>
                  <a:lnTo>
                    <a:pt x="9563100" y="293750"/>
                  </a:lnTo>
                  <a:lnTo>
                    <a:pt x="9563100" y="734187"/>
                  </a:lnTo>
                  <a:lnTo>
                    <a:pt x="9563100" y="1468374"/>
                  </a:lnTo>
                  <a:lnTo>
                    <a:pt x="9559257" y="1516039"/>
                  </a:lnTo>
                  <a:lnTo>
                    <a:pt x="9548131" y="1561249"/>
                  </a:lnTo>
                  <a:lnTo>
                    <a:pt x="9530325" y="1603401"/>
                  </a:lnTo>
                  <a:lnTo>
                    <a:pt x="9506443" y="1641890"/>
                  </a:lnTo>
                  <a:lnTo>
                    <a:pt x="9477089" y="1676114"/>
                  </a:lnTo>
                  <a:lnTo>
                    <a:pt x="9442865" y="1705468"/>
                  </a:lnTo>
                  <a:lnTo>
                    <a:pt x="9404376" y="1729350"/>
                  </a:lnTo>
                  <a:lnTo>
                    <a:pt x="9362224" y="1747156"/>
                  </a:lnTo>
                  <a:lnTo>
                    <a:pt x="9317014" y="1758282"/>
                  </a:lnTo>
                  <a:lnTo>
                    <a:pt x="9269349" y="1762125"/>
                  </a:lnTo>
                  <a:lnTo>
                    <a:pt x="3984625" y="1762125"/>
                  </a:lnTo>
                  <a:lnTo>
                    <a:pt x="1593850" y="1762125"/>
                  </a:lnTo>
                  <a:lnTo>
                    <a:pt x="293750" y="1762125"/>
                  </a:lnTo>
                  <a:lnTo>
                    <a:pt x="246085" y="1758282"/>
                  </a:lnTo>
                  <a:lnTo>
                    <a:pt x="200875" y="1747156"/>
                  </a:lnTo>
                  <a:lnTo>
                    <a:pt x="158723" y="1729350"/>
                  </a:lnTo>
                  <a:lnTo>
                    <a:pt x="120234" y="1705468"/>
                  </a:lnTo>
                  <a:lnTo>
                    <a:pt x="86010" y="1676114"/>
                  </a:lnTo>
                  <a:lnTo>
                    <a:pt x="56656" y="1641890"/>
                  </a:lnTo>
                  <a:lnTo>
                    <a:pt x="32774" y="1603401"/>
                  </a:lnTo>
                  <a:lnTo>
                    <a:pt x="14968" y="1561249"/>
                  </a:lnTo>
                  <a:lnTo>
                    <a:pt x="3842" y="1516039"/>
                  </a:lnTo>
                  <a:lnTo>
                    <a:pt x="0" y="1468374"/>
                  </a:lnTo>
                  <a:lnTo>
                    <a:pt x="0" y="734187"/>
                  </a:lnTo>
                  <a:lnTo>
                    <a:pt x="0" y="848233"/>
                  </a:lnTo>
                  <a:lnTo>
                    <a:pt x="0" y="2937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946" name="object 8"/>
          <p:cNvSpPr/>
          <p:nvPr/>
        </p:nvSpPr>
        <p:spPr>
          <a:xfrm>
            <a:off x="1679400" y="2790000"/>
            <a:ext cx="8841240" cy="1288080"/>
          </a:xfrm>
          <a:prstGeom prst="rect">
            <a:avLst/>
          </a:prstGeom>
          <a:noFill/>
          <a:ln w="0">
            <a:noFill/>
          </a:ln>
        </p:spPr>
        <p:style>
          <a:lnRef idx="0"/>
          <a:fillRef idx="0"/>
          <a:effectRef idx="0"/>
          <a:fontRef idx="minor"/>
        </p:style>
        <p:txBody>
          <a:bodyPr lIns="0" rIns="0" tIns="6480" bIns="0" anchor="t">
            <a:spAutoFit/>
          </a:bodyPr>
          <a:p>
            <a:pPr marL="12600" algn="ctr" defTabSz="914400">
              <a:lnSpc>
                <a:spcPct val="102000"/>
              </a:lnSpc>
              <a:spcBef>
                <a:spcPts val="51"/>
              </a:spcBef>
            </a:pPr>
            <a:r>
              <a:rPr b="0" lang="en-US" sz="2750" spc="-26" strike="noStrike" u="none">
                <a:solidFill>
                  <a:srgbClr val="ffffff"/>
                </a:solidFill>
                <a:uFillTx/>
                <a:latin typeface="Trebuchet MS"/>
              </a:rPr>
              <a:t>Let’s</a:t>
            </a:r>
            <a:r>
              <a:rPr b="0" lang="en-US" sz="2750" spc="-156" strike="noStrike" u="none">
                <a:solidFill>
                  <a:srgbClr val="ffffff"/>
                </a:solidFill>
                <a:uFillTx/>
                <a:latin typeface="Trebuchet MS"/>
              </a:rPr>
              <a:t> </a:t>
            </a:r>
            <a:r>
              <a:rPr b="0" lang="en-US" sz="2750" strike="noStrike" u="none">
                <a:solidFill>
                  <a:srgbClr val="ffffff"/>
                </a:solidFill>
                <a:uFillTx/>
                <a:latin typeface="Trebuchet MS"/>
              </a:rPr>
              <a:t>explore</a:t>
            </a:r>
            <a:r>
              <a:rPr b="0" lang="en-US" sz="2750" spc="-54" strike="noStrike" u="none">
                <a:solidFill>
                  <a:srgbClr val="ffffff"/>
                </a:solidFill>
                <a:uFillTx/>
                <a:latin typeface="Trebuchet MS"/>
              </a:rPr>
              <a:t> </a:t>
            </a:r>
            <a:r>
              <a:rPr b="0" lang="en-US" sz="2750" strike="noStrike" u="none">
                <a:solidFill>
                  <a:srgbClr val="ffffff"/>
                </a:solidFill>
                <a:uFillTx/>
                <a:latin typeface="Trebuchet MS"/>
              </a:rPr>
              <a:t>the</a:t>
            </a:r>
            <a:r>
              <a:rPr b="0" lang="en-US" sz="2750" spc="-54" strike="noStrike" u="none">
                <a:solidFill>
                  <a:srgbClr val="ffffff"/>
                </a:solidFill>
                <a:uFillTx/>
                <a:latin typeface="Trebuchet MS"/>
              </a:rPr>
              <a:t> </a:t>
            </a:r>
            <a:r>
              <a:rPr b="0" lang="en-US" sz="2750" spc="99" strike="noStrike" u="none">
                <a:solidFill>
                  <a:srgbClr val="ffffff"/>
                </a:solidFill>
                <a:uFillTx/>
                <a:latin typeface="Trebuchet MS"/>
              </a:rPr>
              <a:t>scale</a:t>
            </a:r>
            <a:r>
              <a:rPr b="0" lang="en-US" sz="2750" spc="-60" strike="noStrike" u="none">
                <a:solidFill>
                  <a:srgbClr val="ffffff"/>
                </a:solidFill>
                <a:uFillTx/>
                <a:latin typeface="Trebuchet MS"/>
              </a:rPr>
              <a:t> </a:t>
            </a:r>
            <a:r>
              <a:rPr b="0" lang="en-US" sz="2750" strike="noStrike" u="none">
                <a:solidFill>
                  <a:srgbClr val="ffffff"/>
                </a:solidFill>
                <a:uFillTx/>
                <a:latin typeface="Trebuchet MS"/>
              </a:rPr>
              <a:t>at</a:t>
            </a:r>
            <a:r>
              <a:rPr b="0" lang="en-US" sz="2750" spc="-125" strike="noStrike" u="none">
                <a:solidFill>
                  <a:srgbClr val="ffffff"/>
                </a:solidFill>
                <a:uFillTx/>
                <a:latin typeface="Trebuchet MS"/>
              </a:rPr>
              <a:t> </a:t>
            </a:r>
            <a:r>
              <a:rPr b="0" lang="en-US" sz="2750" spc="119" strike="noStrike" u="none">
                <a:solidFill>
                  <a:srgbClr val="ffffff"/>
                </a:solidFill>
                <a:uFillTx/>
                <a:latin typeface="Trebuchet MS"/>
              </a:rPr>
              <a:t>which</a:t>
            </a:r>
            <a:r>
              <a:rPr b="0" lang="en-US" sz="2750" spc="-65" strike="noStrike" u="none">
                <a:solidFill>
                  <a:srgbClr val="ffffff"/>
                </a:solidFill>
                <a:uFillTx/>
                <a:latin typeface="Trebuchet MS"/>
              </a:rPr>
              <a:t> </a:t>
            </a:r>
            <a:r>
              <a:rPr b="1" lang="en-US" sz="2750" spc="96" strike="noStrike" u="none">
                <a:solidFill>
                  <a:srgbClr val="ffffff"/>
                </a:solidFill>
                <a:uFillTx/>
                <a:latin typeface="Trebuchet MS"/>
              </a:rPr>
              <a:t>LoRA</a:t>
            </a:r>
            <a:r>
              <a:rPr b="1" lang="en-US" sz="2750" spc="-119" strike="noStrike" u="none">
                <a:solidFill>
                  <a:srgbClr val="ffffff"/>
                </a:solidFill>
                <a:uFillTx/>
                <a:latin typeface="Trebuchet MS"/>
              </a:rPr>
              <a:t> </a:t>
            </a:r>
            <a:r>
              <a:rPr b="0" lang="en-US" sz="2750" spc="139" strike="noStrike" u="none">
                <a:solidFill>
                  <a:srgbClr val="ffffff"/>
                </a:solidFill>
                <a:uFillTx/>
                <a:latin typeface="Trebuchet MS"/>
              </a:rPr>
              <a:t>can</a:t>
            </a:r>
            <a:r>
              <a:rPr b="0" lang="en-US" sz="2750" spc="-79" strike="noStrike" u="none">
                <a:solidFill>
                  <a:srgbClr val="ffffff"/>
                </a:solidFill>
                <a:uFillTx/>
                <a:latin typeface="Trebuchet MS"/>
              </a:rPr>
              <a:t> </a:t>
            </a:r>
            <a:r>
              <a:rPr b="0" lang="en-US" sz="2750" spc="54" strike="noStrike" u="none">
                <a:solidFill>
                  <a:srgbClr val="ffffff"/>
                </a:solidFill>
                <a:uFillTx/>
                <a:latin typeface="Trebuchet MS"/>
              </a:rPr>
              <a:t>help</a:t>
            </a:r>
            <a:r>
              <a:rPr b="0" lang="en-US" sz="2750" spc="-113" strike="noStrike" u="none">
                <a:solidFill>
                  <a:srgbClr val="ffffff"/>
                </a:solidFill>
                <a:uFillTx/>
                <a:latin typeface="Trebuchet MS"/>
              </a:rPr>
              <a:t> </a:t>
            </a:r>
            <a:r>
              <a:rPr b="0" lang="en-US" sz="2750" spc="40" strike="noStrike" u="none">
                <a:solidFill>
                  <a:srgbClr val="ffffff"/>
                </a:solidFill>
                <a:uFillTx/>
                <a:latin typeface="Trebuchet MS"/>
              </a:rPr>
              <a:t>reduce </a:t>
            </a:r>
            <a:r>
              <a:rPr b="0" lang="en-US" sz="2750" strike="noStrike" u="none">
                <a:solidFill>
                  <a:srgbClr val="ffffff"/>
                </a:solidFill>
                <a:uFillTx/>
                <a:latin typeface="Trebuchet MS"/>
              </a:rPr>
              <a:t>the</a:t>
            </a:r>
            <a:r>
              <a:rPr b="0" lang="en-US" sz="2750" spc="-51" strike="noStrike" u="none">
                <a:solidFill>
                  <a:srgbClr val="ffffff"/>
                </a:solidFill>
                <a:uFillTx/>
                <a:latin typeface="Trebuchet MS"/>
              </a:rPr>
              <a:t> </a:t>
            </a:r>
            <a:r>
              <a:rPr b="0" lang="en-US" sz="2750" spc="130" strike="noStrike" u="none">
                <a:solidFill>
                  <a:srgbClr val="ffffff"/>
                </a:solidFill>
                <a:uFillTx/>
                <a:latin typeface="Trebuchet MS"/>
              </a:rPr>
              <a:t>number</a:t>
            </a:r>
            <a:r>
              <a:rPr b="0" lang="en-US" sz="2750" spc="-99" strike="noStrike" u="none">
                <a:solidFill>
                  <a:srgbClr val="ffffff"/>
                </a:solidFill>
                <a:uFillTx/>
                <a:latin typeface="Trebuchet MS"/>
              </a:rPr>
              <a:t> </a:t>
            </a:r>
            <a:r>
              <a:rPr b="0" lang="en-US" sz="2750" strike="noStrike" u="none">
                <a:solidFill>
                  <a:srgbClr val="ffffff"/>
                </a:solidFill>
                <a:uFillTx/>
                <a:latin typeface="Trebuchet MS"/>
              </a:rPr>
              <a:t>of</a:t>
            </a:r>
            <a:r>
              <a:rPr b="0" lang="en-US" sz="2750" spc="-111" strike="noStrike" u="none">
                <a:solidFill>
                  <a:srgbClr val="ffffff"/>
                </a:solidFill>
                <a:uFillTx/>
                <a:latin typeface="Trebuchet MS"/>
              </a:rPr>
              <a:t> </a:t>
            </a:r>
            <a:r>
              <a:rPr b="0" lang="en-US" sz="2750" spc="85" strike="noStrike" u="none">
                <a:solidFill>
                  <a:srgbClr val="ffffff"/>
                </a:solidFill>
                <a:uFillTx/>
                <a:latin typeface="Trebuchet MS"/>
              </a:rPr>
              <a:t>parameters</a:t>
            </a:r>
            <a:r>
              <a:rPr b="0" lang="en-US" sz="2750" spc="-54" strike="noStrike" u="none">
                <a:solidFill>
                  <a:srgbClr val="ffffff"/>
                </a:solidFill>
                <a:uFillTx/>
                <a:latin typeface="Trebuchet MS"/>
              </a:rPr>
              <a:t> </a:t>
            </a:r>
            <a:r>
              <a:rPr b="0" lang="en-US" sz="2750" spc="51" strike="noStrike" u="none">
                <a:solidFill>
                  <a:srgbClr val="ffffff"/>
                </a:solidFill>
                <a:uFillTx/>
                <a:latin typeface="Trebuchet MS"/>
              </a:rPr>
              <a:t>needed</a:t>
            </a:r>
            <a:r>
              <a:rPr b="0" lang="en-US" sz="2750" spc="-125" strike="noStrike" u="none">
                <a:solidFill>
                  <a:srgbClr val="ffffff"/>
                </a:solidFill>
                <a:uFillTx/>
                <a:latin typeface="Trebuchet MS"/>
              </a:rPr>
              <a:t> </a:t>
            </a:r>
            <a:r>
              <a:rPr b="0" lang="en-US" sz="2750" strike="noStrike" u="none">
                <a:solidFill>
                  <a:srgbClr val="ffffff"/>
                </a:solidFill>
                <a:uFillTx/>
                <a:latin typeface="Trebuchet MS"/>
              </a:rPr>
              <a:t>to</a:t>
            </a:r>
            <a:r>
              <a:rPr b="0" lang="en-US" sz="2750" spc="-74" strike="noStrike" u="none">
                <a:solidFill>
                  <a:srgbClr val="ffffff"/>
                </a:solidFill>
                <a:uFillTx/>
                <a:latin typeface="Trebuchet MS"/>
              </a:rPr>
              <a:t> </a:t>
            </a:r>
            <a:r>
              <a:rPr b="0" lang="en-US" sz="2750" spc="45" strike="noStrike" u="none">
                <a:solidFill>
                  <a:srgbClr val="ffffff"/>
                </a:solidFill>
                <a:uFillTx/>
                <a:latin typeface="Trebuchet MS"/>
              </a:rPr>
              <a:t>achieve </a:t>
            </a:r>
            <a:r>
              <a:rPr b="0" lang="en-US" sz="2750" spc="85" strike="noStrike" u="none">
                <a:solidFill>
                  <a:srgbClr val="ffffff"/>
                </a:solidFill>
                <a:uFillTx/>
                <a:latin typeface="Trebuchet MS"/>
              </a:rPr>
              <a:t>comparable</a:t>
            </a:r>
            <a:r>
              <a:rPr b="0" lang="en-US" sz="2750" spc="-54" strike="noStrike" u="none">
                <a:solidFill>
                  <a:srgbClr val="ffffff"/>
                </a:solidFill>
                <a:uFillTx/>
                <a:latin typeface="Trebuchet MS"/>
              </a:rPr>
              <a:t> </a:t>
            </a:r>
            <a:r>
              <a:rPr b="0" lang="en-US" sz="2750" spc="34" strike="noStrike" u="none">
                <a:solidFill>
                  <a:srgbClr val="ffffff"/>
                </a:solidFill>
                <a:uFillTx/>
                <a:latin typeface="Trebuchet MS"/>
              </a:rPr>
              <a:t>performance!</a:t>
            </a:r>
            <a:endParaRPr b="0" lang="en-US" sz="2750" strike="noStrike" u="none">
              <a:solidFill>
                <a:srgbClr val="000000"/>
              </a:solidFill>
              <a:uFillTx/>
              <a:latin typeface="Arial"/>
            </a:endParaRPr>
          </a:p>
        </p:txBody>
      </p:sp>
      <p:sp>
        <p:nvSpPr>
          <p:cNvPr id="947" name="PlaceHolder 2"/>
          <p:cNvSpPr>
            <a:spLocks noGrp="1"/>
          </p:cNvSpPr>
          <p:nvPr>
            <p:ph type="ftr" idx="81"/>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US"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948" name="PlaceHolder 3"/>
          <p:cNvSpPr>
            <a:spLocks noGrp="1"/>
          </p:cNvSpPr>
          <p:nvPr>
            <p:ph type="sldNum" idx="82"/>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solidFill>
                <a:uFillTx/>
                <a:latin typeface="Trebuchet MS"/>
              </a:defRPr>
            </a:lvl1pPr>
          </a:lstStyle>
          <a:p>
            <a:pPr marL="90000" indent="0" algn="r" defTabSz="914400">
              <a:lnSpc>
                <a:spcPct val="100000"/>
              </a:lnSpc>
              <a:buNone/>
            </a:pPr>
            <a:r>
              <a:rPr b="0" lang="en-US" sz="1200" spc="65" strike="noStrike" u="none">
                <a:solidFill>
                  <a:schemeClr val="dk1"/>
                </a:solidFill>
                <a:uFillTx/>
                <a:latin typeface="Trebuchet MS"/>
              </a:rPr>
              <a:t>48</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950" name="object 3"/>
          <p:cNvSpPr/>
          <p:nvPr/>
        </p:nvSpPr>
        <p:spPr>
          <a:xfrm>
            <a:off x="912960" y="1193040"/>
            <a:ext cx="5364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25" strike="noStrike" u="none">
                <a:solidFill>
                  <a:srgbClr val="464646"/>
                </a:solidFill>
                <a:uFillTx/>
                <a:latin typeface="Trebuchet MS"/>
              </a:rPr>
              <a:t>Number</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9" strike="noStrike" u="none">
                <a:solidFill>
                  <a:srgbClr val="464646"/>
                </a:solidFill>
                <a:uFillTx/>
                <a:latin typeface="Trebuchet MS"/>
              </a:rPr>
              <a:t> </a:t>
            </a:r>
            <a:r>
              <a:rPr b="0" lang="en-US" sz="2750" spc="65" strike="noStrike" u="none">
                <a:solidFill>
                  <a:srgbClr val="464646"/>
                </a:solidFill>
                <a:uFillTx/>
                <a:latin typeface="Trebuchet MS"/>
              </a:rPr>
              <a:t>trainable</a:t>
            </a:r>
            <a:r>
              <a:rPr b="0" lang="en-US" sz="2750" spc="-79" strike="noStrike" u="none">
                <a:solidFill>
                  <a:srgbClr val="464646"/>
                </a:solidFill>
                <a:uFillTx/>
                <a:latin typeface="Trebuchet MS"/>
              </a:rPr>
              <a:t> </a:t>
            </a:r>
            <a:r>
              <a:rPr b="0" lang="en-US" sz="2750" spc="79" strike="noStrike" u="none">
                <a:solidFill>
                  <a:srgbClr val="464646"/>
                </a:solidFill>
                <a:uFillTx/>
                <a:latin typeface="Trebuchet MS"/>
              </a:rPr>
              <a:t>parameters</a:t>
            </a:r>
            <a:endParaRPr b="0" lang="en-US" sz="2750" strike="noStrike" u="none">
              <a:solidFill>
                <a:srgbClr val="000000"/>
              </a:solidFill>
              <a:uFillTx/>
              <a:latin typeface="Arial"/>
            </a:endParaRPr>
          </a:p>
        </p:txBody>
      </p:sp>
      <p:graphicFrame>
        <p:nvGraphicFramePr>
          <p:cNvPr id="951" name="object 4"/>
          <p:cNvGraphicFramePr/>
          <p:nvPr/>
        </p:nvGraphicFramePr>
        <p:xfrm>
          <a:off x="1886400" y="2220120"/>
          <a:ext cx="8127720" cy="3340440"/>
        </p:xfrm>
        <a:graphic>
          <a:graphicData uri="http://schemas.openxmlformats.org/drawingml/2006/table">
            <a:tbl>
              <a:tblPr/>
              <a:tblGrid>
                <a:gridCol w="1625400"/>
                <a:gridCol w="1625400"/>
                <a:gridCol w="1625400"/>
                <a:gridCol w="1625400"/>
                <a:gridCol w="1625400"/>
              </a:tblGrid>
              <a:tr h="370080">
                <a:tc>
                  <a:txBody>
                    <a:bodyPr lIns="0" rIns="0" tIns="29520" bIns="0" anchor="t">
                      <a:noAutofit/>
                    </a:bodyPr>
                    <a:p>
                      <a:pPr marL="92880" defTabSz="914400">
                        <a:lnSpc>
                          <a:spcPct val="100000"/>
                        </a:lnSpc>
                        <a:spcBef>
                          <a:spcPts val="235"/>
                        </a:spcBef>
                      </a:pPr>
                      <a:r>
                        <a:rPr b="1" lang="en-US" sz="1800" spc="-20" strike="noStrike" u="none">
                          <a:solidFill>
                            <a:srgbClr val="ffffff"/>
                          </a:solidFill>
                          <a:uFillTx/>
                          <a:latin typeface="Calibri"/>
                        </a:rPr>
                        <a:t>Rank</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396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540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13B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648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792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0" strike="noStrike" u="none">
                          <a:solidFill>
                            <a:srgbClr val="ffffff"/>
                          </a:solidFill>
                          <a:uFillTx/>
                          <a:latin typeface="Calibri"/>
                        </a:rPr>
                        <a:t>180B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r h="364320">
                <a:tc>
                  <a:txBody>
                    <a:bodyPr lIns="0" rIns="0" tIns="30240" bIns="0" anchor="t">
                      <a:noAutofit/>
                    </a:bodyPr>
                    <a:p>
                      <a:pPr marL="92880" defTabSz="914400">
                        <a:lnSpc>
                          <a:spcPct val="100000"/>
                        </a:lnSpc>
                        <a:spcBef>
                          <a:spcPts val="241"/>
                        </a:spcBef>
                      </a:pPr>
                      <a:r>
                        <a:rPr b="0" lang="en-US" sz="1800" spc="-51" strike="noStrike" u="none">
                          <a:solidFill>
                            <a:srgbClr val="000000"/>
                          </a:solidFill>
                          <a:uFillTx/>
                          <a:latin typeface="Calibri"/>
                        </a:rPr>
                        <a:t>1</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2880">
                      <a:solidFill>
                        <a:srgbClr val="ffffff"/>
                      </a:solidFill>
                      <a:prstDash val="solid"/>
                    </a:lnB>
                    <a:solidFill>
                      <a:srgbClr val="d0d7e8"/>
                    </a:solidFill>
                  </a:tcPr>
                </a:tc>
                <a:tc>
                  <a:txBody>
                    <a:bodyPr lIns="0" rIns="0" tIns="30240" bIns="0" anchor="t">
                      <a:noAutofit/>
                    </a:bodyPr>
                    <a:p>
                      <a:pPr marL="93960" defTabSz="914400">
                        <a:lnSpc>
                          <a:spcPct val="100000"/>
                        </a:lnSpc>
                        <a:spcBef>
                          <a:spcPts val="241"/>
                        </a:spcBef>
                      </a:pPr>
                      <a:r>
                        <a:rPr b="0" lang="en-US" sz="1800" spc="-20" strike="noStrike" u="none">
                          <a:solidFill>
                            <a:srgbClr val="000000"/>
                          </a:solidFill>
                          <a:uFillTx/>
                          <a:latin typeface="Calibri"/>
                        </a:rPr>
                        <a:t>167K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2880">
                      <a:solidFill>
                        <a:srgbClr val="ffffff"/>
                      </a:solidFill>
                      <a:prstDash val="solid"/>
                    </a:lnB>
                    <a:solidFill>
                      <a:srgbClr val="d0d7e8"/>
                    </a:solidFill>
                  </a:tcPr>
                </a:tc>
                <a:tc>
                  <a:txBody>
                    <a:bodyPr lIns="0" rIns="0" tIns="30240" bIns="0" anchor="t">
                      <a:noAutofit/>
                    </a:bodyPr>
                    <a:p>
                      <a:pPr marL="95400" defTabSz="914400">
                        <a:lnSpc>
                          <a:spcPct val="100000"/>
                        </a:lnSpc>
                        <a:spcBef>
                          <a:spcPts val="241"/>
                        </a:spcBef>
                      </a:pPr>
                      <a:r>
                        <a:rPr b="0" lang="en-US" sz="1800" spc="-20" strike="noStrike" u="none">
                          <a:solidFill>
                            <a:srgbClr val="000000"/>
                          </a:solidFill>
                          <a:uFillTx/>
                          <a:latin typeface="Calibri"/>
                        </a:rPr>
                        <a:t>228K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2880">
                      <a:solidFill>
                        <a:srgbClr val="ffffff"/>
                      </a:solidFill>
                      <a:prstDash val="solid"/>
                    </a:lnB>
                    <a:solidFill>
                      <a:srgbClr val="d0d7e8"/>
                    </a:solidFill>
                  </a:tcPr>
                </a:tc>
                <a:tc>
                  <a:txBody>
                    <a:bodyPr lIns="0" rIns="0" tIns="30240" bIns="0" anchor="t">
                      <a:noAutofit/>
                    </a:bodyPr>
                    <a:p>
                      <a:pPr marL="96480" defTabSz="914400">
                        <a:lnSpc>
                          <a:spcPct val="100000"/>
                        </a:lnSpc>
                        <a:spcBef>
                          <a:spcPts val="241"/>
                        </a:spcBef>
                      </a:pPr>
                      <a:r>
                        <a:rPr b="0" lang="en-US" sz="1800" spc="-20" strike="noStrike" u="none">
                          <a:solidFill>
                            <a:srgbClr val="000000"/>
                          </a:solidFill>
                          <a:uFillTx/>
                          <a:latin typeface="Calibri"/>
                        </a:rPr>
                        <a:t>529K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2880">
                      <a:solidFill>
                        <a:srgbClr val="ffffff"/>
                      </a:solidFill>
                      <a:prstDash val="solid"/>
                    </a:lnB>
                    <a:solidFill>
                      <a:srgbClr val="d0d7e8"/>
                    </a:solidFill>
                  </a:tcPr>
                </a:tc>
                <a:tc>
                  <a:txBody>
                    <a:bodyPr lIns="0" rIns="0" tIns="30240" bIns="0" anchor="t">
                      <a:noAutofit/>
                    </a:bodyPr>
                    <a:p>
                      <a:pPr marL="97920" defTabSz="914400">
                        <a:lnSpc>
                          <a:spcPct val="100000"/>
                        </a:lnSpc>
                        <a:spcBef>
                          <a:spcPts val="241"/>
                        </a:spcBef>
                      </a:pPr>
                      <a:r>
                        <a:rPr b="0" lang="en-US" sz="1800" spc="-20" strike="noStrike" u="none">
                          <a:solidFill>
                            <a:srgbClr val="000000"/>
                          </a:solidFill>
                          <a:uFillTx/>
                          <a:latin typeface="Calibri"/>
                        </a:rPr>
                        <a:t>849K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2880">
                      <a:solidFill>
                        <a:srgbClr val="ffffff"/>
                      </a:solidFill>
                      <a:prstDash val="solid"/>
                    </a:lnB>
                    <a:solidFill>
                      <a:srgbClr val="d0d7e8"/>
                    </a:solidFill>
                  </a:tcPr>
                </a:tc>
              </a:tr>
              <a:tr h="3567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w="2880">
                      <a:solidFill>
                        <a:srgbClr val="ffffff"/>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2880">
                      <a:solidFill>
                        <a:srgbClr val="ffffff"/>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2880">
                      <a:solidFill>
                        <a:srgbClr val="ffffff"/>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2880">
                      <a:solidFill>
                        <a:srgbClr val="ffffff"/>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w="2880">
                      <a:solidFill>
                        <a:srgbClr val="ffffff"/>
                      </a:solidFill>
                      <a:prstDash val="solid"/>
                    </a:lnT>
                    <a:lnB w="9360">
                      <a:solidFill>
                        <a:srgbClr val="e9ecf4"/>
                      </a:solidFill>
                      <a:prstDash val="solid"/>
                    </a:lnB>
                    <a:noFill/>
                  </a:tcPr>
                </a:tc>
              </a:tr>
              <a:tr h="40752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w="9360">
                      <a:solidFill>
                        <a:srgbClr val="e9ecf4"/>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9360">
                      <a:solidFill>
                        <a:srgbClr val="e9ecf4"/>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9360">
                      <a:solidFill>
                        <a:srgbClr val="e9ecf4"/>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w="9360">
                      <a:solidFill>
                        <a:srgbClr val="e9ecf4"/>
                      </a:solidFill>
                      <a:prstDash val="solid"/>
                    </a:lnT>
                    <a:lnB w="9360">
                      <a:solidFill>
                        <a:srgbClr val="e9ecf4"/>
                      </a:solidFill>
                      <a:prstDash val="solid"/>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w="9360">
                      <a:solidFill>
                        <a:srgbClr val="e9ecf4"/>
                      </a:solidFill>
                      <a:prstDash val="solid"/>
                    </a:lnT>
                    <a:lnB w="9360">
                      <a:solidFill>
                        <a:srgbClr val="e9ecf4"/>
                      </a:solidFill>
                      <a:prstDash val="solid"/>
                    </a:lnB>
                    <a:noFill/>
                  </a:tcPr>
                </a:tc>
              </a:tr>
              <a:tr h="3711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11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567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solidFill>
                      <a:srgbClr val="f8f8f8"/>
                    </a:solidFill>
                  </a:tcPr>
                </a:tc>
              </a:tr>
            </a:tbl>
          </a:graphicData>
        </a:graphic>
      </p:graphicFrame>
      <p:sp>
        <p:nvSpPr>
          <p:cNvPr id="952" name="object 5"/>
          <p:cNvSpPr/>
          <p:nvPr/>
        </p:nvSpPr>
        <p:spPr>
          <a:xfrm>
            <a:off x="3511800" y="3319560"/>
            <a:ext cx="4889160" cy="360"/>
          </a:xfrm>
          <a:custGeom>
            <a:avLst/>
            <a:gdLst>
              <a:gd name="textAreaLeft" fmla="*/ 0 w 4889160"/>
              <a:gd name="textAreaRight" fmla="*/ 4889520 w 4889160"/>
              <a:gd name="textAreaTop" fmla="*/ 0 h 360"/>
              <a:gd name="textAreaBottom" fmla="*/ 720 h 360"/>
            </a:gdLst>
            <a:ahLst/>
            <a:rect l="textAreaLeft" t="textAreaTop" r="textAreaRight" b="textAreaBottom"/>
            <a:pathLst>
              <a:path w="4889500" h="0">
                <a:moveTo>
                  <a:pt x="0" y="0"/>
                </a:moveTo>
                <a:lnTo>
                  <a:pt x="12700" y="0"/>
                </a:lnTo>
              </a:path>
              <a:path w="4889500" h="0">
                <a:moveTo>
                  <a:pt x="1625600" y="0"/>
                </a:moveTo>
                <a:lnTo>
                  <a:pt x="1638300" y="0"/>
                </a:lnTo>
              </a:path>
              <a:path w="4889500" h="0">
                <a:moveTo>
                  <a:pt x="3251200" y="0"/>
                </a:moveTo>
                <a:lnTo>
                  <a:pt x="3263900" y="0"/>
                </a:lnTo>
              </a:path>
              <a:path w="4889500" h="0">
                <a:moveTo>
                  <a:pt x="4876800" y="0"/>
                </a:moveTo>
                <a:lnTo>
                  <a:pt x="4889500" y="0"/>
                </a:lnTo>
              </a:path>
            </a:pathLst>
          </a:custGeom>
          <a:noFill/>
          <a:ln w="9525">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53" name="object 6"/>
          <p:cNvSpPr/>
          <p:nvPr/>
        </p:nvSpPr>
        <p:spPr>
          <a:xfrm>
            <a:off x="1985760" y="3056040"/>
            <a:ext cx="68158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51" strike="noStrike" u="none">
                <a:solidFill>
                  <a:schemeClr val="dk1"/>
                </a:solidFill>
                <a:uFillTx/>
                <a:latin typeface="Calibri"/>
              </a:rPr>
              <a:t>2</a:t>
            </a:r>
            <a:r>
              <a:rPr b="0" lang="en-US" sz="1800" strike="noStrike" u="none">
                <a:solidFill>
                  <a:schemeClr val="dk1"/>
                </a:solidFill>
                <a:uFillTx/>
                <a:latin typeface="Calibri"/>
              </a:rPr>
              <a:t>	</a:t>
            </a:r>
            <a:r>
              <a:rPr b="0" lang="en-US" sz="1800" spc="-20" strike="noStrike" u="none">
                <a:solidFill>
                  <a:schemeClr val="dk1"/>
                </a:solidFill>
                <a:uFillTx/>
                <a:latin typeface="Calibri"/>
              </a:rPr>
              <a:t>334k</a:t>
            </a:r>
            <a:r>
              <a:rPr b="0" lang="en-US" sz="1800" strike="noStrike" u="none">
                <a:solidFill>
                  <a:schemeClr val="dk1"/>
                </a:solidFill>
                <a:uFillTx/>
                <a:latin typeface="Calibri"/>
              </a:rPr>
              <a:t>	</a:t>
            </a:r>
            <a:r>
              <a:rPr b="0" lang="en-US" sz="1800" spc="-20" strike="noStrike" u="none">
                <a:solidFill>
                  <a:schemeClr val="dk1"/>
                </a:solidFill>
                <a:uFillTx/>
                <a:latin typeface="Calibri"/>
              </a:rPr>
              <a:t>456k</a:t>
            </a:r>
            <a:r>
              <a:rPr b="0" lang="en-US" sz="1800" strike="noStrike" u="none">
                <a:solidFill>
                  <a:schemeClr val="dk1"/>
                </a:solidFill>
                <a:uFillTx/>
                <a:latin typeface="Calibri"/>
              </a:rPr>
              <a:t>	</a:t>
            </a:r>
            <a:r>
              <a:rPr b="0" lang="en-US" sz="1800" spc="-26" strike="noStrike" u="none">
                <a:solidFill>
                  <a:schemeClr val="dk1"/>
                </a:solidFill>
                <a:uFillTx/>
                <a:latin typeface="Calibri"/>
              </a:rPr>
              <a:t>1M</a:t>
            </a:r>
            <a:r>
              <a:rPr b="0" lang="en-US" sz="1800" strike="noStrike" u="none">
                <a:solidFill>
                  <a:schemeClr val="dk1"/>
                </a:solidFill>
                <a:uFillTx/>
                <a:latin typeface="Calibri"/>
              </a:rPr>
              <a:t>	</a:t>
            </a:r>
            <a:r>
              <a:rPr b="0" lang="en-US" sz="1800" spc="-40" strike="noStrike" u="none">
                <a:solidFill>
                  <a:schemeClr val="dk1"/>
                </a:solidFill>
                <a:uFillTx/>
                <a:latin typeface="Calibri"/>
              </a:rPr>
              <a:t>2M</a:t>
            </a:r>
            <a:endParaRPr b="0" lang="en-US" sz="1800" strike="noStrike" u="none">
              <a:solidFill>
                <a:srgbClr val="000000"/>
              </a:solidFill>
              <a:uFillTx/>
              <a:latin typeface="Arial"/>
            </a:endParaRPr>
          </a:p>
        </p:txBody>
      </p:sp>
      <p:sp>
        <p:nvSpPr>
          <p:cNvPr id="954" name="object 7"/>
          <p:cNvSpPr/>
          <p:nvPr/>
        </p:nvSpPr>
        <p:spPr>
          <a:xfrm>
            <a:off x="1985760" y="3427200"/>
            <a:ext cx="68158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51" strike="noStrike" u="none">
                <a:solidFill>
                  <a:schemeClr val="dk1"/>
                </a:solidFill>
                <a:uFillTx/>
                <a:latin typeface="Calibri"/>
              </a:rPr>
              <a:t>8</a:t>
            </a:r>
            <a:r>
              <a:rPr b="0" lang="en-US" sz="1800" strike="noStrike" u="none">
                <a:solidFill>
                  <a:schemeClr val="dk1"/>
                </a:solidFill>
                <a:uFillTx/>
                <a:latin typeface="Calibri"/>
              </a:rPr>
              <a:t>	</a:t>
            </a:r>
            <a:r>
              <a:rPr b="0" lang="en-US" sz="1800" spc="-26" strike="noStrike" u="none">
                <a:solidFill>
                  <a:schemeClr val="dk1"/>
                </a:solidFill>
                <a:uFillTx/>
                <a:latin typeface="Calibri"/>
              </a:rPr>
              <a:t>1M</a:t>
            </a:r>
            <a:r>
              <a:rPr b="0" lang="en-US" sz="1800" strike="noStrike" u="none">
                <a:solidFill>
                  <a:schemeClr val="dk1"/>
                </a:solidFill>
                <a:uFillTx/>
                <a:latin typeface="Calibri"/>
              </a:rPr>
              <a:t>	</a:t>
            </a:r>
            <a:r>
              <a:rPr b="0" lang="en-US" sz="1800" spc="-26" strike="noStrike" u="none">
                <a:solidFill>
                  <a:schemeClr val="dk1"/>
                </a:solidFill>
                <a:uFillTx/>
                <a:latin typeface="Calibri"/>
              </a:rPr>
              <a:t>2M</a:t>
            </a:r>
            <a:r>
              <a:rPr b="0" lang="en-US" sz="1800" strike="noStrike" u="none">
                <a:solidFill>
                  <a:schemeClr val="dk1"/>
                </a:solidFill>
                <a:uFillTx/>
                <a:latin typeface="Calibri"/>
              </a:rPr>
              <a:t>	</a:t>
            </a:r>
            <a:r>
              <a:rPr b="0" lang="en-US" sz="1800" spc="-26" strike="noStrike" u="none">
                <a:solidFill>
                  <a:schemeClr val="dk1"/>
                </a:solidFill>
                <a:uFillTx/>
                <a:latin typeface="Calibri"/>
              </a:rPr>
              <a:t>4M</a:t>
            </a:r>
            <a:r>
              <a:rPr b="0" lang="en-US" sz="1800" strike="noStrike" u="none">
                <a:solidFill>
                  <a:schemeClr val="dk1"/>
                </a:solidFill>
                <a:uFillTx/>
                <a:latin typeface="Calibri"/>
              </a:rPr>
              <a:t>	</a:t>
            </a:r>
            <a:r>
              <a:rPr b="0" lang="en-US" sz="1800" spc="-40" strike="noStrike" u="none">
                <a:solidFill>
                  <a:schemeClr val="dk1"/>
                </a:solidFill>
                <a:uFillTx/>
                <a:latin typeface="Calibri"/>
              </a:rPr>
              <a:t>7M</a:t>
            </a:r>
            <a:endParaRPr b="0" lang="en-US" sz="1800" strike="noStrike" u="none">
              <a:solidFill>
                <a:srgbClr val="000000"/>
              </a:solidFill>
              <a:uFillTx/>
              <a:latin typeface="Arial"/>
            </a:endParaRPr>
          </a:p>
        </p:txBody>
      </p:sp>
      <p:sp>
        <p:nvSpPr>
          <p:cNvPr id="955" name="object 8"/>
          <p:cNvSpPr/>
          <p:nvPr/>
        </p:nvSpPr>
        <p:spPr>
          <a:xfrm>
            <a:off x="1985760" y="3798720"/>
            <a:ext cx="6930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16</a:t>
            </a:r>
            <a:r>
              <a:rPr b="0" lang="en-US" sz="1800" strike="noStrike" u="none">
                <a:solidFill>
                  <a:schemeClr val="dk1"/>
                </a:solidFill>
                <a:uFillTx/>
                <a:latin typeface="Calibri"/>
              </a:rPr>
              <a:t>	</a:t>
            </a:r>
            <a:r>
              <a:rPr b="0" lang="en-US" sz="1800" spc="-26" strike="noStrike" u="none">
                <a:solidFill>
                  <a:schemeClr val="dk1"/>
                </a:solidFill>
                <a:uFillTx/>
                <a:latin typeface="Calibri"/>
              </a:rPr>
              <a:t>3M</a:t>
            </a:r>
            <a:r>
              <a:rPr b="0" lang="en-US" sz="1800" strike="noStrike" u="none">
                <a:solidFill>
                  <a:schemeClr val="dk1"/>
                </a:solidFill>
                <a:uFillTx/>
                <a:latin typeface="Calibri"/>
              </a:rPr>
              <a:t>	</a:t>
            </a:r>
            <a:r>
              <a:rPr b="0" lang="en-US" sz="1800" spc="-26" strike="noStrike" u="none">
                <a:solidFill>
                  <a:schemeClr val="dk1"/>
                </a:solidFill>
                <a:uFillTx/>
                <a:latin typeface="Calibri"/>
              </a:rPr>
              <a:t>4M</a:t>
            </a:r>
            <a:r>
              <a:rPr b="0" lang="en-US" sz="1800" strike="noStrike" u="none">
                <a:solidFill>
                  <a:schemeClr val="dk1"/>
                </a:solidFill>
                <a:uFillTx/>
                <a:latin typeface="Calibri"/>
              </a:rPr>
              <a:t>	</a:t>
            </a:r>
            <a:r>
              <a:rPr b="0" lang="en-US" sz="1800" spc="-26" strike="noStrike" u="none">
                <a:solidFill>
                  <a:schemeClr val="dk1"/>
                </a:solidFill>
                <a:uFillTx/>
                <a:latin typeface="Calibri"/>
              </a:rPr>
              <a:t>8M</a:t>
            </a:r>
            <a:r>
              <a:rPr b="0" lang="en-US" sz="1800" strike="noStrike" u="none">
                <a:solidFill>
                  <a:schemeClr val="dk1"/>
                </a:solidFill>
                <a:uFillTx/>
                <a:latin typeface="Calibri"/>
              </a:rPr>
              <a:t>	</a:t>
            </a:r>
            <a:r>
              <a:rPr b="0" lang="en-US" sz="1800" spc="-34" strike="noStrike" u="none">
                <a:solidFill>
                  <a:schemeClr val="dk1"/>
                </a:solidFill>
                <a:uFillTx/>
                <a:latin typeface="Calibri"/>
              </a:rPr>
              <a:t>14M</a:t>
            </a:r>
            <a:endParaRPr b="0" lang="en-US" sz="1800" strike="noStrike" u="none">
              <a:solidFill>
                <a:srgbClr val="000000"/>
              </a:solidFill>
              <a:uFillTx/>
              <a:latin typeface="Arial"/>
            </a:endParaRPr>
          </a:p>
        </p:txBody>
      </p:sp>
      <p:sp>
        <p:nvSpPr>
          <p:cNvPr id="956" name="object 9"/>
          <p:cNvSpPr/>
          <p:nvPr/>
        </p:nvSpPr>
        <p:spPr>
          <a:xfrm>
            <a:off x="1985760" y="417024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512</a:t>
            </a:r>
            <a:r>
              <a:rPr b="0" lang="en-US" sz="1800" strike="noStrike" u="none">
                <a:solidFill>
                  <a:schemeClr val="dk1"/>
                </a:solidFill>
                <a:uFillTx/>
                <a:latin typeface="Calibri"/>
              </a:rPr>
              <a:t>	</a:t>
            </a:r>
            <a:r>
              <a:rPr b="0" lang="en-US" sz="1800" spc="-26" strike="noStrike" u="none">
                <a:solidFill>
                  <a:schemeClr val="dk1"/>
                </a:solidFill>
                <a:uFillTx/>
                <a:latin typeface="Calibri"/>
              </a:rPr>
              <a:t>86M</a:t>
            </a:r>
            <a:r>
              <a:rPr b="0" lang="en-US" sz="1800" strike="noStrike" u="none">
                <a:solidFill>
                  <a:schemeClr val="dk1"/>
                </a:solidFill>
                <a:uFillTx/>
                <a:latin typeface="Calibri"/>
              </a:rPr>
              <a:t>	</a:t>
            </a:r>
            <a:r>
              <a:rPr b="0" lang="en-US" sz="1800" spc="-20" strike="noStrike" u="none">
                <a:solidFill>
                  <a:schemeClr val="dk1"/>
                </a:solidFill>
                <a:uFillTx/>
                <a:latin typeface="Calibri"/>
              </a:rPr>
              <a:t>117M</a:t>
            </a:r>
            <a:r>
              <a:rPr b="0" lang="en-US" sz="1800" strike="noStrike" u="none">
                <a:solidFill>
                  <a:schemeClr val="dk1"/>
                </a:solidFill>
                <a:uFillTx/>
                <a:latin typeface="Calibri"/>
              </a:rPr>
              <a:t>	</a:t>
            </a:r>
            <a:r>
              <a:rPr b="0" lang="en-US" sz="1800" spc="-20" strike="noStrike" u="none">
                <a:solidFill>
                  <a:schemeClr val="dk1"/>
                </a:solidFill>
                <a:uFillTx/>
                <a:latin typeface="Calibri"/>
              </a:rPr>
              <a:t>270M</a:t>
            </a:r>
            <a:r>
              <a:rPr b="0" lang="en-US" sz="1800" strike="noStrike" u="none">
                <a:solidFill>
                  <a:schemeClr val="dk1"/>
                </a:solidFill>
                <a:uFillTx/>
                <a:latin typeface="Calibri"/>
              </a:rPr>
              <a:t>	</a:t>
            </a:r>
            <a:r>
              <a:rPr b="0" lang="en-US" sz="1800" spc="-20" strike="noStrike" u="none">
                <a:solidFill>
                  <a:schemeClr val="dk1"/>
                </a:solidFill>
                <a:uFillTx/>
                <a:latin typeface="Calibri"/>
              </a:rPr>
              <a:t>434M</a:t>
            </a:r>
            <a:endParaRPr b="0" lang="en-US" sz="1800" strike="noStrike" u="none">
              <a:solidFill>
                <a:srgbClr val="000000"/>
              </a:solidFill>
              <a:uFillTx/>
              <a:latin typeface="Arial"/>
            </a:endParaRPr>
          </a:p>
        </p:txBody>
      </p:sp>
      <p:sp>
        <p:nvSpPr>
          <p:cNvPr id="957" name="object 10"/>
          <p:cNvSpPr/>
          <p:nvPr/>
        </p:nvSpPr>
        <p:spPr>
          <a:xfrm>
            <a:off x="1985760" y="454140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1024</a:t>
            </a:r>
            <a:r>
              <a:rPr b="0" lang="en-US" sz="1800" strike="noStrike" u="none">
                <a:solidFill>
                  <a:schemeClr val="dk1"/>
                </a:solidFill>
                <a:uFillTx/>
                <a:latin typeface="Calibri"/>
              </a:rPr>
              <a:t>	</a:t>
            </a:r>
            <a:r>
              <a:rPr b="0" lang="en-US" sz="1800" spc="-20" strike="noStrike" u="none">
                <a:solidFill>
                  <a:schemeClr val="dk1"/>
                </a:solidFill>
                <a:uFillTx/>
                <a:latin typeface="Calibri"/>
              </a:rPr>
              <a:t>171M</a:t>
            </a:r>
            <a:r>
              <a:rPr b="0" lang="en-US" sz="1800" strike="noStrike" u="none">
                <a:solidFill>
                  <a:schemeClr val="dk1"/>
                </a:solidFill>
                <a:uFillTx/>
                <a:latin typeface="Calibri"/>
              </a:rPr>
              <a:t>	</a:t>
            </a:r>
            <a:r>
              <a:rPr b="0" lang="en-US" sz="1800" spc="-20" strike="noStrike" u="none">
                <a:solidFill>
                  <a:schemeClr val="dk1"/>
                </a:solidFill>
                <a:uFillTx/>
                <a:latin typeface="Calibri"/>
              </a:rPr>
              <a:t>233M</a:t>
            </a:r>
            <a:r>
              <a:rPr b="0" lang="en-US" sz="1800" strike="noStrike" u="none">
                <a:solidFill>
                  <a:schemeClr val="dk1"/>
                </a:solidFill>
                <a:uFillTx/>
                <a:latin typeface="Calibri"/>
              </a:rPr>
              <a:t>	</a:t>
            </a:r>
            <a:r>
              <a:rPr b="0" lang="en-US" sz="1800" spc="-20" strike="noStrike" u="none">
                <a:solidFill>
                  <a:schemeClr val="dk1"/>
                </a:solidFill>
                <a:uFillTx/>
                <a:latin typeface="Calibri"/>
              </a:rPr>
              <a:t>542M</a:t>
            </a:r>
            <a:r>
              <a:rPr b="0" lang="en-US" sz="1800" strike="noStrike" u="none">
                <a:solidFill>
                  <a:schemeClr val="dk1"/>
                </a:solidFill>
                <a:uFillTx/>
                <a:latin typeface="Calibri"/>
              </a:rPr>
              <a:t>	</a:t>
            </a:r>
            <a:r>
              <a:rPr b="0" lang="en-US" sz="1800" spc="-20" strike="noStrike" u="none">
                <a:solidFill>
                  <a:schemeClr val="dk1"/>
                </a:solidFill>
                <a:uFillTx/>
                <a:latin typeface="Calibri"/>
              </a:rPr>
              <a:t>869M</a:t>
            </a:r>
            <a:endParaRPr b="0" lang="en-US" sz="1800" strike="noStrike" u="none">
              <a:solidFill>
                <a:srgbClr val="000000"/>
              </a:solidFill>
              <a:uFillTx/>
              <a:latin typeface="Arial"/>
            </a:endParaRPr>
          </a:p>
        </p:txBody>
      </p:sp>
      <p:sp>
        <p:nvSpPr>
          <p:cNvPr id="958" name="object 11"/>
          <p:cNvSpPr/>
          <p:nvPr/>
        </p:nvSpPr>
        <p:spPr>
          <a:xfrm>
            <a:off x="1985760" y="4912920"/>
            <a:ext cx="67446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8192</a:t>
            </a:r>
            <a:r>
              <a:rPr b="0" lang="en-US" sz="1800" strike="noStrike" u="none">
                <a:solidFill>
                  <a:schemeClr val="dk1"/>
                </a:solidFill>
                <a:uFillTx/>
                <a:latin typeface="Calibri"/>
              </a:rPr>
              <a:t>	</a:t>
            </a:r>
            <a:r>
              <a:rPr b="0" lang="en-US" sz="1800" spc="-20" strike="noStrike" u="none">
                <a:solidFill>
                  <a:schemeClr val="dk1"/>
                </a:solidFill>
                <a:uFillTx/>
                <a:latin typeface="Calibri"/>
              </a:rPr>
              <a:t>1.4B</a:t>
            </a:r>
            <a:r>
              <a:rPr b="0" lang="en-US" sz="1800" strike="noStrike" u="none">
                <a:solidFill>
                  <a:schemeClr val="dk1"/>
                </a:solidFill>
                <a:uFillTx/>
                <a:latin typeface="Calibri"/>
              </a:rPr>
              <a:t>	</a:t>
            </a:r>
            <a:r>
              <a:rPr b="0" lang="en-US" sz="1800" spc="-20" strike="noStrike" u="none">
                <a:solidFill>
                  <a:schemeClr val="dk1"/>
                </a:solidFill>
                <a:uFillTx/>
                <a:latin typeface="Calibri"/>
              </a:rPr>
              <a:t>1.8B</a:t>
            </a:r>
            <a:r>
              <a:rPr b="0" lang="en-US" sz="1800" strike="noStrike" u="none">
                <a:solidFill>
                  <a:schemeClr val="dk1"/>
                </a:solidFill>
                <a:uFillTx/>
                <a:latin typeface="Calibri"/>
              </a:rPr>
              <a:t>	</a:t>
            </a:r>
            <a:r>
              <a:rPr b="0" lang="en-US" sz="1800" spc="-20" strike="noStrike" u="none">
                <a:solidFill>
                  <a:schemeClr val="dk1"/>
                </a:solidFill>
                <a:uFillTx/>
                <a:latin typeface="Calibri"/>
              </a:rPr>
              <a:t>4.3B</a:t>
            </a:r>
            <a:r>
              <a:rPr b="0" lang="en-US" sz="1800" strike="noStrike" u="none">
                <a:solidFill>
                  <a:schemeClr val="dk1"/>
                </a:solidFill>
                <a:uFillTx/>
                <a:latin typeface="Calibri"/>
              </a:rPr>
              <a:t>	</a:t>
            </a:r>
            <a:r>
              <a:rPr b="0" lang="en-US" sz="1800" spc="-40" strike="noStrike" u="none">
                <a:solidFill>
                  <a:schemeClr val="dk1"/>
                </a:solidFill>
                <a:uFillTx/>
                <a:latin typeface="Calibri"/>
              </a:rPr>
              <a:t>7B</a:t>
            </a:r>
            <a:endParaRPr b="0" lang="en-US" sz="1800" strike="noStrike" u="none">
              <a:solidFill>
                <a:srgbClr val="000000"/>
              </a:solidFill>
              <a:uFillTx/>
              <a:latin typeface="Arial"/>
            </a:endParaRPr>
          </a:p>
        </p:txBody>
      </p:sp>
      <p:sp>
        <p:nvSpPr>
          <p:cNvPr id="959" name="object 12"/>
          <p:cNvSpPr/>
          <p:nvPr/>
        </p:nvSpPr>
        <p:spPr>
          <a:xfrm>
            <a:off x="1985760" y="5284080"/>
            <a:ext cx="6984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Full</a:t>
            </a:r>
            <a:r>
              <a:rPr b="0" lang="en-US" sz="1800" strike="noStrike" u="none">
                <a:solidFill>
                  <a:schemeClr val="dk1"/>
                </a:solidFill>
                <a:uFillTx/>
                <a:latin typeface="Calibri"/>
              </a:rPr>
              <a:t>	</a:t>
            </a:r>
            <a:r>
              <a:rPr b="0" lang="en-US" sz="1800" spc="-26" strike="noStrike" u="none">
                <a:solidFill>
                  <a:schemeClr val="dk1"/>
                </a:solidFill>
                <a:uFillTx/>
                <a:latin typeface="Calibri"/>
              </a:rPr>
              <a:t>7B</a:t>
            </a:r>
            <a:r>
              <a:rPr b="0" lang="en-US" sz="1800" strike="noStrike" u="none">
                <a:solidFill>
                  <a:schemeClr val="dk1"/>
                </a:solidFill>
                <a:uFillTx/>
                <a:latin typeface="Calibri"/>
              </a:rPr>
              <a:t>	</a:t>
            </a:r>
            <a:r>
              <a:rPr b="0" lang="en-US" sz="1800" spc="-26" strike="noStrike" u="none">
                <a:solidFill>
                  <a:schemeClr val="dk1"/>
                </a:solidFill>
                <a:uFillTx/>
                <a:latin typeface="Calibri"/>
              </a:rPr>
              <a:t>13B</a:t>
            </a:r>
            <a:r>
              <a:rPr b="0" lang="en-US" sz="1800" strike="noStrike" u="none">
                <a:solidFill>
                  <a:schemeClr val="dk1"/>
                </a:solidFill>
                <a:uFillTx/>
                <a:latin typeface="Calibri"/>
              </a:rPr>
              <a:t>	</a:t>
            </a:r>
            <a:r>
              <a:rPr b="0" lang="en-US" sz="1800" spc="-26" strike="noStrike" u="none">
                <a:solidFill>
                  <a:schemeClr val="dk1"/>
                </a:solidFill>
                <a:uFillTx/>
                <a:latin typeface="Calibri"/>
              </a:rPr>
              <a:t>70B</a:t>
            </a:r>
            <a:r>
              <a:rPr b="0" lang="en-US" sz="1800" strike="noStrike" u="none">
                <a:solidFill>
                  <a:schemeClr val="dk1"/>
                </a:solidFill>
                <a:uFillTx/>
                <a:latin typeface="Calibri"/>
              </a:rPr>
              <a:t>	</a:t>
            </a:r>
            <a:r>
              <a:rPr b="0" lang="en-US" sz="1800" spc="-20" strike="noStrike" u="none">
                <a:solidFill>
                  <a:schemeClr val="dk1"/>
                </a:solidFill>
                <a:uFillTx/>
                <a:latin typeface="Calibri"/>
              </a:rPr>
              <a:t>180B</a:t>
            </a:r>
            <a:endParaRPr b="0" lang="en-US" sz="1800" strike="noStrike" u="none">
              <a:solidFill>
                <a:srgbClr val="000000"/>
              </a:solidFill>
              <a:uFillTx/>
              <a:latin typeface="Arial"/>
            </a:endParaRPr>
          </a:p>
        </p:txBody>
      </p:sp>
      <p:sp>
        <p:nvSpPr>
          <p:cNvPr id="960" name="object 13"/>
          <p:cNvSpPr/>
          <p:nvPr/>
        </p:nvSpPr>
        <p:spPr>
          <a:xfrm>
            <a:off x="1895400" y="2962440"/>
            <a:ext cx="8124480" cy="2657160"/>
          </a:xfrm>
          <a:custGeom>
            <a:avLst/>
            <a:gdLst>
              <a:gd name="textAreaLeft" fmla="*/ 0 w 8124480"/>
              <a:gd name="textAreaRight" fmla="*/ 8124840 w 8124480"/>
              <a:gd name="textAreaTop" fmla="*/ 0 h 2657160"/>
              <a:gd name="textAreaBottom" fmla="*/ 2657520 h 2657160"/>
            </a:gdLst>
            <a:ahLst/>
            <a:rect l="textAreaLeft" t="textAreaTop" r="textAreaRight" b="textAreaBottom"/>
            <a:pathLst>
              <a:path w="8124825" h="2657475">
                <a:moveTo>
                  <a:pt x="8124825" y="361950"/>
                </a:moveTo>
                <a:lnTo>
                  <a:pt x="0" y="361950"/>
                </a:lnTo>
                <a:lnTo>
                  <a:pt x="0" y="714375"/>
                </a:lnTo>
                <a:lnTo>
                  <a:pt x="0" y="1066800"/>
                </a:lnTo>
                <a:lnTo>
                  <a:pt x="0" y="2657475"/>
                </a:lnTo>
                <a:lnTo>
                  <a:pt x="8124825" y="2657475"/>
                </a:lnTo>
                <a:lnTo>
                  <a:pt x="8124825" y="714375"/>
                </a:lnTo>
                <a:lnTo>
                  <a:pt x="8124825" y="361950"/>
                </a:lnTo>
                <a:close/>
              </a:path>
              <a:path w="8124825" h="2657475">
                <a:moveTo>
                  <a:pt x="8124825" y="0"/>
                </a:moveTo>
                <a:lnTo>
                  <a:pt x="0" y="0"/>
                </a:lnTo>
                <a:lnTo>
                  <a:pt x="0" y="352425"/>
                </a:lnTo>
                <a:lnTo>
                  <a:pt x="8124825" y="352425"/>
                </a:lnTo>
                <a:lnTo>
                  <a:pt x="8124825" y="0"/>
                </a:lnTo>
                <a:close/>
              </a:path>
            </a:pathLst>
          </a:custGeom>
          <a:solidFill>
            <a:srgbClr val="f8f8f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61" name="PlaceHolder 2"/>
          <p:cNvSpPr>
            <a:spLocks noGrp="1"/>
          </p:cNvSpPr>
          <p:nvPr>
            <p:ph type="ftr" idx="83"/>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962" name="PlaceHolder 3"/>
          <p:cNvSpPr>
            <a:spLocks noGrp="1"/>
          </p:cNvSpPr>
          <p:nvPr>
            <p:ph type="sldNum" idx="84"/>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49</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964" name="object 3"/>
          <p:cNvSpPr/>
          <p:nvPr/>
        </p:nvSpPr>
        <p:spPr>
          <a:xfrm>
            <a:off x="912960" y="1193040"/>
            <a:ext cx="5364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25" strike="noStrike" u="none">
                <a:solidFill>
                  <a:srgbClr val="464646"/>
                </a:solidFill>
                <a:uFillTx/>
                <a:latin typeface="Trebuchet MS"/>
              </a:rPr>
              <a:t>Number</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9" strike="noStrike" u="none">
                <a:solidFill>
                  <a:srgbClr val="464646"/>
                </a:solidFill>
                <a:uFillTx/>
                <a:latin typeface="Trebuchet MS"/>
              </a:rPr>
              <a:t> </a:t>
            </a:r>
            <a:r>
              <a:rPr b="0" lang="en-US" sz="2750" spc="65" strike="noStrike" u="none">
                <a:solidFill>
                  <a:srgbClr val="464646"/>
                </a:solidFill>
                <a:uFillTx/>
                <a:latin typeface="Trebuchet MS"/>
              </a:rPr>
              <a:t>trainable</a:t>
            </a:r>
            <a:r>
              <a:rPr b="0" lang="en-US" sz="2750" spc="-79" strike="noStrike" u="none">
                <a:solidFill>
                  <a:srgbClr val="464646"/>
                </a:solidFill>
                <a:uFillTx/>
                <a:latin typeface="Trebuchet MS"/>
              </a:rPr>
              <a:t> </a:t>
            </a:r>
            <a:r>
              <a:rPr b="0" lang="en-US" sz="2750" spc="79" strike="noStrike" u="none">
                <a:solidFill>
                  <a:srgbClr val="464646"/>
                </a:solidFill>
                <a:uFillTx/>
                <a:latin typeface="Trebuchet MS"/>
              </a:rPr>
              <a:t>parameters</a:t>
            </a:r>
            <a:endParaRPr b="0" lang="en-US" sz="2750" strike="noStrike" u="none">
              <a:solidFill>
                <a:srgbClr val="000000"/>
              </a:solidFill>
              <a:uFillTx/>
              <a:latin typeface="Arial"/>
            </a:endParaRPr>
          </a:p>
        </p:txBody>
      </p:sp>
      <p:graphicFrame>
        <p:nvGraphicFramePr>
          <p:cNvPr id="965" name="object 4"/>
          <p:cNvGraphicFramePr/>
          <p:nvPr/>
        </p:nvGraphicFramePr>
        <p:xfrm>
          <a:off x="1886400" y="2220120"/>
          <a:ext cx="8127720" cy="3340440"/>
        </p:xfrm>
        <a:graphic>
          <a:graphicData uri="http://schemas.openxmlformats.org/drawingml/2006/table">
            <a:tbl>
              <a:tblPr/>
              <a:tblGrid>
                <a:gridCol w="1625400"/>
                <a:gridCol w="1625400"/>
                <a:gridCol w="1625400"/>
                <a:gridCol w="1625400"/>
                <a:gridCol w="1625400"/>
              </a:tblGrid>
              <a:tr h="370080">
                <a:tc>
                  <a:txBody>
                    <a:bodyPr lIns="0" rIns="0" tIns="29520" bIns="0" anchor="t">
                      <a:noAutofit/>
                    </a:bodyPr>
                    <a:p>
                      <a:pPr marL="92880" defTabSz="914400">
                        <a:lnSpc>
                          <a:spcPct val="100000"/>
                        </a:lnSpc>
                        <a:spcBef>
                          <a:spcPts val="235"/>
                        </a:spcBef>
                      </a:pPr>
                      <a:r>
                        <a:rPr b="1" lang="en-US" sz="1800" spc="-20" strike="noStrike" u="none">
                          <a:solidFill>
                            <a:srgbClr val="ffffff"/>
                          </a:solidFill>
                          <a:uFillTx/>
                          <a:latin typeface="Calibri"/>
                        </a:rPr>
                        <a:t>Rank</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396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540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13B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648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792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0" strike="noStrike" u="none">
                          <a:solidFill>
                            <a:srgbClr val="ffffff"/>
                          </a:solidFill>
                          <a:uFillTx/>
                          <a:latin typeface="Calibri"/>
                        </a:rPr>
                        <a:t>180B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r h="370080">
                <a:tc>
                  <a:txBody>
                    <a:bodyPr lIns="0" rIns="0" tIns="30240" bIns="0" anchor="t">
                      <a:noAutofit/>
                    </a:bodyPr>
                    <a:p>
                      <a:pPr marL="92880" defTabSz="914400">
                        <a:lnSpc>
                          <a:spcPct val="100000"/>
                        </a:lnSpc>
                        <a:spcBef>
                          <a:spcPts val="241"/>
                        </a:spcBef>
                      </a:pPr>
                      <a:r>
                        <a:rPr b="0" lang="en-US" sz="1800" spc="-51" strike="noStrike" u="none">
                          <a:solidFill>
                            <a:srgbClr val="000000"/>
                          </a:solidFill>
                          <a:uFillTx/>
                          <a:latin typeface="Calibri"/>
                        </a:rPr>
                        <a:t>1</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3960" defTabSz="914400">
                        <a:lnSpc>
                          <a:spcPct val="100000"/>
                        </a:lnSpc>
                        <a:spcBef>
                          <a:spcPts val="241"/>
                        </a:spcBef>
                      </a:pPr>
                      <a:r>
                        <a:rPr b="0" lang="en-US" sz="1800" spc="-20" strike="noStrike" u="none">
                          <a:solidFill>
                            <a:srgbClr val="000000"/>
                          </a:solidFill>
                          <a:uFillTx/>
                          <a:latin typeface="Calibri"/>
                        </a:rPr>
                        <a:t>167K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5400" defTabSz="914400">
                        <a:lnSpc>
                          <a:spcPct val="100000"/>
                        </a:lnSpc>
                        <a:spcBef>
                          <a:spcPts val="241"/>
                        </a:spcBef>
                      </a:pPr>
                      <a:r>
                        <a:rPr b="0" lang="en-US" sz="1800" spc="-20" strike="noStrike" u="none">
                          <a:solidFill>
                            <a:srgbClr val="000000"/>
                          </a:solidFill>
                          <a:uFillTx/>
                          <a:latin typeface="Calibri"/>
                        </a:rPr>
                        <a:t>228K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6480" defTabSz="914400">
                        <a:lnSpc>
                          <a:spcPct val="100000"/>
                        </a:lnSpc>
                        <a:spcBef>
                          <a:spcPts val="241"/>
                        </a:spcBef>
                      </a:pPr>
                      <a:r>
                        <a:rPr b="0" lang="en-US" sz="1800" spc="-20" strike="noStrike" u="none">
                          <a:solidFill>
                            <a:srgbClr val="000000"/>
                          </a:solidFill>
                          <a:uFillTx/>
                          <a:latin typeface="Calibri"/>
                        </a:rPr>
                        <a:t>529K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7920" defTabSz="914400">
                        <a:lnSpc>
                          <a:spcPct val="100000"/>
                        </a:lnSpc>
                        <a:spcBef>
                          <a:spcPts val="241"/>
                        </a:spcBef>
                      </a:pPr>
                      <a:r>
                        <a:rPr b="0" lang="en-US" sz="1800" spc="-20" strike="noStrike" u="none">
                          <a:solidFill>
                            <a:srgbClr val="000000"/>
                          </a:solidFill>
                          <a:uFillTx/>
                          <a:latin typeface="Calibri"/>
                        </a:rPr>
                        <a:t>849K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r>
              <a:tr h="356040">
                <a:tc>
                  <a:txBody>
                    <a:bodyPr lIns="0" rIns="0" tIns="30960" bIns="0" anchor="t">
                      <a:noAutofit/>
                    </a:bodyPr>
                    <a:p>
                      <a:pPr marL="92880" defTabSz="914400">
                        <a:lnSpc>
                          <a:spcPct val="100000"/>
                        </a:lnSpc>
                        <a:spcBef>
                          <a:spcPts val="244"/>
                        </a:spcBef>
                      </a:pPr>
                      <a:r>
                        <a:rPr b="0" lang="en-US" sz="1800" spc="-51" strike="noStrike" u="none">
                          <a:solidFill>
                            <a:srgbClr val="000000"/>
                          </a:solidFill>
                          <a:uFillTx/>
                          <a:latin typeface="Calibri"/>
                        </a:rPr>
                        <a:t>2</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3960" defTabSz="914400">
                        <a:lnSpc>
                          <a:spcPct val="100000"/>
                        </a:lnSpc>
                        <a:spcBef>
                          <a:spcPts val="244"/>
                        </a:spcBef>
                      </a:pPr>
                      <a:r>
                        <a:rPr b="0" lang="en-US" sz="1800" spc="-20" strike="noStrike" u="none">
                          <a:solidFill>
                            <a:srgbClr val="000000"/>
                          </a:solidFill>
                          <a:uFillTx/>
                          <a:latin typeface="Calibri"/>
                        </a:rPr>
                        <a:t>334K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5400" defTabSz="914400">
                        <a:lnSpc>
                          <a:spcPct val="100000"/>
                        </a:lnSpc>
                        <a:spcBef>
                          <a:spcPts val="244"/>
                        </a:spcBef>
                      </a:pPr>
                      <a:r>
                        <a:rPr b="0" lang="en-US" sz="1800" spc="-20" strike="noStrike" u="none">
                          <a:solidFill>
                            <a:srgbClr val="000000"/>
                          </a:solidFill>
                          <a:uFillTx/>
                          <a:latin typeface="Calibri"/>
                        </a:rPr>
                        <a:t>456K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6480" defTabSz="914400">
                        <a:lnSpc>
                          <a:spcPct val="100000"/>
                        </a:lnSpc>
                        <a:spcBef>
                          <a:spcPts val="244"/>
                        </a:spcBef>
                      </a:pPr>
                      <a:r>
                        <a:rPr b="0" lang="en-US" sz="1800" spc="-26" strike="noStrike" u="none">
                          <a:solidFill>
                            <a:srgbClr val="000000"/>
                          </a:solidFill>
                          <a:uFillTx/>
                          <a:latin typeface="Calibri"/>
                        </a:rPr>
                        <a:t>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7920" defTabSz="914400">
                        <a:lnSpc>
                          <a:spcPct val="100000"/>
                        </a:lnSpc>
                        <a:spcBef>
                          <a:spcPts val="244"/>
                        </a:spcBef>
                      </a:pPr>
                      <a:r>
                        <a:rPr b="0" lang="en-US" sz="1800" spc="-26" strike="noStrike" u="none">
                          <a:solidFill>
                            <a:srgbClr val="000000"/>
                          </a:solidFill>
                          <a:uFillTx/>
                          <a:latin typeface="Calibri"/>
                        </a:rPr>
                        <a:t>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40248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11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11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56760">
                <a:tc>
                  <a:txBody>
                    <a:bodyPr lIns="0" rIns="0" tIns="0" bIns="0" anchor="t">
                      <a:noAutofit/>
                    </a:bodyPr>
                    <a:p>
                      <a:endParaRPr b="0" lang="en-US" sz="2100" strike="noStrike" u="none">
                        <a:solidFill>
                          <a:srgbClr val="000000"/>
                        </a:solidFill>
                        <a:uFillTx/>
                        <a:latin typeface="Times New Roman"/>
                      </a:endParaRPr>
                    </a:p>
                  </a:txBody>
                  <a:tcPr anchor="t">
                    <a:lnL w="12240">
                      <a:solidFill>
                        <a:srgbClr val="ffffff"/>
                      </a:solidFill>
                      <a:prstDash val="solid"/>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100" strike="noStrike" u="none">
                        <a:solidFill>
                          <a:srgbClr val="000000"/>
                        </a:solidFill>
                        <a:uFillTx/>
                        <a:latin typeface="Times New Roman"/>
                      </a:endParaRPr>
                    </a:p>
                  </a:txBody>
                  <a:tcPr anchor="t">
                    <a:lnL>
                      <a:noFill/>
                    </a:lnL>
                    <a:lnR w="12240">
                      <a:solidFill>
                        <a:srgbClr val="ffffff"/>
                      </a:solidFill>
                      <a:prstDash val="solid"/>
                    </a:lnR>
                    <a:lnT>
                      <a:noFill/>
                    </a:lnT>
                    <a:lnB>
                      <a:noFill/>
                    </a:lnB>
                    <a:solidFill>
                      <a:srgbClr val="f8f8f8"/>
                    </a:solidFill>
                  </a:tcPr>
                </a:tc>
              </a:tr>
            </a:tbl>
          </a:graphicData>
        </a:graphic>
      </p:graphicFrame>
      <p:sp>
        <p:nvSpPr>
          <p:cNvPr id="966" name="object 5"/>
          <p:cNvSpPr/>
          <p:nvPr/>
        </p:nvSpPr>
        <p:spPr>
          <a:xfrm>
            <a:off x="1985760" y="3427200"/>
            <a:ext cx="68158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51" strike="noStrike" u="none">
                <a:solidFill>
                  <a:schemeClr val="dk1"/>
                </a:solidFill>
                <a:uFillTx/>
                <a:latin typeface="Calibri"/>
              </a:rPr>
              <a:t>8</a:t>
            </a:r>
            <a:r>
              <a:rPr b="0" lang="en-US" sz="1800" strike="noStrike" u="none">
                <a:solidFill>
                  <a:schemeClr val="dk1"/>
                </a:solidFill>
                <a:uFillTx/>
                <a:latin typeface="Calibri"/>
              </a:rPr>
              <a:t>	</a:t>
            </a:r>
            <a:r>
              <a:rPr b="0" lang="en-US" sz="1800" spc="-26" strike="noStrike" u="none">
                <a:solidFill>
                  <a:schemeClr val="dk1"/>
                </a:solidFill>
                <a:uFillTx/>
                <a:latin typeface="Calibri"/>
              </a:rPr>
              <a:t>1M</a:t>
            </a:r>
            <a:r>
              <a:rPr b="0" lang="en-US" sz="1800" strike="noStrike" u="none">
                <a:solidFill>
                  <a:schemeClr val="dk1"/>
                </a:solidFill>
                <a:uFillTx/>
                <a:latin typeface="Calibri"/>
              </a:rPr>
              <a:t>	</a:t>
            </a:r>
            <a:r>
              <a:rPr b="0" lang="en-US" sz="1800" spc="-26" strike="noStrike" u="none">
                <a:solidFill>
                  <a:schemeClr val="dk1"/>
                </a:solidFill>
                <a:uFillTx/>
                <a:latin typeface="Calibri"/>
              </a:rPr>
              <a:t>2M</a:t>
            </a:r>
            <a:r>
              <a:rPr b="0" lang="en-US" sz="1800" strike="noStrike" u="none">
                <a:solidFill>
                  <a:schemeClr val="dk1"/>
                </a:solidFill>
                <a:uFillTx/>
                <a:latin typeface="Calibri"/>
              </a:rPr>
              <a:t>	</a:t>
            </a:r>
            <a:r>
              <a:rPr b="0" lang="en-US" sz="1800" spc="-26" strike="noStrike" u="none">
                <a:solidFill>
                  <a:schemeClr val="dk1"/>
                </a:solidFill>
                <a:uFillTx/>
                <a:latin typeface="Calibri"/>
              </a:rPr>
              <a:t>4M</a:t>
            </a:r>
            <a:r>
              <a:rPr b="0" lang="en-US" sz="1800" strike="noStrike" u="none">
                <a:solidFill>
                  <a:schemeClr val="dk1"/>
                </a:solidFill>
                <a:uFillTx/>
                <a:latin typeface="Calibri"/>
              </a:rPr>
              <a:t>	</a:t>
            </a:r>
            <a:r>
              <a:rPr b="0" lang="en-US" sz="1800" spc="-40" strike="noStrike" u="none">
                <a:solidFill>
                  <a:schemeClr val="dk1"/>
                </a:solidFill>
                <a:uFillTx/>
                <a:latin typeface="Calibri"/>
              </a:rPr>
              <a:t>7M</a:t>
            </a:r>
            <a:endParaRPr b="0" lang="en-US" sz="1800" strike="noStrike" u="none">
              <a:solidFill>
                <a:srgbClr val="000000"/>
              </a:solidFill>
              <a:uFillTx/>
              <a:latin typeface="Arial"/>
            </a:endParaRPr>
          </a:p>
        </p:txBody>
      </p:sp>
      <p:sp>
        <p:nvSpPr>
          <p:cNvPr id="967" name="object 6"/>
          <p:cNvSpPr/>
          <p:nvPr/>
        </p:nvSpPr>
        <p:spPr>
          <a:xfrm>
            <a:off x="1985760" y="3798720"/>
            <a:ext cx="6930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16</a:t>
            </a:r>
            <a:r>
              <a:rPr b="0" lang="en-US" sz="1800" strike="noStrike" u="none">
                <a:solidFill>
                  <a:schemeClr val="dk1"/>
                </a:solidFill>
                <a:uFillTx/>
                <a:latin typeface="Calibri"/>
              </a:rPr>
              <a:t>	</a:t>
            </a:r>
            <a:r>
              <a:rPr b="0" lang="en-US" sz="1800" spc="-26" strike="noStrike" u="none">
                <a:solidFill>
                  <a:schemeClr val="dk1"/>
                </a:solidFill>
                <a:uFillTx/>
                <a:latin typeface="Calibri"/>
              </a:rPr>
              <a:t>3M</a:t>
            </a:r>
            <a:r>
              <a:rPr b="0" lang="en-US" sz="1800" strike="noStrike" u="none">
                <a:solidFill>
                  <a:schemeClr val="dk1"/>
                </a:solidFill>
                <a:uFillTx/>
                <a:latin typeface="Calibri"/>
              </a:rPr>
              <a:t>	</a:t>
            </a:r>
            <a:r>
              <a:rPr b="0" lang="en-US" sz="1800" spc="-26" strike="noStrike" u="none">
                <a:solidFill>
                  <a:schemeClr val="dk1"/>
                </a:solidFill>
                <a:uFillTx/>
                <a:latin typeface="Calibri"/>
              </a:rPr>
              <a:t>4M</a:t>
            </a:r>
            <a:r>
              <a:rPr b="0" lang="en-US" sz="1800" strike="noStrike" u="none">
                <a:solidFill>
                  <a:schemeClr val="dk1"/>
                </a:solidFill>
                <a:uFillTx/>
                <a:latin typeface="Calibri"/>
              </a:rPr>
              <a:t>	</a:t>
            </a:r>
            <a:r>
              <a:rPr b="0" lang="en-US" sz="1800" spc="-26" strike="noStrike" u="none">
                <a:solidFill>
                  <a:schemeClr val="dk1"/>
                </a:solidFill>
                <a:uFillTx/>
                <a:latin typeface="Calibri"/>
              </a:rPr>
              <a:t>8M</a:t>
            </a:r>
            <a:r>
              <a:rPr b="0" lang="en-US" sz="1800" strike="noStrike" u="none">
                <a:solidFill>
                  <a:schemeClr val="dk1"/>
                </a:solidFill>
                <a:uFillTx/>
                <a:latin typeface="Calibri"/>
              </a:rPr>
              <a:t>	</a:t>
            </a:r>
            <a:r>
              <a:rPr b="0" lang="en-US" sz="1800" spc="-34" strike="noStrike" u="none">
                <a:solidFill>
                  <a:schemeClr val="dk1"/>
                </a:solidFill>
                <a:uFillTx/>
                <a:latin typeface="Calibri"/>
              </a:rPr>
              <a:t>14M</a:t>
            </a:r>
            <a:endParaRPr b="0" lang="en-US" sz="1800" strike="noStrike" u="none">
              <a:solidFill>
                <a:srgbClr val="000000"/>
              </a:solidFill>
              <a:uFillTx/>
              <a:latin typeface="Arial"/>
            </a:endParaRPr>
          </a:p>
        </p:txBody>
      </p:sp>
      <p:sp>
        <p:nvSpPr>
          <p:cNvPr id="968" name="object 7"/>
          <p:cNvSpPr/>
          <p:nvPr/>
        </p:nvSpPr>
        <p:spPr>
          <a:xfrm>
            <a:off x="1985760" y="417024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512</a:t>
            </a:r>
            <a:r>
              <a:rPr b="0" lang="en-US" sz="1800" strike="noStrike" u="none">
                <a:solidFill>
                  <a:schemeClr val="dk1"/>
                </a:solidFill>
                <a:uFillTx/>
                <a:latin typeface="Calibri"/>
              </a:rPr>
              <a:t>	</a:t>
            </a:r>
            <a:r>
              <a:rPr b="0" lang="en-US" sz="1800" spc="-26" strike="noStrike" u="none">
                <a:solidFill>
                  <a:schemeClr val="dk1"/>
                </a:solidFill>
                <a:uFillTx/>
                <a:latin typeface="Calibri"/>
              </a:rPr>
              <a:t>86M</a:t>
            </a:r>
            <a:r>
              <a:rPr b="0" lang="en-US" sz="1800" strike="noStrike" u="none">
                <a:solidFill>
                  <a:schemeClr val="dk1"/>
                </a:solidFill>
                <a:uFillTx/>
                <a:latin typeface="Calibri"/>
              </a:rPr>
              <a:t>	</a:t>
            </a:r>
            <a:r>
              <a:rPr b="0" lang="en-US" sz="1800" spc="-20" strike="noStrike" u="none">
                <a:solidFill>
                  <a:schemeClr val="dk1"/>
                </a:solidFill>
                <a:uFillTx/>
                <a:latin typeface="Calibri"/>
              </a:rPr>
              <a:t>117M</a:t>
            </a:r>
            <a:r>
              <a:rPr b="0" lang="en-US" sz="1800" strike="noStrike" u="none">
                <a:solidFill>
                  <a:schemeClr val="dk1"/>
                </a:solidFill>
                <a:uFillTx/>
                <a:latin typeface="Calibri"/>
              </a:rPr>
              <a:t>	</a:t>
            </a:r>
            <a:r>
              <a:rPr b="0" lang="en-US" sz="1800" spc="-20" strike="noStrike" u="none">
                <a:solidFill>
                  <a:schemeClr val="dk1"/>
                </a:solidFill>
                <a:uFillTx/>
                <a:latin typeface="Calibri"/>
              </a:rPr>
              <a:t>270M</a:t>
            </a:r>
            <a:r>
              <a:rPr b="0" lang="en-US" sz="1800" strike="noStrike" u="none">
                <a:solidFill>
                  <a:schemeClr val="dk1"/>
                </a:solidFill>
                <a:uFillTx/>
                <a:latin typeface="Calibri"/>
              </a:rPr>
              <a:t>	</a:t>
            </a:r>
            <a:r>
              <a:rPr b="0" lang="en-US" sz="1800" spc="-20" strike="noStrike" u="none">
                <a:solidFill>
                  <a:schemeClr val="dk1"/>
                </a:solidFill>
                <a:uFillTx/>
                <a:latin typeface="Calibri"/>
              </a:rPr>
              <a:t>434M</a:t>
            </a:r>
            <a:endParaRPr b="0" lang="en-US" sz="1800" strike="noStrike" u="none">
              <a:solidFill>
                <a:srgbClr val="000000"/>
              </a:solidFill>
              <a:uFillTx/>
              <a:latin typeface="Arial"/>
            </a:endParaRPr>
          </a:p>
        </p:txBody>
      </p:sp>
      <p:sp>
        <p:nvSpPr>
          <p:cNvPr id="969" name="object 8"/>
          <p:cNvSpPr/>
          <p:nvPr/>
        </p:nvSpPr>
        <p:spPr>
          <a:xfrm>
            <a:off x="1985760" y="454140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1024</a:t>
            </a:r>
            <a:r>
              <a:rPr b="0" lang="en-US" sz="1800" strike="noStrike" u="none">
                <a:solidFill>
                  <a:schemeClr val="dk1"/>
                </a:solidFill>
                <a:uFillTx/>
                <a:latin typeface="Calibri"/>
              </a:rPr>
              <a:t>	</a:t>
            </a:r>
            <a:r>
              <a:rPr b="0" lang="en-US" sz="1800" spc="-20" strike="noStrike" u="none">
                <a:solidFill>
                  <a:schemeClr val="dk1"/>
                </a:solidFill>
                <a:uFillTx/>
                <a:latin typeface="Calibri"/>
              </a:rPr>
              <a:t>171M</a:t>
            </a:r>
            <a:r>
              <a:rPr b="0" lang="en-US" sz="1800" strike="noStrike" u="none">
                <a:solidFill>
                  <a:schemeClr val="dk1"/>
                </a:solidFill>
                <a:uFillTx/>
                <a:latin typeface="Calibri"/>
              </a:rPr>
              <a:t>	</a:t>
            </a:r>
            <a:r>
              <a:rPr b="0" lang="en-US" sz="1800" spc="-20" strike="noStrike" u="none">
                <a:solidFill>
                  <a:schemeClr val="dk1"/>
                </a:solidFill>
                <a:uFillTx/>
                <a:latin typeface="Calibri"/>
              </a:rPr>
              <a:t>233M</a:t>
            </a:r>
            <a:r>
              <a:rPr b="0" lang="en-US" sz="1800" strike="noStrike" u="none">
                <a:solidFill>
                  <a:schemeClr val="dk1"/>
                </a:solidFill>
                <a:uFillTx/>
                <a:latin typeface="Calibri"/>
              </a:rPr>
              <a:t>	</a:t>
            </a:r>
            <a:r>
              <a:rPr b="0" lang="en-US" sz="1800" spc="-20" strike="noStrike" u="none">
                <a:solidFill>
                  <a:schemeClr val="dk1"/>
                </a:solidFill>
                <a:uFillTx/>
                <a:latin typeface="Calibri"/>
              </a:rPr>
              <a:t>542M</a:t>
            </a:r>
            <a:r>
              <a:rPr b="0" lang="en-US" sz="1800" strike="noStrike" u="none">
                <a:solidFill>
                  <a:schemeClr val="dk1"/>
                </a:solidFill>
                <a:uFillTx/>
                <a:latin typeface="Calibri"/>
              </a:rPr>
              <a:t>	</a:t>
            </a:r>
            <a:r>
              <a:rPr b="0" lang="en-US" sz="1800" spc="-20" strike="noStrike" u="none">
                <a:solidFill>
                  <a:schemeClr val="dk1"/>
                </a:solidFill>
                <a:uFillTx/>
                <a:latin typeface="Calibri"/>
              </a:rPr>
              <a:t>869M</a:t>
            </a:r>
            <a:endParaRPr b="0" lang="en-US" sz="1800" strike="noStrike" u="none">
              <a:solidFill>
                <a:srgbClr val="000000"/>
              </a:solidFill>
              <a:uFillTx/>
              <a:latin typeface="Arial"/>
            </a:endParaRPr>
          </a:p>
        </p:txBody>
      </p:sp>
      <p:sp>
        <p:nvSpPr>
          <p:cNvPr id="970" name="object 9"/>
          <p:cNvSpPr/>
          <p:nvPr/>
        </p:nvSpPr>
        <p:spPr>
          <a:xfrm>
            <a:off x="1985760" y="4912920"/>
            <a:ext cx="67446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8192</a:t>
            </a:r>
            <a:r>
              <a:rPr b="0" lang="en-US" sz="1800" strike="noStrike" u="none">
                <a:solidFill>
                  <a:schemeClr val="dk1"/>
                </a:solidFill>
                <a:uFillTx/>
                <a:latin typeface="Calibri"/>
              </a:rPr>
              <a:t>	</a:t>
            </a:r>
            <a:r>
              <a:rPr b="0" lang="en-US" sz="1800" spc="-20" strike="noStrike" u="none">
                <a:solidFill>
                  <a:schemeClr val="dk1"/>
                </a:solidFill>
                <a:uFillTx/>
                <a:latin typeface="Calibri"/>
              </a:rPr>
              <a:t>1.4B</a:t>
            </a:r>
            <a:r>
              <a:rPr b="0" lang="en-US" sz="1800" strike="noStrike" u="none">
                <a:solidFill>
                  <a:schemeClr val="dk1"/>
                </a:solidFill>
                <a:uFillTx/>
                <a:latin typeface="Calibri"/>
              </a:rPr>
              <a:t>	</a:t>
            </a:r>
            <a:r>
              <a:rPr b="0" lang="en-US" sz="1800" spc="-20" strike="noStrike" u="none">
                <a:solidFill>
                  <a:schemeClr val="dk1"/>
                </a:solidFill>
                <a:uFillTx/>
                <a:latin typeface="Calibri"/>
              </a:rPr>
              <a:t>1.8B</a:t>
            </a:r>
            <a:r>
              <a:rPr b="0" lang="en-US" sz="1800" strike="noStrike" u="none">
                <a:solidFill>
                  <a:schemeClr val="dk1"/>
                </a:solidFill>
                <a:uFillTx/>
                <a:latin typeface="Calibri"/>
              </a:rPr>
              <a:t>	</a:t>
            </a:r>
            <a:r>
              <a:rPr b="0" lang="en-US" sz="1800" spc="-20" strike="noStrike" u="none">
                <a:solidFill>
                  <a:schemeClr val="dk1"/>
                </a:solidFill>
                <a:uFillTx/>
                <a:latin typeface="Calibri"/>
              </a:rPr>
              <a:t>4.3B</a:t>
            </a:r>
            <a:r>
              <a:rPr b="0" lang="en-US" sz="1800" strike="noStrike" u="none">
                <a:solidFill>
                  <a:schemeClr val="dk1"/>
                </a:solidFill>
                <a:uFillTx/>
                <a:latin typeface="Calibri"/>
              </a:rPr>
              <a:t>	</a:t>
            </a:r>
            <a:r>
              <a:rPr b="0" lang="en-US" sz="1800" spc="-40" strike="noStrike" u="none">
                <a:solidFill>
                  <a:schemeClr val="dk1"/>
                </a:solidFill>
                <a:uFillTx/>
                <a:latin typeface="Calibri"/>
              </a:rPr>
              <a:t>7B</a:t>
            </a:r>
            <a:endParaRPr b="0" lang="en-US" sz="1800" strike="noStrike" u="none">
              <a:solidFill>
                <a:srgbClr val="000000"/>
              </a:solidFill>
              <a:uFillTx/>
              <a:latin typeface="Arial"/>
            </a:endParaRPr>
          </a:p>
        </p:txBody>
      </p:sp>
      <p:sp>
        <p:nvSpPr>
          <p:cNvPr id="971" name="object 10"/>
          <p:cNvSpPr/>
          <p:nvPr/>
        </p:nvSpPr>
        <p:spPr>
          <a:xfrm>
            <a:off x="1985760" y="5284080"/>
            <a:ext cx="6984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Full</a:t>
            </a:r>
            <a:r>
              <a:rPr b="0" lang="en-US" sz="1800" strike="noStrike" u="none">
                <a:solidFill>
                  <a:schemeClr val="dk1"/>
                </a:solidFill>
                <a:uFillTx/>
                <a:latin typeface="Calibri"/>
              </a:rPr>
              <a:t>	</a:t>
            </a:r>
            <a:r>
              <a:rPr b="0" lang="en-US" sz="1800" spc="-26" strike="noStrike" u="none">
                <a:solidFill>
                  <a:schemeClr val="dk1"/>
                </a:solidFill>
                <a:uFillTx/>
                <a:latin typeface="Calibri"/>
              </a:rPr>
              <a:t>7B</a:t>
            </a:r>
            <a:r>
              <a:rPr b="0" lang="en-US" sz="1800" strike="noStrike" u="none">
                <a:solidFill>
                  <a:schemeClr val="dk1"/>
                </a:solidFill>
                <a:uFillTx/>
                <a:latin typeface="Calibri"/>
              </a:rPr>
              <a:t>	</a:t>
            </a:r>
            <a:r>
              <a:rPr b="0" lang="en-US" sz="1800" spc="-26" strike="noStrike" u="none">
                <a:solidFill>
                  <a:schemeClr val="dk1"/>
                </a:solidFill>
                <a:uFillTx/>
                <a:latin typeface="Calibri"/>
              </a:rPr>
              <a:t>13B</a:t>
            </a:r>
            <a:r>
              <a:rPr b="0" lang="en-US" sz="1800" strike="noStrike" u="none">
                <a:solidFill>
                  <a:schemeClr val="dk1"/>
                </a:solidFill>
                <a:uFillTx/>
                <a:latin typeface="Calibri"/>
              </a:rPr>
              <a:t>	</a:t>
            </a:r>
            <a:r>
              <a:rPr b="0" lang="en-US" sz="1800" spc="-26" strike="noStrike" u="none">
                <a:solidFill>
                  <a:schemeClr val="dk1"/>
                </a:solidFill>
                <a:uFillTx/>
                <a:latin typeface="Calibri"/>
              </a:rPr>
              <a:t>70B</a:t>
            </a:r>
            <a:r>
              <a:rPr b="0" lang="en-US" sz="1800" strike="noStrike" u="none">
                <a:solidFill>
                  <a:schemeClr val="dk1"/>
                </a:solidFill>
                <a:uFillTx/>
                <a:latin typeface="Calibri"/>
              </a:rPr>
              <a:t>	</a:t>
            </a:r>
            <a:r>
              <a:rPr b="0" lang="en-US" sz="1800" spc="-20" strike="noStrike" u="none">
                <a:solidFill>
                  <a:schemeClr val="dk1"/>
                </a:solidFill>
                <a:uFillTx/>
                <a:latin typeface="Calibri"/>
              </a:rPr>
              <a:t>180B</a:t>
            </a:r>
            <a:endParaRPr b="0" lang="en-US" sz="1800" strike="noStrike" u="none">
              <a:solidFill>
                <a:srgbClr val="000000"/>
              </a:solidFill>
              <a:uFillTx/>
              <a:latin typeface="Arial"/>
            </a:endParaRPr>
          </a:p>
        </p:txBody>
      </p:sp>
      <p:sp>
        <p:nvSpPr>
          <p:cNvPr id="972" name="object 11"/>
          <p:cNvSpPr/>
          <p:nvPr/>
        </p:nvSpPr>
        <p:spPr>
          <a:xfrm>
            <a:off x="1895400" y="3324240"/>
            <a:ext cx="8124480" cy="2295000"/>
          </a:xfrm>
          <a:custGeom>
            <a:avLst/>
            <a:gdLst>
              <a:gd name="textAreaLeft" fmla="*/ 0 w 8124480"/>
              <a:gd name="textAreaRight" fmla="*/ 8124840 w 8124480"/>
              <a:gd name="textAreaTop" fmla="*/ 0 h 2295000"/>
              <a:gd name="textAreaBottom" fmla="*/ 2295360 h 2295000"/>
            </a:gdLst>
            <a:ahLst/>
            <a:rect l="textAreaLeft" t="textAreaTop" r="textAreaRight" b="textAreaBottom"/>
            <a:pathLst>
              <a:path w="8124825" h="2295525">
                <a:moveTo>
                  <a:pt x="8124825" y="0"/>
                </a:moveTo>
                <a:lnTo>
                  <a:pt x="0" y="0"/>
                </a:lnTo>
                <a:lnTo>
                  <a:pt x="0" y="352425"/>
                </a:lnTo>
                <a:lnTo>
                  <a:pt x="0" y="704850"/>
                </a:lnTo>
                <a:lnTo>
                  <a:pt x="0" y="2295525"/>
                </a:lnTo>
                <a:lnTo>
                  <a:pt x="8124825" y="2295525"/>
                </a:lnTo>
                <a:lnTo>
                  <a:pt x="8124825" y="352425"/>
                </a:lnTo>
                <a:lnTo>
                  <a:pt x="8124825" y="0"/>
                </a:lnTo>
                <a:close/>
              </a:path>
            </a:pathLst>
          </a:custGeom>
          <a:solidFill>
            <a:srgbClr val="f8f8f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73" name="PlaceHolder 2"/>
          <p:cNvSpPr>
            <a:spLocks noGrp="1"/>
          </p:cNvSpPr>
          <p:nvPr>
            <p:ph type="ftr" idx="85"/>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974" name="PlaceHolder 3"/>
          <p:cNvSpPr>
            <a:spLocks noGrp="1"/>
          </p:cNvSpPr>
          <p:nvPr>
            <p:ph type="sldNum" idx="86"/>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50</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976" name="object 3"/>
          <p:cNvSpPr/>
          <p:nvPr/>
        </p:nvSpPr>
        <p:spPr>
          <a:xfrm>
            <a:off x="912960" y="1193040"/>
            <a:ext cx="5364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25" strike="noStrike" u="none">
                <a:solidFill>
                  <a:srgbClr val="464646"/>
                </a:solidFill>
                <a:uFillTx/>
                <a:latin typeface="Trebuchet MS"/>
              </a:rPr>
              <a:t>Number</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9" strike="noStrike" u="none">
                <a:solidFill>
                  <a:srgbClr val="464646"/>
                </a:solidFill>
                <a:uFillTx/>
                <a:latin typeface="Trebuchet MS"/>
              </a:rPr>
              <a:t> </a:t>
            </a:r>
            <a:r>
              <a:rPr b="0" lang="en-US" sz="2750" spc="65" strike="noStrike" u="none">
                <a:solidFill>
                  <a:srgbClr val="464646"/>
                </a:solidFill>
                <a:uFillTx/>
                <a:latin typeface="Trebuchet MS"/>
              </a:rPr>
              <a:t>trainable</a:t>
            </a:r>
            <a:r>
              <a:rPr b="0" lang="en-US" sz="2750" spc="-79" strike="noStrike" u="none">
                <a:solidFill>
                  <a:srgbClr val="464646"/>
                </a:solidFill>
                <a:uFillTx/>
                <a:latin typeface="Trebuchet MS"/>
              </a:rPr>
              <a:t> </a:t>
            </a:r>
            <a:r>
              <a:rPr b="0" lang="en-US" sz="2750" spc="79" strike="noStrike" u="none">
                <a:solidFill>
                  <a:srgbClr val="464646"/>
                </a:solidFill>
                <a:uFillTx/>
                <a:latin typeface="Trebuchet MS"/>
              </a:rPr>
              <a:t>parameters</a:t>
            </a:r>
            <a:endParaRPr b="0" lang="en-US" sz="2750" strike="noStrike" u="none">
              <a:solidFill>
                <a:srgbClr val="000000"/>
              </a:solidFill>
              <a:uFillTx/>
              <a:latin typeface="Arial"/>
            </a:endParaRPr>
          </a:p>
        </p:txBody>
      </p:sp>
      <p:graphicFrame>
        <p:nvGraphicFramePr>
          <p:cNvPr id="977" name="object 4"/>
          <p:cNvGraphicFramePr/>
          <p:nvPr/>
        </p:nvGraphicFramePr>
        <p:xfrm>
          <a:off x="1886400" y="2220120"/>
          <a:ext cx="8127720" cy="3339720"/>
        </p:xfrm>
        <a:graphic>
          <a:graphicData uri="http://schemas.openxmlformats.org/drawingml/2006/table">
            <a:tbl>
              <a:tblPr/>
              <a:tblGrid>
                <a:gridCol w="1625400"/>
                <a:gridCol w="1625400"/>
                <a:gridCol w="1625400"/>
                <a:gridCol w="1625400"/>
                <a:gridCol w="1625400"/>
              </a:tblGrid>
              <a:tr h="370080">
                <a:tc>
                  <a:txBody>
                    <a:bodyPr lIns="0" rIns="0" tIns="29520" bIns="0" anchor="t">
                      <a:noAutofit/>
                    </a:bodyPr>
                    <a:p>
                      <a:pPr marL="92880" defTabSz="914400">
                        <a:lnSpc>
                          <a:spcPct val="100000"/>
                        </a:lnSpc>
                        <a:spcBef>
                          <a:spcPts val="235"/>
                        </a:spcBef>
                      </a:pPr>
                      <a:r>
                        <a:rPr b="1" lang="en-US" sz="1800" spc="-20" strike="noStrike" u="none">
                          <a:solidFill>
                            <a:srgbClr val="ffffff"/>
                          </a:solidFill>
                          <a:uFillTx/>
                          <a:latin typeface="Calibri"/>
                        </a:rPr>
                        <a:t>Rank</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396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540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13B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648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792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0" strike="noStrike" u="none">
                          <a:solidFill>
                            <a:srgbClr val="ffffff"/>
                          </a:solidFill>
                          <a:uFillTx/>
                          <a:latin typeface="Calibri"/>
                        </a:rPr>
                        <a:t>180B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r h="370080">
                <a:tc>
                  <a:txBody>
                    <a:bodyPr lIns="0" rIns="0" tIns="30240" bIns="0" anchor="t">
                      <a:noAutofit/>
                    </a:bodyPr>
                    <a:p>
                      <a:pPr marL="92880" defTabSz="914400">
                        <a:lnSpc>
                          <a:spcPct val="100000"/>
                        </a:lnSpc>
                        <a:spcBef>
                          <a:spcPts val="241"/>
                        </a:spcBef>
                      </a:pPr>
                      <a:r>
                        <a:rPr b="0" lang="en-US" sz="1800" spc="-51" strike="noStrike" u="none">
                          <a:solidFill>
                            <a:srgbClr val="000000"/>
                          </a:solidFill>
                          <a:uFillTx/>
                          <a:latin typeface="Calibri"/>
                        </a:rPr>
                        <a:t>1</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3960" defTabSz="914400">
                        <a:lnSpc>
                          <a:spcPct val="100000"/>
                        </a:lnSpc>
                        <a:spcBef>
                          <a:spcPts val="241"/>
                        </a:spcBef>
                      </a:pPr>
                      <a:r>
                        <a:rPr b="0" lang="en-US" sz="1800" spc="-20" strike="noStrike" u="none">
                          <a:solidFill>
                            <a:srgbClr val="000000"/>
                          </a:solidFill>
                          <a:uFillTx/>
                          <a:latin typeface="Calibri"/>
                        </a:rPr>
                        <a:t>167K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5400" defTabSz="914400">
                        <a:lnSpc>
                          <a:spcPct val="100000"/>
                        </a:lnSpc>
                        <a:spcBef>
                          <a:spcPts val="241"/>
                        </a:spcBef>
                      </a:pPr>
                      <a:r>
                        <a:rPr b="0" lang="en-US" sz="1800" spc="-20" strike="noStrike" u="none">
                          <a:solidFill>
                            <a:srgbClr val="000000"/>
                          </a:solidFill>
                          <a:uFillTx/>
                          <a:latin typeface="Calibri"/>
                        </a:rPr>
                        <a:t>228K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6480" defTabSz="914400">
                        <a:lnSpc>
                          <a:spcPct val="100000"/>
                        </a:lnSpc>
                        <a:spcBef>
                          <a:spcPts val="241"/>
                        </a:spcBef>
                      </a:pPr>
                      <a:r>
                        <a:rPr b="0" lang="en-US" sz="1800" spc="-20" strike="noStrike" u="none">
                          <a:solidFill>
                            <a:srgbClr val="000000"/>
                          </a:solidFill>
                          <a:uFillTx/>
                          <a:latin typeface="Calibri"/>
                        </a:rPr>
                        <a:t>529K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7920" defTabSz="914400">
                        <a:lnSpc>
                          <a:spcPct val="100000"/>
                        </a:lnSpc>
                        <a:spcBef>
                          <a:spcPts val="241"/>
                        </a:spcBef>
                      </a:pPr>
                      <a:r>
                        <a:rPr b="0" lang="en-US" sz="1800" spc="-20" strike="noStrike" u="none">
                          <a:solidFill>
                            <a:srgbClr val="000000"/>
                          </a:solidFill>
                          <a:uFillTx/>
                          <a:latin typeface="Calibri"/>
                        </a:rPr>
                        <a:t>849K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r>
              <a:tr h="370080">
                <a:tc>
                  <a:txBody>
                    <a:bodyPr lIns="0" rIns="0" tIns="30960" bIns="0" anchor="t">
                      <a:noAutofit/>
                    </a:bodyPr>
                    <a:p>
                      <a:pPr marL="92880" defTabSz="914400">
                        <a:lnSpc>
                          <a:spcPct val="100000"/>
                        </a:lnSpc>
                        <a:spcBef>
                          <a:spcPts val="244"/>
                        </a:spcBef>
                      </a:pPr>
                      <a:r>
                        <a:rPr b="0" lang="en-US" sz="1800" spc="-51" strike="noStrike" u="none">
                          <a:solidFill>
                            <a:srgbClr val="000000"/>
                          </a:solidFill>
                          <a:uFillTx/>
                          <a:latin typeface="Calibri"/>
                        </a:rPr>
                        <a:t>2</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3960" defTabSz="914400">
                        <a:lnSpc>
                          <a:spcPct val="100000"/>
                        </a:lnSpc>
                        <a:spcBef>
                          <a:spcPts val="244"/>
                        </a:spcBef>
                      </a:pPr>
                      <a:r>
                        <a:rPr b="0" lang="en-US" sz="1800" spc="-20" strike="noStrike" u="none">
                          <a:solidFill>
                            <a:srgbClr val="000000"/>
                          </a:solidFill>
                          <a:uFillTx/>
                          <a:latin typeface="Calibri"/>
                        </a:rPr>
                        <a:t>334K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5400" defTabSz="914400">
                        <a:lnSpc>
                          <a:spcPct val="100000"/>
                        </a:lnSpc>
                        <a:spcBef>
                          <a:spcPts val="244"/>
                        </a:spcBef>
                      </a:pPr>
                      <a:r>
                        <a:rPr b="0" lang="en-US" sz="1800" spc="-20" strike="noStrike" u="none">
                          <a:solidFill>
                            <a:srgbClr val="000000"/>
                          </a:solidFill>
                          <a:uFillTx/>
                          <a:latin typeface="Calibri"/>
                        </a:rPr>
                        <a:t>456K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6480" defTabSz="914400">
                        <a:lnSpc>
                          <a:spcPct val="100000"/>
                        </a:lnSpc>
                        <a:spcBef>
                          <a:spcPts val="244"/>
                        </a:spcBef>
                      </a:pPr>
                      <a:r>
                        <a:rPr b="0" lang="en-US" sz="1800" spc="-26" strike="noStrike" u="none">
                          <a:solidFill>
                            <a:srgbClr val="000000"/>
                          </a:solidFill>
                          <a:uFillTx/>
                          <a:latin typeface="Calibri"/>
                        </a:rPr>
                        <a:t>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7920" defTabSz="914400">
                        <a:lnSpc>
                          <a:spcPct val="100000"/>
                        </a:lnSpc>
                        <a:spcBef>
                          <a:spcPts val="244"/>
                        </a:spcBef>
                      </a:pPr>
                      <a:r>
                        <a:rPr b="0" lang="en-US" sz="1800" spc="-26" strike="noStrike" u="none">
                          <a:solidFill>
                            <a:srgbClr val="000000"/>
                          </a:solidFill>
                          <a:uFillTx/>
                          <a:latin typeface="Calibri"/>
                        </a:rPr>
                        <a:t>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337680">
                <a:tc>
                  <a:txBody>
                    <a:bodyPr lIns="0" rIns="0" tIns="30960" bIns="0" anchor="t">
                      <a:noAutofit/>
                    </a:bodyPr>
                    <a:p>
                      <a:pPr marL="92880" defTabSz="914400">
                        <a:lnSpc>
                          <a:spcPct val="100000"/>
                        </a:lnSpc>
                        <a:spcBef>
                          <a:spcPts val="244"/>
                        </a:spcBef>
                      </a:pPr>
                      <a:r>
                        <a:rPr b="0" lang="en-US" sz="1800" spc="-51" strike="noStrike" u="none">
                          <a:solidFill>
                            <a:srgbClr val="000000"/>
                          </a:solidFill>
                          <a:uFillTx/>
                          <a:latin typeface="Calibri"/>
                        </a:rPr>
                        <a:t>8</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3960" defTabSz="914400">
                        <a:lnSpc>
                          <a:spcPct val="100000"/>
                        </a:lnSpc>
                        <a:spcBef>
                          <a:spcPts val="244"/>
                        </a:spcBef>
                      </a:pPr>
                      <a:r>
                        <a:rPr b="0" lang="en-US" sz="1800" spc="-26" strike="noStrike" u="none">
                          <a:solidFill>
                            <a:srgbClr val="000000"/>
                          </a:solidFill>
                          <a:uFillTx/>
                          <a:latin typeface="Calibri"/>
                        </a:rPr>
                        <a:t>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5400" defTabSz="914400">
                        <a:lnSpc>
                          <a:spcPct val="100000"/>
                        </a:lnSpc>
                        <a:spcBef>
                          <a:spcPts val="244"/>
                        </a:spcBef>
                      </a:pPr>
                      <a:r>
                        <a:rPr b="0" lang="en-US" sz="1800" spc="-26" strike="noStrike" u="none">
                          <a:solidFill>
                            <a:srgbClr val="000000"/>
                          </a:solidFill>
                          <a:uFillTx/>
                          <a:latin typeface="Calibri"/>
                        </a:rPr>
                        <a:t>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6480" defTabSz="914400">
                        <a:lnSpc>
                          <a:spcPct val="100000"/>
                        </a:lnSpc>
                        <a:spcBef>
                          <a:spcPts val="244"/>
                        </a:spcBef>
                      </a:pPr>
                      <a:r>
                        <a:rPr b="0" lang="en-US" sz="1800" spc="-26" strike="noStrike" u="none">
                          <a:solidFill>
                            <a:srgbClr val="000000"/>
                          </a:solidFill>
                          <a:uFillTx/>
                          <a:latin typeface="Calibri"/>
                        </a:rPr>
                        <a:t>4M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7920" defTabSz="914400">
                        <a:lnSpc>
                          <a:spcPct val="100000"/>
                        </a:lnSpc>
                        <a:spcBef>
                          <a:spcPts val="244"/>
                        </a:spcBef>
                      </a:pPr>
                      <a:r>
                        <a:rPr b="0" lang="en-US" sz="1800" spc="-26" strike="noStrike" u="none">
                          <a:solidFill>
                            <a:srgbClr val="000000"/>
                          </a:solidFill>
                          <a:uFillTx/>
                          <a:latin typeface="Calibri"/>
                        </a:rPr>
                        <a:t>7M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r>
              <a:tr h="421560">
                <a:tc>
                  <a:txBody>
                    <a:bodyPr lIns="0" rIns="0" tIns="0" bIns="0" anchor="t">
                      <a:noAutofit/>
                    </a:bodyPr>
                    <a:p>
                      <a:endParaRPr b="0" lang="en-US" sz="20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0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0800">
                <a:tc>
                  <a:txBody>
                    <a:bodyPr lIns="0" rIns="0" tIns="0" bIns="0" anchor="t">
                      <a:noAutofit/>
                    </a:bodyPr>
                    <a:p>
                      <a:endParaRPr b="0" lang="en-US" sz="20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71160">
                <a:tc>
                  <a:txBody>
                    <a:bodyPr lIns="0" rIns="0" tIns="0" bIns="0" anchor="t">
                      <a:noAutofit/>
                    </a:bodyPr>
                    <a:p>
                      <a:endParaRPr b="0" lang="en-US" sz="2000" strike="noStrike" u="none">
                        <a:solidFill>
                          <a:srgbClr val="000000"/>
                        </a:solidFill>
                        <a:uFillTx/>
                        <a:latin typeface="Times New Roman"/>
                      </a:endParaRPr>
                    </a:p>
                  </a:txBody>
                  <a:tcPr anchor="t">
                    <a:lnL w="12240">
                      <a:solidFill>
                        <a:srgbClr val="ffffff"/>
                      </a:solidFill>
                      <a:prstDash val="solid"/>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no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w="12240">
                      <a:solidFill>
                        <a:srgbClr val="ffffff"/>
                      </a:solidFill>
                      <a:prstDash val="solid"/>
                    </a:lnR>
                    <a:lnT>
                      <a:noFill/>
                    </a:lnT>
                    <a:lnB>
                      <a:noFill/>
                    </a:lnB>
                    <a:noFill/>
                  </a:tcPr>
                </a:tc>
              </a:tr>
              <a:tr h="356760">
                <a:tc>
                  <a:txBody>
                    <a:bodyPr lIns="0" rIns="0" tIns="0" bIns="0" anchor="t">
                      <a:noAutofit/>
                    </a:bodyPr>
                    <a:p>
                      <a:endParaRPr b="0" lang="en-US" sz="2000" strike="noStrike" u="none">
                        <a:solidFill>
                          <a:srgbClr val="000000"/>
                        </a:solidFill>
                        <a:uFillTx/>
                        <a:latin typeface="Times New Roman"/>
                      </a:endParaRPr>
                    </a:p>
                  </a:txBody>
                  <a:tcPr anchor="t">
                    <a:lnL w="12240">
                      <a:solidFill>
                        <a:srgbClr val="ffffff"/>
                      </a:solidFill>
                      <a:prstDash val="solid"/>
                    </a:lnL>
                    <a:lnR>
                      <a:noFill/>
                    </a:lnR>
                    <a:lnT>
                      <a:noFill/>
                    </a:lnT>
                    <a:lnB>
                      <a:noFill/>
                    </a:lnB>
                    <a:solidFill>
                      <a:srgbClr val="f8f8f8"/>
                    </a:solid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a:noFill/>
                    </a:lnR>
                    <a:lnT>
                      <a:noFill/>
                    </a:lnT>
                    <a:lnB>
                      <a:noFill/>
                    </a:lnB>
                    <a:solidFill>
                      <a:srgbClr val="f8f8f8"/>
                    </a:solidFill>
                  </a:tcPr>
                </a:tc>
                <a:tc>
                  <a:txBody>
                    <a:bodyPr lIns="0" rIns="0" tIns="0" bIns="0" anchor="t">
                      <a:noAutofit/>
                    </a:bodyPr>
                    <a:p>
                      <a:endParaRPr b="0" lang="en-US" sz="2000" strike="noStrike" u="none">
                        <a:solidFill>
                          <a:srgbClr val="000000"/>
                        </a:solidFill>
                        <a:uFillTx/>
                        <a:latin typeface="Times New Roman"/>
                      </a:endParaRPr>
                    </a:p>
                  </a:txBody>
                  <a:tcPr anchor="t">
                    <a:lnL>
                      <a:noFill/>
                    </a:lnL>
                    <a:lnR w="12240">
                      <a:solidFill>
                        <a:srgbClr val="ffffff"/>
                      </a:solidFill>
                      <a:prstDash val="solid"/>
                    </a:lnR>
                    <a:lnT>
                      <a:noFill/>
                    </a:lnT>
                    <a:lnB>
                      <a:noFill/>
                    </a:lnB>
                    <a:solidFill>
                      <a:srgbClr val="f8f8f8"/>
                    </a:solidFill>
                  </a:tcPr>
                </a:tc>
              </a:tr>
            </a:tbl>
          </a:graphicData>
        </a:graphic>
      </p:graphicFrame>
      <p:sp>
        <p:nvSpPr>
          <p:cNvPr id="978" name="object 5"/>
          <p:cNvSpPr/>
          <p:nvPr/>
        </p:nvSpPr>
        <p:spPr>
          <a:xfrm>
            <a:off x="1985760" y="3798720"/>
            <a:ext cx="6930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16</a:t>
            </a:r>
            <a:r>
              <a:rPr b="0" lang="en-US" sz="1800" strike="noStrike" u="none">
                <a:solidFill>
                  <a:schemeClr val="dk1"/>
                </a:solidFill>
                <a:uFillTx/>
                <a:latin typeface="Calibri"/>
              </a:rPr>
              <a:t>	</a:t>
            </a:r>
            <a:r>
              <a:rPr b="0" lang="en-US" sz="1800" spc="-26" strike="noStrike" u="none">
                <a:solidFill>
                  <a:schemeClr val="dk1"/>
                </a:solidFill>
                <a:uFillTx/>
                <a:latin typeface="Calibri"/>
              </a:rPr>
              <a:t>3M</a:t>
            </a:r>
            <a:r>
              <a:rPr b="0" lang="en-US" sz="1800" strike="noStrike" u="none">
                <a:solidFill>
                  <a:schemeClr val="dk1"/>
                </a:solidFill>
                <a:uFillTx/>
                <a:latin typeface="Calibri"/>
              </a:rPr>
              <a:t>	</a:t>
            </a:r>
            <a:r>
              <a:rPr b="0" lang="en-US" sz="1800" spc="-26" strike="noStrike" u="none">
                <a:solidFill>
                  <a:schemeClr val="dk1"/>
                </a:solidFill>
                <a:uFillTx/>
                <a:latin typeface="Calibri"/>
              </a:rPr>
              <a:t>4M</a:t>
            </a:r>
            <a:r>
              <a:rPr b="0" lang="en-US" sz="1800" strike="noStrike" u="none">
                <a:solidFill>
                  <a:schemeClr val="dk1"/>
                </a:solidFill>
                <a:uFillTx/>
                <a:latin typeface="Calibri"/>
              </a:rPr>
              <a:t>	</a:t>
            </a:r>
            <a:r>
              <a:rPr b="0" lang="en-US" sz="1800" spc="-26" strike="noStrike" u="none">
                <a:solidFill>
                  <a:schemeClr val="dk1"/>
                </a:solidFill>
                <a:uFillTx/>
                <a:latin typeface="Calibri"/>
              </a:rPr>
              <a:t>8M</a:t>
            </a:r>
            <a:r>
              <a:rPr b="0" lang="en-US" sz="1800" strike="noStrike" u="none">
                <a:solidFill>
                  <a:schemeClr val="dk1"/>
                </a:solidFill>
                <a:uFillTx/>
                <a:latin typeface="Calibri"/>
              </a:rPr>
              <a:t>	</a:t>
            </a:r>
            <a:r>
              <a:rPr b="0" lang="en-US" sz="1800" spc="-34" strike="noStrike" u="none">
                <a:solidFill>
                  <a:schemeClr val="dk1"/>
                </a:solidFill>
                <a:uFillTx/>
                <a:latin typeface="Calibri"/>
              </a:rPr>
              <a:t>14M</a:t>
            </a:r>
            <a:endParaRPr b="0" lang="en-US" sz="1800" strike="noStrike" u="none">
              <a:solidFill>
                <a:srgbClr val="000000"/>
              </a:solidFill>
              <a:uFillTx/>
              <a:latin typeface="Arial"/>
            </a:endParaRPr>
          </a:p>
        </p:txBody>
      </p:sp>
      <p:sp>
        <p:nvSpPr>
          <p:cNvPr id="979" name="object 6"/>
          <p:cNvSpPr/>
          <p:nvPr/>
        </p:nvSpPr>
        <p:spPr>
          <a:xfrm>
            <a:off x="1985760" y="417024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6" strike="noStrike" u="none">
                <a:solidFill>
                  <a:schemeClr val="dk1"/>
                </a:solidFill>
                <a:uFillTx/>
                <a:latin typeface="Calibri"/>
              </a:rPr>
              <a:t>512</a:t>
            </a:r>
            <a:r>
              <a:rPr b="0" lang="en-US" sz="1800" strike="noStrike" u="none">
                <a:solidFill>
                  <a:schemeClr val="dk1"/>
                </a:solidFill>
                <a:uFillTx/>
                <a:latin typeface="Calibri"/>
              </a:rPr>
              <a:t>	</a:t>
            </a:r>
            <a:r>
              <a:rPr b="0" lang="en-US" sz="1800" spc="-26" strike="noStrike" u="none">
                <a:solidFill>
                  <a:schemeClr val="dk1"/>
                </a:solidFill>
                <a:uFillTx/>
                <a:latin typeface="Calibri"/>
              </a:rPr>
              <a:t>86M</a:t>
            </a:r>
            <a:r>
              <a:rPr b="0" lang="en-US" sz="1800" strike="noStrike" u="none">
                <a:solidFill>
                  <a:schemeClr val="dk1"/>
                </a:solidFill>
                <a:uFillTx/>
                <a:latin typeface="Calibri"/>
              </a:rPr>
              <a:t>	</a:t>
            </a:r>
            <a:r>
              <a:rPr b="0" lang="en-US" sz="1800" spc="-20" strike="noStrike" u="none">
                <a:solidFill>
                  <a:schemeClr val="dk1"/>
                </a:solidFill>
                <a:uFillTx/>
                <a:latin typeface="Calibri"/>
              </a:rPr>
              <a:t>117M</a:t>
            </a:r>
            <a:r>
              <a:rPr b="0" lang="en-US" sz="1800" strike="noStrike" u="none">
                <a:solidFill>
                  <a:schemeClr val="dk1"/>
                </a:solidFill>
                <a:uFillTx/>
                <a:latin typeface="Calibri"/>
              </a:rPr>
              <a:t>	</a:t>
            </a:r>
            <a:r>
              <a:rPr b="0" lang="en-US" sz="1800" spc="-20" strike="noStrike" u="none">
                <a:solidFill>
                  <a:schemeClr val="dk1"/>
                </a:solidFill>
                <a:uFillTx/>
                <a:latin typeface="Calibri"/>
              </a:rPr>
              <a:t>270M</a:t>
            </a:r>
            <a:r>
              <a:rPr b="0" lang="en-US" sz="1800" strike="noStrike" u="none">
                <a:solidFill>
                  <a:schemeClr val="dk1"/>
                </a:solidFill>
                <a:uFillTx/>
                <a:latin typeface="Calibri"/>
              </a:rPr>
              <a:t>	</a:t>
            </a:r>
            <a:r>
              <a:rPr b="0" lang="en-US" sz="1800" spc="-20" strike="noStrike" u="none">
                <a:solidFill>
                  <a:schemeClr val="dk1"/>
                </a:solidFill>
                <a:uFillTx/>
                <a:latin typeface="Calibri"/>
              </a:rPr>
              <a:t>434M</a:t>
            </a:r>
            <a:endParaRPr b="0" lang="en-US" sz="1800" strike="noStrike" u="none">
              <a:solidFill>
                <a:srgbClr val="000000"/>
              </a:solidFill>
              <a:uFillTx/>
              <a:latin typeface="Arial"/>
            </a:endParaRPr>
          </a:p>
        </p:txBody>
      </p:sp>
      <p:sp>
        <p:nvSpPr>
          <p:cNvPr id="980" name="object 7"/>
          <p:cNvSpPr/>
          <p:nvPr/>
        </p:nvSpPr>
        <p:spPr>
          <a:xfrm>
            <a:off x="1985760" y="4541400"/>
            <a:ext cx="705528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1024</a:t>
            </a:r>
            <a:r>
              <a:rPr b="0" lang="en-US" sz="1800" strike="noStrike" u="none">
                <a:solidFill>
                  <a:schemeClr val="dk1"/>
                </a:solidFill>
                <a:uFillTx/>
                <a:latin typeface="Calibri"/>
              </a:rPr>
              <a:t>	</a:t>
            </a:r>
            <a:r>
              <a:rPr b="0" lang="en-US" sz="1800" spc="-20" strike="noStrike" u="none">
                <a:solidFill>
                  <a:schemeClr val="dk1"/>
                </a:solidFill>
                <a:uFillTx/>
                <a:latin typeface="Calibri"/>
              </a:rPr>
              <a:t>171M</a:t>
            </a:r>
            <a:r>
              <a:rPr b="0" lang="en-US" sz="1800" strike="noStrike" u="none">
                <a:solidFill>
                  <a:schemeClr val="dk1"/>
                </a:solidFill>
                <a:uFillTx/>
                <a:latin typeface="Calibri"/>
              </a:rPr>
              <a:t>	</a:t>
            </a:r>
            <a:r>
              <a:rPr b="0" lang="en-US" sz="1800" spc="-20" strike="noStrike" u="none">
                <a:solidFill>
                  <a:schemeClr val="dk1"/>
                </a:solidFill>
                <a:uFillTx/>
                <a:latin typeface="Calibri"/>
              </a:rPr>
              <a:t>233M</a:t>
            </a:r>
            <a:r>
              <a:rPr b="0" lang="en-US" sz="1800" strike="noStrike" u="none">
                <a:solidFill>
                  <a:schemeClr val="dk1"/>
                </a:solidFill>
                <a:uFillTx/>
                <a:latin typeface="Calibri"/>
              </a:rPr>
              <a:t>	</a:t>
            </a:r>
            <a:r>
              <a:rPr b="0" lang="en-US" sz="1800" spc="-20" strike="noStrike" u="none">
                <a:solidFill>
                  <a:schemeClr val="dk1"/>
                </a:solidFill>
                <a:uFillTx/>
                <a:latin typeface="Calibri"/>
              </a:rPr>
              <a:t>542M</a:t>
            </a:r>
            <a:r>
              <a:rPr b="0" lang="en-US" sz="1800" strike="noStrike" u="none">
                <a:solidFill>
                  <a:schemeClr val="dk1"/>
                </a:solidFill>
                <a:uFillTx/>
                <a:latin typeface="Calibri"/>
              </a:rPr>
              <a:t>	</a:t>
            </a:r>
            <a:r>
              <a:rPr b="0" lang="en-US" sz="1800" spc="-20" strike="noStrike" u="none">
                <a:solidFill>
                  <a:schemeClr val="dk1"/>
                </a:solidFill>
                <a:uFillTx/>
                <a:latin typeface="Calibri"/>
              </a:rPr>
              <a:t>869M</a:t>
            </a:r>
            <a:endParaRPr b="0" lang="en-US" sz="1800" strike="noStrike" u="none">
              <a:solidFill>
                <a:srgbClr val="000000"/>
              </a:solidFill>
              <a:uFillTx/>
              <a:latin typeface="Arial"/>
            </a:endParaRPr>
          </a:p>
        </p:txBody>
      </p:sp>
      <p:sp>
        <p:nvSpPr>
          <p:cNvPr id="981" name="object 8"/>
          <p:cNvSpPr/>
          <p:nvPr/>
        </p:nvSpPr>
        <p:spPr>
          <a:xfrm>
            <a:off x="1985760" y="4912920"/>
            <a:ext cx="67446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8192</a:t>
            </a:r>
            <a:r>
              <a:rPr b="0" lang="en-US" sz="1800" strike="noStrike" u="none">
                <a:solidFill>
                  <a:schemeClr val="dk1"/>
                </a:solidFill>
                <a:uFillTx/>
                <a:latin typeface="Calibri"/>
              </a:rPr>
              <a:t>	</a:t>
            </a:r>
            <a:r>
              <a:rPr b="0" lang="en-US" sz="1800" spc="-20" strike="noStrike" u="none">
                <a:solidFill>
                  <a:schemeClr val="dk1"/>
                </a:solidFill>
                <a:uFillTx/>
                <a:latin typeface="Calibri"/>
              </a:rPr>
              <a:t>1.4B</a:t>
            </a:r>
            <a:r>
              <a:rPr b="0" lang="en-US" sz="1800" strike="noStrike" u="none">
                <a:solidFill>
                  <a:schemeClr val="dk1"/>
                </a:solidFill>
                <a:uFillTx/>
                <a:latin typeface="Calibri"/>
              </a:rPr>
              <a:t>	</a:t>
            </a:r>
            <a:r>
              <a:rPr b="0" lang="en-US" sz="1800" spc="-20" strike="noStrike" u="none">
                <a:solidFill>
                  <a:schemeClr val="dk1"/>
                </a:solidFill>
                <a:uFillTx/>
                <a:latin typeface="Calibri"/>
              </a:rPr>
              <a:t>1.8B</a:t>
            </a:r>
            <a:r>
              <a:rPr b="0" lang="en-US" sz="1800" strike="noStrike" u="none">
                <a:solidFill>
                  <a:schemeClr val="dk1"/>
                </a:solidFill>
                <a:uFillTx/>
                <a:latin typeface="Calibri"/>
              </a:rPr>
              <a:t>	</a:t>
            </a:r>
            <a:r>
              <a:rPr b="0" lang="en-US" sz="1800" spc="-20" strike="noStrike" u="none">
                <a:solidFill>
                  <a:schemeClr val="dk1"/>
                </a:solidFill>
                <a:uFillTx/>
                <a:latin typeface="Calibri"/>
              </a:rPr>
              <a:t>4.3B</a:t>
            </a:r>
            <a:r>
              <a:rPr b="0" lang="en-US" sz="1800" strike="noStrike" u="none">
                <a:solidFill>
                  <a:schemeClr val="dk1"/>
                </a:solidFill>
                <a:uFillTx/>
                <a:latin typeface="Calibri"/>
              </a:rPr>
              <a:t>	</a:t>
            </a:r>
            <a:r>
              <a:rPr b="0" lang="en-US" sz="1800" spc="-40" strike="noStrike" u="none">
                <a:solidFill>
                  <a:schemeClr val="dk1"/>
                </a:solidFill>
                <a:uFillTx/>
                <a:latin typeface="Calibri"/>
              </a:rPr>
              <a:t>7B</a:t>
            </a:r>
            <a:endParaRPr b="0" lang="en-US" sz="1800" strike="noStrike" u="none">
              <a:solidFill>
                <a:srgbClr val="000000"/>
              </a:solidFill>
              <a:uFillTx/>
              <a:latin typeface="Arial"/>
            </a:endParaRPr>
          </a:p>
        </p:txBody>
      </p:sp>
      <p:sp>
        <p:nvSpPr>
          <p:cNvPr id="982" name="object 9"/>
          <p:cNvSpPr/>
          <p:nvPr/>
        </p:nvSpPr>
        <p:spPr>
          <a:xfrm>
            <a:off x="1985760" y="5284080"/>
            <a:ext cx="6984000" cy="433800"/>
          </a:xfrm>
          <a:prstGeom prst="rect">
            <a:avLst/>
          </a:prstGeom>
          <a:noFill/>
          <a:ln w="0">
            <a:noFill/>
          </a:ln>
        </p:spPr>
        <p:style>
          <a:lnRef idx="0"/>
          <a:fillRef idx="0"/>
          <a:effectRef idx="0"/>
          <a:fontRef idx="minor"/>
        </p:style>
        <p:txBody>
          <a:bodyPr lIns="0" rIns="0" tIns="0" bIns="0" anchor="t">
            <a:spAutoFit/>
          </a:bodyPr>
          <a:p>
            <a:pPr defTabSz="914400">
              <a:lnSpc>
                <a:spcPts val="1709"/>
              </a:lnSpc>
              <a:tabLst>
                <a:tab algn="l" pos="1626120"/>
                <a:tab algn="l" pos="3252960"/>
                <a:tab algn="l" pos="4879800"/>
                <a:tab algn="l" pos="6507000"/>
              </a:tabLst>
            </a:pPr>
            <a:r>
              <a:rPr b="0" lang="en-US" sz="1800" spc="-20" strike="noStrike" u="none">
                <a:solidFill>
                  <a:schemeClr val="dk1"/>
                </a:solidFill>
                <a:uFillTx/>
                <a:latin typeface="Calibri"/>
              </a:rPr>
              <a:t>Full</a:t>
            </a:r>
            <a:r>
              <a:rPr b="0" lang="en-US" sz="1800" strike="noStrike" u="none">
                <a:solidFill>
                  <a:schemeClr val="dk1"/>
                </a:solidFill>
                <a:uFillTx/>
                <a:latin typeface="Calibri"/>
              </a:rPr>
              <a:t>	</a:t>
            </a:r>
            <a:r>
              <a:rPr b="0" lang="en-US" sz="1800" spc="-26" strike="noStrike" u="none">
                <a:solidFill>
                  <a:schemeClr val="dk1"/>
                </a:solidFill>
                <a:uFillTx/>
                <a:latin typeface="Calibri"/>
              </a:rPr>
              <a:t>7B</a:t>
            </a:r>
            <a:r>
              <a:rPr b="0" lang="en-US" sz="1800" strike="noStrike" u="none">
                <a:solidFill>
                  <a:schemeClr val="dk1"/>
                </a:solidFill>
                <a:uFillTx/>
                <a:latin typeface="Calibri"/>
              </a:rPr>
              <a:t>	</a:t>
            </a:r>
            <a:r>
              <a:rPr b="0" lang="en-US" sz="1800" spc="-26" strike="noStrike" u="none">
                <a:solidFill>
                  <a:schemeClr val="dk1"/>
                </a:solidFill>
                <a:uFillTx/>
                <a:latin typeface="Calibri"/>
              </a:rPr>
              <a:t>13B</a:t>
            </a:r>
            <a:r>
              <a:rPr b="0" lang="en-US" sz="1800" strike="noStrike" u="none">
                <a:solidFill>
                  <a:schemeClr val="dk1"/>
                </a:solidFill>
                <a:uFillTx/>
                <a:latin typeface="Calibri"/>
              </a:rPr>
              <a:t>	</a:t>
            </a:r>
            <a:r>
              <a:rPr b="0" lang="en-US" sz="1800" spc="-26" strike="noStrike" u="none">
                <a:solidFill>
                  <a:schemeClr val="dk1"/>
                </a:solidFill>
                <a:uFillTx/>
                <a:latin typeface="Calibri"/>
              </a:rPr>
              <a:t>70B</a:t>
            </a:r>
            <a:r>
              <a:rPr b="0" lang="en-US" sz="1800" strike="noStrike" u="none">
                <a:solidFill>
                  <a:schemeClr val="dk1"/>
                </a:solidFill>
                <a:uFillTx/>
                <a:latin typeface="Calibri"/>
              </a:rPr>
              <a:t>	</a:t>
            </a:r>
            <a:r>
              <a:rPr b="0" lang="en-US" sz="1800" spc="-20" strike="noStrike" u="none">
                <a:solidFill>
                  <a:schemeClr val="dk1"/>
                </a:solidFill>
                <a:uFillTx/>
                <a:latin typeface="Calibri"/>
              </a:rPr>
              <a:t>180B</a:t>
            </a:r>
            <a:endParaRPr b="0" lang="en-US" sz="1800" strike="noStrike" u="none">
              <a:solidFill>
                <a:srgbClr val="000000"/>
              </a:solidFill>
              <a:uFillTx/>
              <a:latin typeface="Arial"/>
            </a:endParaRPr>
          </a:p>
        </p:txBody>
      </p:sp>
      <p:sp>
        <p:nvSpPr>
          <p:cNvPr id="983" name="object 10"/>
          <p:cNvSpPr/>
          <p:nvPr/>
        </p:nvSpPr>
        <p:spPr>
          <a:xfrm>
            <a:off x="1895400" y="3676680"/>
            <a:ext cx="8124480" cy="1942920"/>
          </a:xfrm>
          <a:custGeom>
            <a:avLst/>
            <a:gdLst>
              <a:gd name="textAreaLeft" fmla="*/ 0 w 8124480"/>
              <a:gd name="textAreaRight" fmla="*/ 8124840 w 8124480"/>
              <a:gd name="textAreaTop" fmla="*/ 0 h 1942920"/>
              <a:gd name="textAreaBottom" fmla="*/ 1943280 h 1942920"/>
            </a:gdLst>
            <a:ahLst/>
            <a:rect l="textAreaLeft" t="textAreaTop" r="textAreaRight" b="textAreaBottom"/>
            <a:pathLst>
              <a:path w="8124825" h="1943100">
                <a:moveTo>
                  <a:pt x="8124825" y="0"/>
                </a:moveTo>
                <a:lnTo>
                  <a:pt x="0" y="0"/>
                </a:lnTo>
                <a:lnTo>
                  <a:pt x="0" y="352425"/>
                </a:lnTo>
                <a:lnTo>
                  <a:pt x="0" y="771525"/>
                </a:lnTo>
                <a:lnTo>
                  <a:pt x="0" y="790575"/>
                </a:lnTo>
                <a:lnTo>
                  <a:pt x="0" y="1133475"/>
                </a:lnTo>
                <a:lnTo>
                  <a:pt x="0" y="1495425"/>
                </a:lnTo>
                <a:lnTo>
                  <a:pt x="0" y="1943100"/>
                </a:lnTo>
                <a:lnTo>
                  <a:pt x="8124825" y="1943100"/>
                </a:lnTo>
                <a:lnTo>
                  <a:pt x="8124825" y="352425"/>
                </a:lnTo>
                <a:lnTo>
                  <a:pt x="8124825" y="0"/>
                </a:lnTo>
                <a:close/>
              </a:path>
            </a:pathLst>
          </a:custGeom>
          <a:solidFill>
            <a:srgbClr val="f8f8f8"/>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984" name="PlaceHolder 2"/>
          <p:cNvSpPr>
            <a:spLocks noGrp="1"/>
          </p:cNvSpPr>
          <p:nvPr>
            <p:ph type="ftr" idx="87"/>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985" name="PlaceHolder 3"/>
          <p:cNvSpPr>
            <a:spLocks noGrp="1"/>
          </p:cNvSpPr>
          <p:nvPr>
            <p:ph type="sldNum" idx="88"/>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51</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74" strike="noStrike" u="none">
                <a:solidFill>
                  <a:schemeClr val="dk1"/>
                </a:solidFill>
                <a:uFillTx/>
                <a:latin typeface="Calibri Light"/>
              </a:rPr>
              <a:t>Intuition</a:t>
            </a:r>
            <a:endParaRPr b="0" lang="en-US" sz="4400" strike="noStrike" u="none">
              <a:solidFill>
                <a:schemeClr val="dk1"/>
              </a:solidFill>
              <a:uFillTx/>
              <a:latin typeface="Calibri"/>
            </a:endParaRPr>
          </a:p>
        </p:txBody>
      </p:sp>
      <p:sp>
        <p:nvSpPr>
          <p:cNvPr id="987" name="object 3"/>
          <p:cNvSpPr/>
          <p:nvPr/>
        </p:nvSpPr>
        <p:spPr>
          <a:xfrm>
            <a:off x="912960" y="1193040"/>
            <a:ext cx="536472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25" strike="noStrike" u="none">
                <a:solidFill>
                  <a:srgbClr val="464646"/>
                </a:solidFill>
                <a:uFillTx/>
                <a:latin typeface="Trebuchet MS"/>
              </a:rPr>
              <a:t>Number</a:t>
            </a:r>
            <a:r>
              <a:rPr b="0" lang="en-US" sz="2750" spc="-12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9" strike="noStrike" u="none">
                <a:solidFill>
                  <a:srgbClr val="464646"/>
                </a:solidFill>
                <a:uFillTx/>
                <a:latin typeface="Trebuchet MS"/>
              </a:rPr>
              <a:t> </a:t>
            </a:r>
            <a:r>
              <a:rPr b="0" lang="en-US" sz="2750" spc="65" strike="noStrike" u="none">
                <a:solidFill>
                  <a:srgbClr val="464646"/>
                </a:solidFill>
                <a:uFillTx/>
                <a:latin typeface="Trebuchet MS"/>
              </a:rPr>
              <a:t>trainable</a:t>
            </a:r>
            <a:r>
              <a:rPr b="0" lang="en-US" sz="2750" spc="-79" strike="noStrike" u="none">
                <a:solidFill>
                  <a:srgbClr val="464646"/>
                </a:solidFill>
                <a:uFillTx/>
                <a:latin typeface="Trebuchet MS"/>
              </a:rPr>
              <a:t> </a:t>
            </a:r>
            <a:r>
              <a:rPr b="0" lang="en-US" sz="2750" spc="79" strike="noStrike" u="none">
                <a:solidFill>
                  <a:srgbClr val="464646"/>
                </a:solidFill>
                <a:uFillTx/>
                <a:latin typeface="Trebuchet MS"/>
              </a:rPr>
              <a:t>parameters</a:t>
            </a:r>
            <a:endParaRPr b="0" lang="en-US" sz="2750" strike="noStrike" u="none">
              <a:solidFill>
                <a:srgbClr val="000000"/>
              </a:solidFill>
              <a:uFillTx/>
              <a:latin typeface="Arial"/>
            </a:endParaRPr>
          </a:p>
        </p:txBody>
      </p:sp>
      <p:graphicFrame>
        <p:nvGraphicFramePr>
          <p:cNvPr id="988" name="object 4"/>
          <p:cNvGraphicFramePr/>
          <p:nvPr/>
        </p:nvGraphicFramePr>
        <p:xfrm>
          <a:off x="1886400" y="2220120"/>
          <a:ext cx="8127720" cy="3333240"/>
        </p:xfrm>
        <a:graphic>
          <a:graphicData uri="http://schemas.openxmlformats.org/drawingml/2006/table">
            <a:tbl>
              <a:tblPr/>
              <a:tblGrid>
                <a:gridCol w="1625400"/>
                <a:gridCol w="1625400"/>
                <a:gridCol w="1625400"/>
                <a:gridCol w="1625400"/>
                <a:gridCol w="1625400"/>
              </a:tblGrid>
              <a:tr h="370080">
                <a:tc>
                  <a:txBody>
                    <a:bodyPr lIns="0" rIns="0" tIns="29520" bIns="0" anchor="t">
                      <a:noAutofit/>
                    </a:bodyPr>
                    <a:p>
                      <a:pPr marL="92880" defTabSz="914400">
                        <a:lnSpc>
                          <a:spcPct val="100000"/>
                        </a:lnSpc>
                        <a:spcBef>
                          <a:spcPts val="235"/>
                        </a:spcBef>
                      </a:pPr>
                      <a:r>
                        <a:rPr b="1" lang="en-US" sz="1800" spc="-20" strike="noStrike" u="none">
                          <a:solidFill>
                            <a:srgbClr val="ffffff"/>
                          </a:solidFill>
                          <a:uFillTx/>
                          <a:latin typeface="Calibri"/>
                        </a:rPr>
                        <a:t>Rank</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396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540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13B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648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6" strike="noStrike" u="none">
                          <a:solidFill>
                            <a:srgbClr val="ffffff"/>
                          </a:solidFill>
                          <a:uFillTx/>
                          <a:latin typeface="Calibri"/>
                        </a:rPr>
                        <a:t>70B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29520" bIns="0" anchor="t">
                      <a:noAutofit/>
                    </a:bodyPr>
                    <a:p>
                      <a:pPr marL="97920" defTabSz="914400">
                        <a:lnSpc>
                          <a:spcPct val="100000"/>
                        </a:lnSpc>
                        <a:spcBef>
                          <a:spcPts val="235"/>
                        </a:spcBef>
                      </a:pPr>
                      <a:r>
                        <a:rPr b="1" lang="en-US" sz="1800" strike="noStrike" u="none">
                          <a:solidFill>
                            <a:srgbClr val="ffffff"/>
                          </a:solidFill>
                          <a:uFillTx/>
                          <a:latin typeface="Calibri"/>
                        </a:rPr>
                        <a:t>Model</a:t>
                      </a:r>
                      <a:r>
                        <a:rPr b="1" lang="en-US" sz="1800" spc="-31" strike="noStrike" u="none">
                          <a:solidFill>
                            <a:srgbClr val="ffffff"/>
                          </a:solidFill>
                          <a:uFillTx/>
                          <a:latin typeface="Calibri"/>
                        </a:rPr>
                        <a:t> </a:t>
                      </a:r>
                      <a:r>
                        <a:rPr b="1" lang="en-US" sz="1800" spc="-20" strike="noStrike" u="none">
                          <a:solidFill>
                            <a:srgbClr val="ffffff"/>
                          </a:solidFill>
                          <a:uFillTx/>
                          <a:latin typeface="Calibri"/>
                        </a:rPr>
                        <a:t>180B</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r h="370080">
                <a:tc>
                  <a:txBody>
                    <a:bodyPr lIns="0" rIns="0" tIns="30240" bIns="0" anchor="t">
                      <a:noAutofit/>
                    </a:bodyPr>
                    <a:p>
                      <a:pPr marL="92880" defTabSz="914400">
                        <a:lnSpc>
                          <a:spcPct val="100000"/>
                        </a:lnSpc>
                        <a:spcBef>
                          <a:spcPts val="241"/>
                        </a:spcBef>
                      </a:pPr>
                      <a:r>
                        <a:rPr b="0" lang="en-US" sz="1800" spc="-51" strike="noStrike" u="none">
                          <a:solidFill>
                            <a:srgbClr val="000000"/>
                          </a:solidFill>
                          <a:uFillTx/>
                          <a:latin typeface="Calibri"/>
                        </a:rPr>
                        <a:t>1</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3960" defTabSz="914400">
                        <a:lnSpc>
                          <a:spcPct val="100000"/>
                        </a:lnSpc>
                        <a:spcBef>
                          <a:spcPts val="241"/>
                        </a:spcBef>
                      </a:pPr>
                      <a:r>
                        <a:rPr b="0" lang="en-US" sz="1800" spc="-20" strike="noStrike" u="none">
                          <a:solidFill>
                            <a:srgbClr val="000000"/>
                          </a:solidFill>
                          <a:uFillTx/>
                          <a:latin typeface="Calibri"/>
                        </a:rPr>
                        <a:t>167K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5400" defTabSz="914400">
                        <a:lnSpc>
                          <a:spcPct val="100000"/>
                        </a:lnSpc>
                        <a:spcBef>
                          <a:spcPts val="241"/>
                        </a:spcBef>
                      </a:pPr>
                      <a:r>
                        <a:rPr b="0" lang="en-US" sz="1800" spc="-20" strike="noStrike" u="none">
                          <a:solidFill>
                            <a:srgbClr val="000000"/>
                          </a:solidFill>
                          <a:uFillTx/>
                          <a:latin typeface="Calibri"/>
                        </a:rPr>
                        <a:t>228K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6480" defTabSz="914400">
                        <a:lnSpc>
                          <a:spcPct val="100000"/>
                        </a:lnSpc>
                        <a:spcBef>
                          <a:spcPts val="241"/>
                        </a:spcBef>
                      </a:pPr>
                      <a:r>
                        <a:rPr b="0" lang="en-US" sz="1800" spc="-20" strike="noStrike" u="none">
                          <a:solidFill>
                            <a:srgbClr val="000000"/>
                          </a:solidFill>
                          <a:uFillTx/>
                          <a:latin typeface="Calibri"/>
                        </a:rPr>
                        <a:t>529K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c>
                  <a:txBody>
                    <a:bodyPr lIns="0" rIns="0" tIns="30240" bIns="0" anchor="t">
                      <a:noAutofit/>
                    </a:bodyPr>
                    <a:p>
                      <a:pPr marL="97920" defTabSz="914400">
                        <a:lnSpc>
                          <a:spcPct val="100000"/>
                        </a:lnSpc>
                        <a:spcBef>
                          <a:spcPts val="241"/>
                        </a:spcBef>
                      </a:pPr>
                      <a:r>
                        <a:rPr b="0" lang="en-US" sz="1800" spc="-20" strike="noStrike" u="none">
                          <a:solidFill>
                            <a:srgbClr val="000000"/>
                          </a:solidFill>
                          <a:uFillTx/>
                          <a:latin typeface="Calibri"/>
                        </a:rPr>
                        <a:t>849K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38160">
                      <a:solidFill>
                        <a:srgbClr val="ffffff"/>
                      </a:solidFill>
                      <a:prstDash val="solid"/>
                    </a:lnT>
                    <a:lnB w="12240">
                      <a:solidFill>
                        <a:srgbClr val="ffffff"/>
                      </a:solidFill>
                      <a:prstDash val="solid"/>
                    </a:lnB>
                    <a:solidFill>
                      <a:srgbClr val="d0d7e8"/>
                    </a:solidFill>
                  </a:tcPr>
                </a:tc>
              </a:tr>
              <a:tr h="370080">
                <a:tc>
                  <a:txBody>
                    <a:bodyPr lIns="0" rIns="0" tIns="30960" bIns="0" anchor="t">
                      <a:noAutofit/>
                    </a:bodyPr>
                    <a:p>
                      <a:pPr marL="92880" defTabSz="914400">
                        <a:lnSpc>
                          <a:spcPct val="100000"/>
                        </a:lnSpc>
                        <a:spcBef>
                          <a:spcPts val="244"/>
                        </a:spcBef>
                      </a:pPr>
                      <a:r>
                        <a:rPr b="0" lang="en-US" sz="1800" spc="-51" strike="noStrike" u="none">
                          <a:solidFill>
                            <a:srgbClr val="000000"/>
                          </a:solidFill>
                          <a:uFillTx/>
                          <a:latin typeface="Calibri"/>
                        </a:rPr>
                        <a:t>2</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3960" defTabSz="914400">
                        <a:lnSpc>
                          <a:spcPct val="100000"/>
                        </a:lnSpc>
                        <a:spcBef>
                          <a:spcPts val="244"/>
                        </a:spcBef>
                      </a:pPr>
                      <a:r>
                        <a:rPr b="0" lang="en-US" sz="1800" spc="-20" strike="noStrike" u="none">
                          <a:solidFill>
                            <a:srgbClr val="000000"/>
                          </a:solidFill>
                          <a:uFillTx/>
                          <a:latin typeface="Calibri"/>
                        </a:rPr>
                        <a:t>334K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5400" defTabSz="914400">
                        <a:lnSpc>
                          <a:spcPct val="100000"/>
                        </a:lnSpc>
                        <a:spcBef>
                          <a:spcPts val="244"/>
                        </a:spcBef>
                      </a:pPr>
                      <a:r>
                        <a:rPr b="0" lang="en-US" sz="1800" spc="-20" strike="noStrike" u="none">
                          <a:solidFill>
                            <a:srgbClr val="000000"/>
                          </a:solidFill>
                          <a:uFillTx/>
                          <a:latin typeface="Calibri"/>
                        </a:rPr>
                        <a:t>456K</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6480" defTabSz="914400">
                        <a:lnSpc>
                          <a:spcPct val="100000"/>
                        </a:lnSpc>
                        <a:spcBef>
                          <a:spcPts val="244"/>
                        </a:spcBef>
                      </a:pPr>
                      <a:r>
                        <a:rPr b="0" lang="en-US" sz="1800" spc="-26" strike="noStrike" u="none">
                          <a:solidFill>
                            <a:srgbClr val="000000"/>
                          </a:solidFill>
                          <a:uFillTx/>
                          <a:latin typeface="Calibri"/>
                        </a:rPr>
                        <a:t>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0960" bIns="0" anchor="t">
                      <a:noAutofit/>
                    </a:bodyPr>
                    <a:p>
                      <a:pPr marL="97920" defTabSz="914400">
                        <a:lnSpc>
                          <a:spcPct val="100000"/>
                        </a:lnSpc>
                        <a:spcBef>
                          <a:spcPts val="244"/>
                        </a:spcBef>
                      </a:pPr>
                      <a:r>
                        <a:rPr b="0" lang="en-US" sz="1800" spc="-26" strike="noStrike" u="none">
                          <a:solidFill>
                            <a:srgbClr val="000000"/>
                          </a:solidFill>
                          <a:uFillTx/>
                          <a:latin typeface="Calibri"/>
                        </a:rPr>
                        <a:t>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370800">
                <a:tc>
                  <a:txBody>
                    <a:bodyPr lIns="0" rIns="0" tIns="30960" bIns="0" anchor="t">
                      <a:noAutofit/>
                    </a:bodyPr>
                    <a:p>
                      <a:pPr marL="92880" defTabSz="914400">
                        <a:lnSpc>
                          <a:spcPct val="100000"/>
                        </a:lnSpc>
                        <a:spcBef>
                          <a:spcPts val="244"/>
                        </a:spcBef>
                      </a:pPr>
                      <a:r>
                        <a:rPr b="0" lang="en-US" sz="1800" spc="-51" strike="noStrike" u="none">
                          <a:solidFill>
                            <a:srgbClr val="000000"/>
                          </a:solidFill>
                          <a:uFillTx/>
                          <a:latin typeface="Calibri"/>
                        </a:rPr>
                        <a:t>8</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3960" defTabSz="914400">
                        <a:lnSpc>
                          <a:spcPct val="100000"/>
                        </a:lnSpc>
                        <a:spcBef>
                          <a:spcPts val="244"/>
                        </a:spcBef>
                      </a:pPr>
                      <a:r>
                        <a:rPr b="0" lang="en-US" sz="1800" spc="-26" strike="noStrike" u="none">
                          <a:solidFill>
                            <a:srgbClr val="000000"/>
                          </a:solidFill>
                          <a:uFillTx/>
                          <a:latin typeface="Calibri"/>
                        </a:rPr>
                        <a:t>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5400" defTabSz="914400">
                        <a:lnSpc>
                          <a:spcPct val="100000"/>
                        </a:lnSpc>
                        <a:spcBef>
                          <a:spcPts val="244"/>
                        </a:spcBef>
                      </a:pPr>
                      <a:r>
                        <a:rPr b="0" lang="en-US" sz="1800" spc="-26" strike="noStrike" u="none">
                          <a:solidFill>
                            <a:srgbClr val="000000"/>
                          </a:solidFill>
                          <a:uFillTx/>
                          <a:latin typeface="Calibri"/>
                        </a:rPr>
                        <a:t>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6480" defTabSz="914400">
                        <a:lnSpc>
                          <a:spcPct val="100000"/>
                        </a:lnSpc>
                        <a:spcBef>
                          <a:spcPts val="244"/>
                        </a:spcBef>
                      </a:pPr>
                      <a:r>
                        <a:rPr b="0" lang="en-US" sz="1800" spc="-26" strike="noStrike" u="none">
                          <a:solidFill>
                            <a:srgbClr val="000000"/>
                          </a:solidFill>
                          <a:uFillTx/>
                          <a:latin typeface="Calibri"/>
                        </a:rPr>
                        <a:t>4M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0960" bIns="0" anchor="t">
                      <a:noAutofit/>
                    </a:bodyPr>
                    <a:p>
                      <a:pPr marL="97920" defTabSz="914400">
                        <a:lnSpc>
                          <a:spcPct val="100000"/>
                        </a:lnSpc>
                        <a:spcBef>
                          <a:spcPts val="244"/>
                        </a:spcBef>
                      </a:pPr>
                      <a:r>
                        <a:rPr b="0" lang="en-US" sz="1800" spc="-26" strike="noStrike" u="none">
                          <a:solidFill>
                            <a:srgbClr val="000000"/>
                          </a:solidFill>
                          <a:uFillTx/>
                          <a:latin typeface="Calibri"/>
                        </a:rPr>
                        <a:t>7M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r>
              <a:tr h="370800">
                <a:tc>
                  <a:txBody>
                    <a:bodyPr lIns="0" rIns="0" tIns="31680" bIns="0" anchor="t">
                      <a:noAutofit/>
                    </a:bodyPr>
                    <a:p>
                      <a:pPr marL="92880" defTabSz="914400">
                        <a:lnSpc>
                          <a:spcPct val="100000"/>
                        </a:lnSpc>
                        <a:spcBef>
                          <a:spcPts val="249"/>
                        </a:spcBef>
                      </a:pPr>
                      <a:r>
                        <a:rPr b="0" lang="en-US" sz="1800" spc="-26" strike="noStrike" u="none">
                          <a:solidFill>
                            <a:srgbClr val="000000"/>
                          </a:solidFill>
                          <a:uFillTx/>
                          <a:latin typeface="Calibri"/>
                        </a:rPr>
                        <a:t>16</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1680" bIns="0" anchor="t">
                      <a:noAutofit/>
                    </a:bodyPr>
                    <a:p>
                      <a:pPr marL="93960" defTabSz="914400">
                        <a:lnSpc>
                          <a:spcPct val="100000"/>
                        </a:lnSpc>
                        <a:spcBef>
                          <a:spcPts val="249"/>
                        </a:spcBef>
                      </a:pPr>
                      <a:r>
                        <a:rPr b="0" lang="en-US" sz="1800" spc="-26" strike="noStrike" u="none">
                          <a:solidFill>
                            <a:srgbClr val="000000"/>
                          </a:solidFill>
                          <a:uFillTx/>
                          <a:latin typeface="Calibri"/>
                        </a:rPr>
                        <a:t>3M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1680" bIns="0" anchor="t">
                      <a:noAutofit/>
                    </a:bodyPr>
                    <a:p>
                      <a:pPr marL="95400" defTabSz="914400">
                        <a:lnSpc>
                          <a:spcPct val="100000"/>
                        </a:lnSpc>
                        <a:spcBef>
                          <a:spcPts val="249"/>
                        </a:spcBef>
                      </a:pPr>
                      <a:r>
                        <a:rPr b="0" lang="en-US" sz="1800" spc="-26" strike="noStrike" u="none">
                          <a:solidFill>
                            <a:srgbClr val="000000"/>
                          </a:solidFill>
                          <a:uFillTx/>
                          <a:latin typeface="Calibri"/>
                        </a:rPr>
                        <a:t>4M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1680" bIns="0" anchor="t">
                      <a:noAutofit/>
                    </a:bodyPr>
                    <a:p>
                      <a:pPr marL="96480" defTabSz="914400">
                        <a:lnSpc>
                          <a:spcPct val="100000"/>
                        </a:lnSpc>
                        <a:spcBef>
                          <a:spcPts val="249"/>
                        </a:spcBef>
                      </a:pPr>
                      <a:r>
                        <a:rPr b="0" lang="en-US" sz="1800" spc="-26" strike="noStrike" u="none">
                          <a:solidFill>
                            <a:srgbClr val="000000"/>
                          </a:solidFill>
                          <a:uFillTx/>
                          <a:latin typeface="Calibri"/>
                        </a:rPr>
                        <a:t>8M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1680" bIns="0" anchor="t">
                      <a:noAutofit/>
                    </a:bodyPr>
                    <a:p>
                      <a:pPr marL="97920" defTabSz="914400">
                        <a:lnSpc>
                          <a:spcPct val="100000"/>
                        </a:lnSpc>
                        <a:spcBef>
                          <a:spcPts val="249"/>
                        </a:spcBef>
                      </a:pPr>
                      <a:r>
                        <a:rPr b="0" lang="en-US" sz="1800" spc="-26" strike="noStrike" u="none">
                          <a:solidFill>
                            <a:srgbClr val="000000"/>
                          </a:solidFill>
                          <a:uFillTx/>
                          <a:latin typeface="Calibri"/>
                        </a:rPr>
                        <a:t>14M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370080">
                <a:tc>
                  <a:txBody>
                    <a:bodyPr lIns="0" rIns="0" tIns="32040" bIns="0" anchor="t">
                      <a:noAutofit/>
                    </a:bodyPr>
                    <a:p>
                      <a:pPr marL="92880" defTabSz="914400">
                        <a:lnSpc>
                          <a:spcPct val="100000"/>
                        </a:lnSpc>
                        <a:spcBef>
                          <a:spcPts val="255"/>
                        </a:spcBef>
                      </a:pPr>
                      <a:r>
                        <a:rPr b="0" lang="en-US" sz="1800" spc="-26" strike="noStrike" u="none">
                          <a:solidFill>
                            <a:srgbClr val="000000"/>
                          </a:solidFill>
                          <a:uFillTx/>
                          <a:latin typeface="Calibri"/>
                        </a:rPr>
                        <a:t>512</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2040" bIns="0" anchor="t">
                      <a:noAutofit/>
                    </a:bodyPr>
                    <a:p>
                      <a:pPr marL="93960" defTabSz="914400">
                        <a:lnSpc>
                          <a:spcPct val="100000"/>
                        </a:lnSpc>
                        <a:spcBef>
                          <a:spcPts val="255"/>
                        </a:spcBef>
                      </a:pPr>
                      <a:r>
                        <a:rPr b="0" lang="en-US" sz="1800" spc="-26" strike="noStrike" u="none">
                          <a:solidFill>
                            <a:srgbClr val="000000"/>
                          </a:solidFill>
                          <a:uFillTx/>
                          <a:latin typeface="Calibri"/>
                        </a:rPr>
                        <a:t>86M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2040" bIns="0" anchor="t">
                      <a:noAutofit/>
                    </a:bodyPr>
                    <a:p>
                      <a:pPr marL="95400" defTabSz="914400">
                        <a:lnSpc>
                          <a:spcPct val="100000"/>
                        </a:lnSpc>
                        <a:spcBef>
                          <a:spcPts val="255"/>
                        </a:spcBef>
                      </a:pPr>
                      <a:r>
                        <a:rPr b="0" lang="en-US" sz="1800" spc="-20" strike="noStrike" u="none">
                          <a:solidFill>
                            <a:srgbClr val="000000"/>
                          </a:solidFill>
                          <a:uFillTx/>
                          <a:latin typeface="Calibri"/>
                        </a:rPr>
                        <a:t>117M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2040" bIns="0" anchor="t">
                      <a:noAutofit/>
                    </a:bodyPr>
                    <a:p>
                      <a:pPr marL="96480" defTabSz="914400">
                        <a:lnSpc>
                          <a:spcPct val="100000"/>
                        </a:lnSpc>
                        <a:spcBef>
                          <a:spcPts val="255"/>
                        </a:spcBef>
                      </a:pPr>
                      <a:r>
                        <a:rPr b="0" lang="en-US" sz="1800" spc="-20" strike="noStrike" u="none">
                          <a:solidFill>
                            <a:srgbClr val="000000"/>
                          </a:solidFill>
                          <a:uFillTx/>
                          <a:latin typeface="Calibri"/>
                        </a:rPr>
                        <a:t>270M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2040" bIns="0" anchor="t">
                      <a:noAutofit/>
                    </a:bodyPr>
                    <a:p>
                      <a:pPr marL="97920" defTabSz="914400">
                        <a:lnSpc>
                          <a:spcPct val="100000"/>
                        </a:lnSpc>
                        <a:spcBef>
                          <a:spcPts val="255"/>
                        </a:spcBef>
                      </a:pPr>
                      <a:r>
                        <a:rPr b="0" lang="en-US" sz="1800" spc="-20" strike="noStrike" u="none">
                          <a:solidFill>
                            <a:srgbClr val="000000"/>
                          </a:solidFill>
                          <a:uFillTx/>
                          <a:latin typeface="Calibri"/>
                        </a:rPr>
                        <a:t>434M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r>
              <a:tr h="370080">
                <a:tc>
                  <a:txBody>
                    <a:bodyPr lIns="0" rIns="0" tIns="32760" bIns="0" anchor="t">
                      <a:noAutofit/>
                    </a:bodyPr>
                    <a:p>
                      <a:pPr marL="92880" defTabSz="914400">
                        <a:lnSpc>
                          <a:spcPct val="100000"/>
                        </a:lnSpc>
                        <a:spcBef>
                          <a:spcPts val="261"/>
                        </a:spcBef>
                      </a:pPr>
                      <a:r>
                        <a:rPr b="0" lang="en-US" sz="1800" spc="-20" strike="noStrike" u="none">
                          <a:solidFill>
                            <a:srgbClr val="000000"/>
                          </a:solidFill>
                          <a:uFillTx/>
                          <a:latin typeface="Calibri"/>
                        </a:rPr>
                        <a:t>1024</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2760" bIns="0" anchor="t">
                      <a:noAutofit/>
                    </a:bodyPr>
                    <a:p>
                      <a:pPr marL="93960" defTabSz="914400">
                        <a:lnSpc>
                          <a:spcPct val="100000"/>
                        </a:lnSpc>
                        <a:spcBef>
                          <a:spcPts val="261"/>
                        </a:spcBef>
                      </a:pPr>
                      <a:r>
                        <a:rPr b="0" lang="en-US" sz="1800" spc="-20" strike="noStrike" u="none">
                          <a:solidFill>
                            <a:srgbClr val="000000"/>
                          </a:solidFill>
                          <a:uFillTx/>
                          <a:latin typeface="Calibri"/>
                        </a:rPr>
                        <a:t>171M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2760" bIns="0" anchor="t">
                      <a:noAutofit/>
                    </a:bodyPr>
                    <a:p>
                      <a:pPr marL="95400" defTabSz="914400">
                        <a:lnSpc>
                          <a:spcPct val="100000"/>
                        </a:lnSpc>
                        <a:spcBef>
                          <a:spcPts val="261"/>
                        </a:spcBef>
                      </a:pPr>
                      <a:r>
                        <a:rPr b="0" lang="en-US" sz="1800" spc="-20" strike="noStrike" u="none">
                          <a:solidFill>
                            <a:srgbClr val="000000"/>
                          </a:solidFill>
                          <a:uFillTx/>
                          <a:latin typeface="Calibri"/>
                        </a:rPr>
                        <a:t>233M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2760" bIns="0" anchor="t">
                      <a:noAutofit/>
                    </a:bodyPr>
                    <a:p>
                      <a:pPr marL="96480" defTabSz="914400">
                        <a:lnSpc>
                          <a:spcPct val="100000"/>
                        </a:lnSpc>
                        <a:spcBef>
                          <a:spcPts val="261"/>
                        </a:spcBef>
                      </a:pPr>
                      <a:r>
                        <a:rPr b="0" lang="en-US" sz="1800" spc="-20" strike="noStrike" u="none">
                          <a:solidFill>
                            <a:srgbClr val="000000"/>
                          </a:solidFill>
                          <a:uFillTx/>
                          <a:latin typeface="Calibri"/>
                        </a:rPr>
                        <a:t>542M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2760" bIns="0" anchor="t">
                      <a:noAutofit/>
                    </a:bodyPr>
                    <a:p>
                      <a:pPr marL="97920" defTabSz="914400">
                        <a:lnSpc>
                          <a:spcPct val="100000"/>
                        </a:lnSpc>
                        <a:spcBef>
                          <a:spcPts val="261"/>
                        </a:spcBef>
                      </a:pPr>
                      <a:r>
                        <a:rPr b="0" lang="en-US" sz="1800" spc="-20" strike="noStrike" u="none">
                          <a:solidFill>
                            <a:srgbClr val="000000"/>
                          </a:solidFill>
                          <a:uFillTx/>
                          <a:latin typeface="Calibri"/>
                        </a:rPr>
                        <a:t>869M</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r h="370800">
                <a:tc>
                  <a:txBody>
                    <a:bodyPr lIns="0" rIns="0" tIns="33480" bIns="0" anchor="t">
                      <a:noAutofit/>
                    </a:bodyPr>
                    <a:p>
                      <a:pPr marL="92880" defTabSz="914400">
                        <a:lnSpc>
                          <a:spcPct val="100000"/>
                        </a:lnSpc>
                        <a:spcBef>
                          <a:spcPts val="264"/>
                        </a:spcBef>
                      </a:pPr>
                      <a:r>
                        <a:rPr b="0" lang="en-US" sz="1800" spc="-20" strike="noStrike" u="none">
                          <a:solidFill>
                            <a:srgbClr val="000000"/>
                          </a:solidFill>
                          <a:uFillTx/>
                          <a:latin typeface="Calibri"/>
                        </a:rPr>
                        <a:t>8192</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3480" bIns="0" anchor="t">
                      <a:noAutofit/>
                    </a:bodyPr>
                    <a:p>
                      <a:pPr marL="93960" defTabSz="914400">
                        <a:lnSpc>
                          <a:spcPct val="100000"/>
                        </a:lnSpc>
                        <a:spcBef>
                          <a:spcPts val="264"/>
                        </a:spcBef>
                      </a:pPr>
                      <a:r>
                        <a:rPr b="0" lang="en-US" sz="1800" spc="-20" strike="noStrike" u="none">
                          <a:solidFill>
                            <a:srgbClr val="000000"/>
                          </a:solidFill>
                          <a:uFillTx/>
                          <a:latin typeface="Calibri"/>
                        </a:rPr>
                        <a:t>1.4B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3480" bIns="0" anchor="t">
                      <a:noAutofit/>
                    </a:bodyPr>
                    <a:p>
                      <a:pPr marL="95400" defTabSz="914400">
                        <a:lnSpc>
                          <a:spcPct val="100000"/>
                        </a:lnSpc>
                        <a:spcBef>
                          <a:spcPts val="264"/>
                        </a:spcBef>
                      </a:pPr>
                      <a:r>
                        <a:rPr b="0" lang="en-US" sz="1800" spc="-20" strike="noStrike" u="none">
                          <a:solidFill>
                            <a:srgbClr val="000000"/>
                          </a:solidFill>
                          <a:uFillTx/>
                          <a:latin typeface="Calibri"/>
                        </a:rPr>
                        <a:t>1.8B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3480" bIns="0" anchor="t">
                      <a:noAutofit/>
                    </a:bodyPr>
                    <a:p>
                      <a:pPr marL="96480" defTabSz="914400">
                        <a:lnSpc>
                          <a:spcPct val="100000"/>
                        </a:lnSpc>
                        <a:spcBef>
                          <a:spcPts val="264"/>
                        </a:spcBef>
                      </a:pPr>
                      <a:r>
                        <a:rPr b="0" lang="en-US" sz="1800" spc="-20" strike="noStrike" u="none">
                          <a:solidFill>
                            <a:srgbClr val="000000"/>
                          </a:solidFill>
                          <a:uFillTx/>
                          <a:latin typeface="Calibri"/>
                        </a:rPr>
                        <a:t>4.3B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c>
                  <a:txBody>
                    <a:bodyPr lIns="0" rIns="0" tIns="33480" bIns="0" anchor="t">
                      <a:noAutofit/>
                    </a:bodyPr>
                    <a:p>
                      <a:pPr marL="97920" defTabSz="914400">
                        <a:lnSpc>
                          <a:spcPct val="100000"/>
                        </a:lnSpc>
                        <a:spcBef>
                          <a:spcPts val="264"/>
                        </a:spcBef>
                      </a:pPr>
                      <a:r>
                        <a:rPr b="0" lang="en-US" sz="1800" spc="-26" strike="noStrike" u="none">
                          <a:solidFill>
                            <a:srgbClr val="000000"/>
                          </a:solidFill>
                          <a:uFillTx/>
                          <a:latin typeface="Calibri"/>
                        </a:rPr>
                        <a:t>7B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d0d7e8"/>
                    </a:solidFill>
                  </a:tcPr>
                </a:tc>
              </a:tr>
              <a:tr h="370080">
                <a:tc>
                  <a:txBody>
                    <a:bodyPr lIns="0" rIns="0" tIns="34200" bIns="0" anchor="t">
                      <a:noAutofit/>
                    </a:bodyPr>
                    <a:p>
                      <a:pPr marL="92880" defTabSz="914400">
                        <a:lnSpc>
                          <a:spcPct val="100000"/>
                        </a:lnSpc>
                        <a:spcBef>
                          <a:spcPts val="269"/>
                        </a:spcBef>
                      </a:pPr>
                      <a:r>
                        <a:rPr b="0" lang="en-US" sz="1800" spc="-20" strike="noStrike" u="none">
                          <a:solidFill>
                            <a:srgbClr val="000000"/>
                          </a:solidFill>
                          <a:uFillTx/>
                          <a:latin typeface="Calibri"/>
                        </a:rPr>
                        <a:t>Full</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4200" bIns="0" anchor="t">
                      <a:noAutofit/>
                    </a:bodyPr>
                    <a:p>
                      <a:pPr marL="93960" defTabSz="914400">
                        <a:lnSpc>
                          <a:spcPct val="100000"/>
                        </a:lnSpc>
                        <a:spcBef>
                          <a:spcPts val="269"/>
                        </a:spcBef>
                      </a:pPr>
                      <a:r>
                        <a:rPr b="0" lang="en-US" sz="1800" spc="-26" strike="noStrike" u="none">
                          <a:solidFill>
                            <a:srgbClr val="000000"/>
                          </a:solidFill>
                          <a:uFillTx/>
                          <a:latin typeface="Calibri"/>
                        </a:rPr>
                        <a:t>7B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4200" bIns="0" anchor="t">
                      <a:noAutofit/>
                    </a:bodyPr>
                    <a:p>
                      <a:pPr marL="95400" defTabSz="914400">
                        <a:lnSpc>
                          <a:spcPct val="100000"/>
                        </a:lnSpc>
                        <a:spcBef>
                          <a:spcPts val="269"/>
                        </a:spcBef>
                      </a:pPr>
                      <a:r>
                        <a:rPr b="0" lang="en-US" sz="1800" spc="-26" strike="noStrike" u="none">
                          <a:solidFill>
                            <a:srgbClr val="000000"/>
                          </a:solidFill>
                          <a:uFillTx/>
                          <a:latin typeface="Calibri"/>
                        </a:rPr>
                        <a:t>13B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4200" bIns="0" anchor="t">
                      <a:noAutofit/>
                    </a:bodyPr>
                    <a:p>
                      <a:pPr marL="96480" defTabSz="914400">
                        <a:lnSpc>
                          <a:spcPct val="100000"/>
                        </a:lnSpc>
                        <a:spcBef>
                          <a:spcPts val="269"/>
                        </a:spcBef>
                      </a:pPr>
                      <a:r>
                        <a:rPr b="0" lang="en-US" sz="1800" spc="-26" strike="noStrike" u="none">
                          <a:solidFill>
                            <a:srgbClr val="000000"/>
                          </a:solidFill>
                          <a:uFillTx/>
                          <a:latin typeface="Calibri"/>
                        </a:rPr>
                        <a:t>70B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c>
                  <a:txBody>
                    <a:bodyPr lIns="0" rIns="0" tIns="34200" bIns="0" anchor="t">
                      <a:noAutofit/>
                    </a:bodyPr>
                    <a:p>
                      <a:pPr marL="97920" defTabSz="914400">
                        <a:lnSpc>
                          <a:spcPct val="100000"/>
                        </a:lnSpc>
                        <a:spcBef>
                          <a:spcPts val="269"/>
                        </a:spcBef>
                      </a:pPr>
                      <a:r>
                        <a:rPr b="0" lang="en-US" sz="1800" spc="-20" strike="noStrike" u="none">
                          <a:solidFill>
                            <a:srgbClr val="000000"/>
                          </a:solidFill>
                          <a:uFillTx/>
                          <a:latin typeface="Calibri"/>
                        </a:rPr>
                        <a:t>180B</a:t>
                      </a:r>
                      <a:endParaRPr b="0" lang="en-US" sz="1800" strike="noStrike" u="none">
                        <a:solidFill>
                          <a:srgbClr val="000000"/>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rgbClr val="e9ecf4"/>
                    </a:solidFill>
                  </a:tcPr>
                </a:tc>
              </a:tr>
            </a:tbl>
          </a:graphicData>
        </a:graphic>
      </p:graphicFrame>
      <p:pic>
        <p:nvPicPr>
          <p:cNvPr id="989" name="object 5" descr=""/>
          <p:cNvPicPr/>
          <p:nvPr/>
        </p:nvPicPr>
        <p:blipFill>
          <a:blip r:embed="rId1"/>
          <a:stretch/>
        </p:blipFill>
        <p:spPr>
          <a:xfrm>
            <a:off x="495360" y="5734080"/>
            <a:ext cx="1052280" cy="861480"/>
          </a:xfrm>
          <a:prstGeom prst="rect">
            <a:avLst/>
          </a:prstGeom>
          <a:noFill/>
          <a:ln w="0">
            <a:noFill/>
          </a:ln>
        </p:spPr>
      </p:pic>
      <p:sp>
        <p:nvSpPr>
          <p:cNvPr id="990" name="object 6"/>
          <p:cNvSpPr/>
          <p:nvPr/>
        </p:nvSpPr>
        <p:spPr>
          <a:xfrm>
            <a:off x="1345680" y="6028560"/>
            <a:ext cx="986040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This</a:t>
            </a:r>
            <a:r>
              <a:rPr b="0" lang="en-US" sz="1800" spc="-79" strike="noStrike" u="none">
                <a:solidFill>
                  <a:schemeClr val="dk1"/>
                </a:solidFill>
                <a:uFillTx/>
                <a:latin typeface="Trebuchet MS"/>
              </a:rPr>
              <a:t> </a:t>
            </a:r>
            <a:r>
              <a:rPr b="0" lang="en-US" sz="1800" spc="145" strike="noStrike" u="none">
                <a:solidFill>
                  <a:schemeClr val="dk1"/>
                </a:solidFill>
                <a:uFillTx/>
                <a:latin typeface="Trebuchet MS"/>
              </a:rPr>
              <a:t>is</a:t>
            </a:r>
            <a:r>
              <a:rPr b="0" lang="en-US" sz="1800" spc="-79" strike="noStrike" u="none">
                <a:solidFill>
                  <a:schemeClr val="dk1"/>
                </a:solidFill>
                <a:uFillTx/>
                <a:latin typeface="Trebuchet MS"/>
              </a:rPr>
              <a:t> </a:t>
            </a:r>
            <a:r>
              <a:rPr b="0" lang="en-US" sz="1800" spc="65" strike="noStrike" u="none">
                <a:solidFill>
                  <a:schemeClr val="dk1"/>
                </a:solidFill>
                <a:uFillTx/>
                <a:latin typeface="Trebuchet MS"/>
              </a:rPr>
              <a:t>a</a:t>
            </a:r>
            <a:r>
              <a:rPr b="0" lang="en-US" sz="1800" spc="-71" strike="noStrike" u="none">
                <a:solidFill>
                  <a:schemeClr val="dk1"/>
                </a:solidFill>
                <a:uFillTx/>
                <a:latin typeface="Trebuchet MS"/>
              </a:rPr>
              <a:t> </a:t>
            </a:r>
            <a:r>
              <a:rPr b="0" lang="en-US" sz="1800" strike="noStrike" u="none">
                <a:solidFill>
                  <a:schemeClr val="dk1"/>
                </a:solidFill>
                <a:uFillTx/>
                <a:latin typeface="Trebuchet MS"/>
              </a:rPr>
              <a:t>generalization</a:t>
            </a:r>
            <a:r>
              <a:rPr b="0" lang="en-US" sz="1800" spc="-85" strike="noStrike" u="none">
                <a:solidFill>
                  <a:schemeClr val="dk1"/>
                </a:solidFill>
                <a:uFillTx/>
                <a:latin typeface="Trebuchet MS"/>
              </a:rPr>
              <a:t> </a:t>
            </a:r>
            <a:r>
              <a:rPr b="0" lang="en-US" sz="1800" spc="65" strike="noStrike" u="none">
                <a:solidFill>
                  <a:schemeClr val="dk1"/>
                </a:solidFill>
                <a:uFillTx/>
                <a:latin typeface="Trebuchet MS"/>
              </a:rPr>
              <a:t>considering</a:t>
            </a:r>
            <a:r>
              <a:rPr b="0" lang="en-US" sz="1800" spc="-6" strike="noStrike" u="none">
                <a:solidFill>
                  <a:schemeClr val="dk1"/>
                </a:solidFill>
                <a:uFillTx/>
                <a:latin typeface="Trebuchet MS"/>
              </a:rPr>
              <a:t> </a:t>
            </a:r>
            <a:r>
              <a:rPr b="0" lang="en-US" sz="1800" spc="65" strike="noStrike" u="none">
                <a:solidFill>
                  <a:schemeClr val="dk1"/>
                </a:solidFill>
                <a:uFillTx/>
                <a:latin typeface="Trebuchet MS"/>
              </a:rPr>
              <a:t>an</a:t>
            </a:r>
            <a:r>
              <a:rPr b="0" lang="en-US" sz="1800" spc="6" strike="noStrike" u="none">
                <a:solidFill>
                  <a:schemeClr val="dk1"/>
                </a:solidFill>
                <a:uFillTx/>
                <a:latin typeface="Trebuchet MS"/>
              </a:rPr>
              <a:t> </a:t>
            </a:r>
            <a:r>
              <a:rPr b="0" lang="en-US" sz="1800" spc="51" strike="noStrike" u="none">
                <a:solidFill>
                  <a:schemeClr val="dk1"/>
                </a:solidFill>
                <a:uFillTx/>
                <a:latin typeface="Trebuchet MS"/>
              </a:rPr>
              <a:t>LLM</a:t>
            </a:r>
            <a:r>
              <a:rPr b="0" lang="en-US" sz="1800" spc="-79" strike="noStrike" u="none">
                <a:solidFill>
                  <a:schemeClr val="dk1"/>
                </a:solidFill>
                <a:uFillTx/>
                <a:latin typeface="Trebuchet MS"/>
              </a:rPr>
              <a:t> </a:t>
            </a:r>
            <a:r>
              <a:rPr b="0" lang="en-US" sz="1800" strike="noStrike" u="none">
                <a:solidFill>
                  <a:schemeClr val="dk1"/>
                </a:solidFill>
                <a:uFillTx/>
                <a:latin typeface="Trebuchet MS"/>
              </a:rPr>
              <a:t>of</a:t>
            </a:r>
            <a:r>
              <a:rPr b="0" lang="en-US" sz="1800" spc="-71" strike="noStrike" u="none">
                <a:solidFill>
                  <a:schemeClr val="dk1"/>
                </a:solidFill>
                <a:uFillTx/>
                <a:latin typeface="Trebuchet MS"/>
              </a:rPr>
              <a:t> </a:t>
            </a:r>
            <a:r>
              <a:rPr b="0" lang="en-US" sz="1800" strike="noStrike" u="none">
                <a:solidFill>
                  <a:schemeClr val="dk1"/>
                </a:solidFill>
                <a:uFillTx/>
                <a:latin typeface="Trebuchet MS"/>
              </a:rPr>
              <a:t>one</a:t>
            </a:r>
            <a:r>
              <a:rPr b="0" lang="en-US" sz="1800" spc="-65" strike="noStrike" u="none">
                <a:solidFill>
                  <a:schemeClr val="dk1"/>
                </a:solidFill>
                <a:uFillTx/>
                <a:latin typeface="Trebuchet MS"/>
              </a:rPr>
              <a:t> layer.</a:t>
            </a:r>
            <a:r>
              <a:rPr b="0" lang="en-US" sz="1800" spc="-79" strike="noStrike" u="none">
                <a:solidFill>
                  <a:schemeClr val="dk1"/>
                </a:solidFill>
                <a:uFillTx/>
                <a:latin typeface="Trebuchet MS"/>
              </a:rPr>
              <a:t> </a:t>
            </a:r>
            <a:r>
              <a:rPr b="0" lang="en-US" sz="1800" spc="96" strike="noStrike" u="none">
                <a:solidFill>
                  <a:schemeClr val="dk1"/>
                </a:solidFill>
                <a:uFillTx/>
                <a:latin typeface="Trebuchet MS"/>
              </a:rPr>
              <a:t>LLMs</a:t>
            </a:r>
            <a:r>
              <a:rPr b="0" lang="en-US" sz="1800" spc="-74" strike="noStrike" u="none">
                <a:solidFill>
                  <a:schemeClr val="dk1"/>
                </a:solidFill>
                <a:uFillTx/>
                <a:latin typeface="Trebuchet MS"/>
              </a:rPr>
              <a:t> </a:t>
            </a:r>
            <a:r>
              <a:rPr b="0" lang="en-US" sz="1800" strike="noStrike" u="none">
                <a:solidFill>
                  <a:schemeClr val="dk1"/>
                </a:solidFill>
                <a:uFillTx/>
                <a:latin typeface="Trebuchet MS"/>
              </a:rPr>
              <a:t>are</a:t>
            </a:r>
            <a:r>
              <a:rPr b="0" lang="en-US" sz="1800" spc="-65" strike="noStrike" u="none">
                <a:solidFill>
                  <a:schemeClr val="dk1"/>
                </a:solidFill>
                <a:uFillTx/>
                <a:latin typeface="Trebuchet MS"/>
              </a:rPr>
              <a:t> </a:t>
            </a:r>
            <a:r>
              <a:rPr b="0" lang="en-US" sz="1800" spc="74" strike="noStrike" u="none">
                <a:solidFill>
                  <a:schemeClr val="dk1"/>
                </a:solidFill>
                <a:uFillTx/>
                <a:latin typeface="Trebuchet MS"/>
              </a:rPr>
              <a:t>made</a:t>
            </a:r>
            <a:r>
              <a:rPr b="0" lang="en-US" sz="1800" spc="-65" strike="noStrike" u="none">
                <a:solidFill>
                  <a:schemeClr val="dk1"/>
                </a:solidFill>
                <a:uFillTx/>
                <a:latin typeface="Trebuchet MS"/>
              </a:rPr>
              <a:t> </a:t>
            </a:r>
            <a:r>
              <a:rPr b="0" lang="en-US" sz="1800" spc="99" strike="noStrike" u="none">
                <a:solidFill>
                  <a:schemeClr val="dk1"/>
                </a:solidFill>
                <a:uFillTx/>
                <a:latin typeface="Trebuchet MS"/>
              </a:rPr>
              <a:t>up</a:t>
            </a:r>
            <a:r>
              <a:rPr b="0" lang="en-US" sz="1800" spc="-51" strike="noStrike" u="none">
                <a:solidFill>
                  <a:schemeClr val="dk1"/>
                </a:solidFill>
                <a:uFillTx/>
                <a:latin typeface="Trebuchet MS"/>
              </a:rPr>
              <a:t> </a:t>
            </a:r>
            <a:r>
              <a:rPr b="0" lang="en-US" sz="1800" strike="noStrike" u="none">
                <a:solidFill>
                  <a:schemeClr val="dk1"/>
                </a:solidFill>
                <a:uFillTx/>
                <a:latin typeface="Trebuchet MS"/>
              </a:rPr>
              <a:t>of</a:t>
            </a:r>
            <a:r>
              <a:rPr b="0" lang="en-US" sz="1800" spc="20" strike="noStrike" u="none">
                <a:solidFill>
                  <a:schemeClr val="dk1"/>
                </a:solidFill>
                <a:uFillTx/>
                <a:latin typeface="Trebuchet MS"/>
              </a:rPr>
              <a:t> </a:t>
            </a:r>
            <a:r>
              <a:rPr b="0" lang="en-US" sz="1800" strike="noStrike" u="none">
                <a:solidFill>
                  <a:schemeClr val="dk1"/>
                </a:solidFill>
                <a:uFillTx/>
                <a:latin typeface="Trebuchet MS"/>
              </a:rPr>
              <a:t>multiple</a:t>
            </a:r>
            <a:r>
              <a:rPr b="0" lang="en-US" sz="1800" spc="-60" strike="noStrike" u="none">
                <a:solidFill>
                  <a:schemeClr val="dk1"/>
                </a:solidFill>
                <a:uFillTx/>
                <a:latin typeface="Trebuchet MS"/>
              </a:rPr>
              <a:t> </a:t>
            </a:r>
            <a:r>
              <a:rPr b="0" lang="en-US" sz="1800" spc="-11" strike="noStrike" u="none">
                <a:solidFill>
                  <a:schemeClr val="dk1"/>
                </a:solidFill>
                <a:uFillTx/>
                <a:latin typeface="Trebuchet MS"/>
              </a:rPr>
              <a:t>layers.</a:t>
            </a:r>
            <a:endParaRPr b="0" lang="en-US" sz="1800" strike="noStrike" u="none">
              <a:solidFill>
                <a:srgbClr val="000000"/>
              </a:solidFill>
              <a:uFillTx/>
              <a:latin typeface="Arial"/>
            </a:endParaRPr>
          </a:p>
        </p:txBody>
      </p:sp>
      <p:sp>
        <p:nvSpPr>
          <p:cNvPr id="991" name="PlaceHolder 2"/>
          <p:cNvSpPr>
            <a:spLocks noGrp="1"/>
          </p:cNvSpPr>
          <p:nvPr>
            <p:ph type="ftr" idx="89"/>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992" name="PlaceHolder 3"/>
          <p:cNvSpPr>
            <a:spLocks noGrp="1"/>
          </p:cNvSpPr>
          <p:nvPr>
            <p:ph type="sldNum" idx="90"/>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52</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5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145" strike="noStrike" u="none">
                <a:solidFill>
                  <a:schemeClr val="dk1"/>
                </a:solidFill>
                <a:uFillTx/>
                <a:latin typeface="Calibri Light"/>
              </a:rPr>
              <a:t> </a:t>
            </a:r>
            <a:r>
              <a:rPr b="0" lang="en-US" sz="4400" spc="91" strike="noStrike" u="none">
                <a:solidFill>
                  <a:schemeClr val="dk1"/>
                </a:solidFill>
                <a:uFillTx/>
                <a:latin typeface="Calibri Light"/>
              </a:rPr>
              <a:t>Advantages</a:t>
            </a:r>
            <a:endParaRPr b="0" lang="en-US" sz="4400" strike="noStrike" u="none">
              <a:solidFill>
                <a:schemeClr val="dk1"/>
              </a:solidFill>
              <a:uFillTx/>
              <a:latin typeface="Calibri"/>
            </a:endParaRPr>
          </a:p>
        </p:txBody>
      </p:sp>
      <p:pic>
        <p:nvPicPr>
          <p:cNvPr id="994" name="object 3" descr=""/>
          <p:cNvPicPr/>
          <p:nvPr/>
        </p:nvPicPr>
        <p:blipFill>
          <a:blip r:embed="rId1"/>
          <a:stretch/>
        </p:blipFill>
        <p:spPr>
          <a:xfrm>
            <a:off x="3236400" y="4456080"/>
            <a:ext cx="126720" cy="85320"/>
          </a:xfrm>
          <a:prstGeom prst="rect">
            <a:avLst/>
          </a:prstGeom>
          <a:noFill/>
          <a:ln w="0">
            <a:noFill/>
          </a:ln>
        </p:spPr>
      </p:pic>
      <p:sp>
        <p:nvSpPr>
          <p:cNvPr id="995" name="object 4"/>
          <p:cNvSpPr/>
          <p:nvPr/>
        </p:nvSpPr>
        <p:spPr>
          <a:xfrm>
            <a:off x="428400" y="1410480"/>
            <a:ext cx="11059560" cy="4202280"/>
          </a:xfrm>
          <a:prstGeom prst="rect">
            <a:avLst/>
          </a:prstGeom>
          <a:noFill/>
          <a:ln w="0">
            <a:noFill/>
          </a:ln>
        </p:spPr>
        <p:style>
          <a:lnRef idx="0"/>
          <a:fillRef idx="0"/>
          <a:effectRef idx="0"/>
          <a:fontRef idx="minor"/>
        </p:style>
        <p:txBody>
          <a:bodyPr lIns="0" rIns="0" tIns="6480" bIns="0" anchor="t">
            <a:spAutoFit/>
          </a:bodyPr>
          <a:p>
            <a:pPr marL="12600" defTabSz="914400">
              <a:lnSpc>
                <a:spcPct val="102000"/>
              </a:lnSpc>
              <a:spcBef>
                <a:spcPts val="51"/>
              </a:spcBef>
            </a:pPr>
            <a:r>
              <a:rPr b="0" lang="en-US" sz="2750" spc="96" strike="noStrike" u="none">
                <a:solidFill>
                  <a:srgbClr val="464646"/>
                </a:solidFill>
                <a:uFillTx/>
                <a:latin typeface="Trebuchet MS"/>
              </a:rPr>
              <a:t>Compared</a:t>
            </a:r>
            <a:r>
              <a:rPr b="0" lang="en-US" sz="2750" spc="-3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full</a:t>
            </a:r>
            <a:r>
              <a:rPr b="0" lang="en-US" sz="2750" spc="-74" strike="noStrike" u="none">
                <a:solidFill>
                  <a:srgbClr val="464646"/>
                </a:solidFill>
                <a:uFillTx/>
                <a:latin typeface="Trebuchet MS"/>
              </a:rPr>
              <a:t> </a:t>
            </a:r>
            <a:r>
              <a:rPr b="0" lang="en-US" sz="2750" spc="54" strike="noStrike" u="none">
                <a:solidFill>
                  <a:srgbClr val="464646"/>
                </a:solidFill>
                <a:uFillTx/>
                <a:latin typeface="Trebuchet MS"/>
              </a:rPr>
              <a:t>parameter</a:t>
            </a:r>
            <a:r>
              <a:rPr b="0" lang="en-US" sz="2750" spc="-74" strike="noStrike" u="none">
                <a:solidFill>
                  <a:srgbClr val="464646"/>
                </a:solidFill>
                <a:uFillTx/>
                <a:latin typeface="Trebuchet MS"/>
              </a:rPr>
              <a:t> </a:t>
            </a:r>
            <a:r>
              <a:rPr b="0" lang="en-US" sz="2750" spc="60" strike="noStrike" u="none">
                <a:solidFill>
                  <a:srgbClr val="464646"/>
                </a:solidFill>
                <a:uFillTx/>
                <a:latin typeface="Trebuchet MS"/>
              </a:rPr>
              <a:t>finetuning,</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LoRA</a:t>
            </a:r>
            <a:r>
              <a:rPr b="0" lang="en-US" sz="2750" spc="-71" strike="noStrike" u="none">
                <a:solidFill>
                  <a:srgbClr val="464646"/>
                </a:solidFill>
                <a:uFillTx/>
                <a:latin typeface="Trebuchet MS"/>
              </a:rPr>
              <a:t> </a:t>
            </a:r>
            <a:r>
              <a:rPr b="0" lang="en-US" sz="2750" spc="224" strike="noStrike" u="none">
                <a:solidFill>
                  <a:srgbClr val="464646"/>
                </a:solidFill>
                <a:uFillTx/>
                <a:latin typeface="Trebuchet MS"/>
              </a:rPr>
              <a:t>has</a:t>
            </a:r>
            <a:r>
              <a:rPr b="0" lang="en-US" sz="2750" spc="-3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31" strike="noStrike" u="none">
                <a:solidFill>
                  <a:srgbClr val="464646"/>
                </a:solidFill>
                <a:uFillTx/>
                <a:latin typeface="Trebuchet MS"/>
              </a:rPr>
              <a:t> </a:t>
            </a:r>
            <a:r>
              <a:rPr b="0" lang="en-US" sz="2750" spc="51" strike="noStrike" u="none">
                <a:solidFill>
                  <a:srgbClr val="464646"/>
                </a:solidFill>
                <a:uFillTx/>
                <a:latin typeface="Trebuchet MS"/>
              </a:rPr>
              <a:t>following </a:t>
            </a:r>
            <a:r>
              <a:rPr b="0" lang="en-US" sz="2750" spc="74" strike="noStrike" u="none">
                <a:solidFill>
                  <a:srgbClr val="464646"/>
                </a:solidFill>
                <a:uFillTx/>
                <a:latin typeface="Trebuchet MS"/>
              </a:rPr>
              <a:t>advantages:</a:t>
            </a:r>
            <a:endParaRPr b="0" lang="en-US" sz="2750" strike="noStrike" u="none">
              <a:solidFill>
                <a:srgbClr val="000000"/>
              </a:solidFill>
              <a:uFillTx/>
              <a:latin typeface="Arial"/>
            </a:endParaRPr>
          </a:p>
          <a:p>
            <a:pPr defTabSz="914400">
              <a:lnSpc>
                <a:spcPct val="100000"/>
              </a:lnSpc>
              <a:spcBef>
                <a:spcPts val="941"/>
              </a:spcBef>
            </a:pPr>
            <a:endParaRPr b="0" lang="en-US" sz="2750" strike="noStrike" u="none">
              <a:solidFill>
                <a:srgbClr val="000000"/>
              </a:solidFill>
              <a:uFillTx/>
              <a:latin typeface="Arial"/>
            </a:endParaRPr>
          </a:p>
          <a:p>
            <a:pPr marL="527040" indent="-514440" defTabSz="914400">
              <a:lnSpc>
                <a:spcPct val="100000"/>
              </a:lnSpc>
              <a:buClr>
                <a:srgbClr val="464646"/>
              </a:buClr>
              <a:buFont typeface="OpenSymbol"/>
              <a:buAutoNum type="arabicPeriod"/>
              <a:tabLst>
                <a:tab algn="l" pos="527040"/>
              </a:tabLst>
            </a:pPr>
            <a:r>
              <a:rPr b="0" lang="en-US" sz="2750" spc="241" strike="noStrike" u="none">
                <a:solidFill>
                  <a:srgbClr val="464646"/>
                </a:solidFill>
                <a:uFillTx/>
                <a:latin typeface="Trebuchet MS"/>
              </a:rPr>
              <a:t>Much</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faster</a:t>
            </a:r>
            <a:endParaRPr b="0" lang="en-US" sz="2750" strike="noStrike" u="none">
              <a:solidFill>
                <a:srgbClr val="000000"/>
              </a:solidFill>
              <a:uFillTx/>
              <a:latin typeface="Arial"/>
            </a:endParaRPr>
          </a:p>
          <a:p>
            <a:pPr marL="527040" indent="-514440" defTabSz="914400">
              <a:lnSpc>
                <a:spcPct val="100000"/>
              </a:lnSpc>
              <a:spcBef>
                <a:spcPts val="686"/>
              </a:spcBef>
              <a:buClr>
                <a:srgbClr val="464646"/>
              </a:buClr>
              <a:buFont typeface="OpenSymbol"/>
              <a:buAutoNum type="arabicPeriod"/>
              <a:tabLst>
                <a:tab algn="l" pos="527040"/>
              </a:tabLst>
            </a:pPr>
            <a:r>
              <a:rPr b="0" lang="en-US" sz="2750" spc="119" strike="noStrike" u="none">
                <a:solidFill>
                  <a:srgbClr val="464646"/>
                </a:solidFill>
                <a:uFillTx/>
                <a:latin typeface="Trebuchet MS"/>
              </a:rPr>
              <a:t>Finetuning</a:t>
            </a:r>
            <a:r>
              <a:rPr b="0" lang="en-US" sz="2750" spc="-136" strike="noStrike" u="none">
                <a:solidFill>
                  <a:srgbClr val="464646"/>
                </a:solidFill>
                <a:uFillTx/>
                <a:latin typeface="Trebuchet MS"/>
              </a:rPr>
              <a:t> </a:t>
            </a:r>
            <a:r>
              <a:rPr b="0" lang="en-US" sz="2750" spc="139" strike="noStrike" u="none">
                <a:solidFill>
                  <a:srgbClr val="464646"/>
                </a:solidFill>
                <a:uFillTx/>
                <a:latin typeface="Trebuchet MS"/>
              </a:rPr>
              <a:t>can</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be</a:t>
            </a:r>
            <a:r>
              <a:rPr b="0" lang="en-US" sz="2750" spc="-65" strike="noStrike" u="none">
                <a:solidFill>
                  <a:srgbClr val="464646"/>
                </a:solidFill>
                <a:uFillTx/>
                <a:latin typeface="Trebuchet MS"/>
              </a:rPr>
              <a:t> </a:t>
            </a:r>
            <a:r>
              <a:rPr b="0" lang="en-US" sz="2750" spc="71" strike="noStrike" u="none">
                <a:solidFill>
                  <a:srgbClr val="464646"/>
                </a:solidFill>
                <a:uFillTx/>
                <a:latin typeface="Trebuchet MS"/>
              </a:rPr>
              <a:t>achieved</a:t>
            </a:r>
            <a:r>
              <a:rPr b="0" lang="en-US" sz="2750" spc="-60" strike="noStrike" u="none">
                <a:solidFill>
                  <a:srgbClr val="464646"/>
                </a:solidFill>
                <a:uFillTx/>
                <a:latin typeface="Trebuchet MS"/>
              </a:rPr>
              <a:t> </a:t>
            </a:r>
            <a:r>
              <a:rPr b="0" lang="en-US" sz="2750" spc="204" strike="noStrike" u="none">
                <a:solidFill>
                  <a:srgbClr val="464646"/>
                </a:solidFill>
                <a:uFillTx/>
                <a:latin typeface="Trebuchet MS"/>
              </a:rPr>
              <a:t>using</a:t>
            </a:r>
            <a:r>
              <a:rPr b="0" lang="en-US" sz="2750" spc="-51" strike="noStrike" u="none">
                <a:solidFill>
                  <a:srgbClr val="464646"/>
                </a:solidFill>
                <a:uFillTx/>
                <a:latin typeface="Trebuchet MS"/>
              </a:rPr>
              <a:t> </a:t>
            </a:r>
            <a:r>
              <a:rPr b="0" lang="en-US" sz="2750" spc="159" strike="noStrike" u="none">
                <a:solidFill>
                  <a:srgbClr val="464646"/>
                </a:solidFill>
                <a:uFillTx/>
                <a:latin typeface="Trebuchet MS"/>
              </a:rPr>
              <a:t>less</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GPU</a:t>
            </a:r>
            <a:r>
              <a:rPr b="0" lang="en-US" sz="2750" spc="-91" strike="noStrike" u="none">
                <a:solidFill>
                  <a:srgbClr val="464646"/>
                </a:solidFill>
                <a:uFillTx/>
                <a:latin typeface="Trebuchet MS"/>
              </a:rPr>
              <a:t> </a:t>
            </a:r>
            <a:r>
              <a:rPr b="0" lang="en-US" sz="2750" spc="99" strike="noStrike" u="none">
                <a:solidFill>
                  <a:srgbClr val="464646"/>
                </a:solidFill>
                <a:uFillTx/>
                <a:latin typeface="Trebuchet MS"/>
              </a:rPr>
              <a:t>memory</a:t>
            </a:r>
            <a:endParaRPr b="0" lang="en-US" sz="2750" strike="noStrike" u="none">
              <a:solidFill>
                <a:srgbClr val="000000"/>
              </a:solidFill>
              <a:uFillTx/>
              <a:latin typeface="Arial"/>
            </a:endParaRPr>
          </a:p>
          <a:p>
            <a:pPr marL="527040" indent="-514440" defTabSz="914400">
              <a:lnSpc>
                <a:spcPct val="100000"/>
              </a:lnSpc>
              <a:spcBef>
                <a:spcPts val="754"/>
              </a:spcBef>
              <a:buClr>
                <a:srgbClr val="464646"/>
              </a:buClr>
              <a:buFont typeface="OpenSymbol"/>
              <a:buAutoNum type="arabicPeriod"/>
              <a:tabLst>
                <a:tab algn="l" pos="527040"/>
              </a:tabLst>
            </a:pPr>
            <a:r>
              <a:rPr b="0" lang="en-US" sz="2750" spc="125" strike="noStrike" u="none">
                <a:solidFill>
                  <a:srgbClr val="464646"/>
                </a:solidFill>
                <a:uFillTx/>
                <a:latin typeface="Trebuchet MS"/>
              </a:rPr>
              <a:t>Cost</a:t>
            </a:r>
            <a:r>
              <a:rPr b="0" lang="en-US" sz="2750" spc="-156" strike="noStrike" u="none">
                <a:solidFill>
                  <a:srgbClr val="464646"/>
                </a:solidFill>
                <a:uFillTx/>
                <a:latin typeface="Trebuchet MS"/>
              </a:rPr>
              <a:t> </a:t>
            </a:r>
            <a:r>
              <a:rPr b="0" lang="en-US" sz="2750" spc="-11" strike="noStrike" u="none">
                <a:solidFill>
                  <a:srgbClr val="464646"/>
                </a:solidFill>
                <a:uFillTx/>
                <a:latin typeface="Trebuchet MS"/>
              </a:rPr>
              <a:t>efficient</a:t>
            </a:r>
            <a:endParaRPr b="0" lang="en-US" sz="2750" strike="noStrike" u="none">
              <a:solidFill>
                <a:srgbClr val="000000"/>
              </a:solidFill>
              <a:uFillTx/>
              <a:latin typeface="Arial"/>
            </a:endParaRPr>
          </a:p>
          <a:p>
            <a:pPr marL="527040" indent="-514440" defTabSz="914400">
              <a:lnSpc>
                <a:spcPct val="100000"/>
              </a:lnSpc>
              <a:spcBef>
                <a:spcPts val="754"/>
              </a:spcBef>
              <a:buClr>
                <a:srgbClr val="464646"/>
              </a:buClr>
              <a:buFont typeface="OpenSymbol"/>
              <a:buAutoNum type="arabicPeriod"/>
              <a:tabLst>
                <a:tab algn="l" pos="527040"/>
                <a:tab algn="l" pos="2956680"/>
              </a:tabLst>
            </a:pPr>
            <a:r>
              <a:rPr b="0" lang="en-US" sz="2750" spc="145" strike="noStrike" u="none">
                <a:solidFill>
                  <a:srgbClr val="464646"/>
                </a:solidFill>
                <a:uFillTx/>
                <a:latin typeface="Trebuchet MS"/>
              </a:rPr>
              <a:t>Less</a:t>
            </a:r>
            <a:r>
              <a:rPr b="0" lang="en-US" sz="2750" spc="-113" strike="noStrike" u="none">
                <a:solidFill>
                  <a:srgbClr val="464646"/>
                </a:solidFill>
                <a:uFillTx/>
                <a:latin typeface="Trebuchet MS"/>
              </a:rPr>
              <a:t> </a:t>
            </a:r>
            <a:r>
              <a:rPr b="0" lang="en-US" sz="2750" spc="60" strike="noStrike" u="none">
                <a:solidFill>
                  <a:srgbClr val="464646"/>
                </a:solidFill>
                <a:uFillTx/>
                <a:latin typeface="Trebuchet MS"/>
              </a:rPr>
              <a:t>prone</a:t>
            </a:r>
            <a:r>
              <a:rPr b="0" lang="en-US" sz="2750" spc="-170" strike="noStrike" u="none">
                <a:solidFill>
                  <a:srgbClr val="464646"/>
                </a:solidFill>
                <a:uFillTx/>
                <a:latin typeface="Trebuchet MS"/>
              </a:rPr>
              <a:t> </a:t>
            </a:r>
            <a:r>
              <a:rPr b="0" lang="en-US" sz="2750" spc="-26" strike="noStrike" u="none">
                <a:solidFill>
                  <a:srgbClr val="464646"/>
                </a:solidFill>
                <a:uFillTx/>
                <a:latin typeface="Trebuchet MS"/>
              </a:rPr>
              <a:t>to</a:t>
            </a:r>
            <a:r>
              <a:rPr b="0" lang="en-US" sz="2750" strike="noStrike" u="none">
                <a:solidFill>
                  <a:srgbClr val="464646"/>
                </a:solidFill>
                <a:uFillTx/>
                <a:latin typeface="Trebuchet MS"/>
              </a:rPr>
              <a:t>	</a:t>
            </a:r>
            <a:r>
              <a:rPr b="0" lang="en-US" sz="2750" spc="96" strike="noStrike" u="none">
                <a:solidFill>
                  <a:srgbClr val="464646"/>
                </a:solidFill>
                <a:uFillTx/>
                <a:latin typeface="Trebuchet MS"/>
              </a:rPr>
              <a:t>catastrophic</a:t>
            </a:r>
            <a:r>
              <a:rPr b="0" lang="en-US" sz="2750" spc="6" strike="noStrike" u="none">
                <a:solidFill>
                  <a:srgbClr val="464646"/>
                </a:solidFill>
                <a:uFillTx/>
                <a:latin typeface="Trebuchet MS"/>
              </a:rPr>
              <a:t> </a:t>
            </a:r>
            <a:r>
              <a:rPr b="0" lang="en-US" sz="2750" strike="noStrike" u="none">
                <a:solidFill>
                  <a:srgbClr val="464646"/>
                </a:solidFill>
                <a:uFillTx/>
                <a:latin typeface="Trebuchet MS"/>
              </a:rPr>
              <a:t>forgetting”</a:t>
            </a:r>
            <a:r>
              <a:rPr b="0" lang="en-US" sz="2750" spc="-45" strike="noStrike" u="none">
                <a:solidFill>
                  <a:srgbClr val="464646"/>
                </a:solidFill>
                <a:uFillTx/>
                <a:latin typeface="Trebuchet MS"/>
              </a:rPr>
              <a:t> </a:t>
            </a:r>
            <a:r>
              <a:rPr b="0" lang="en-US" sz="2750" spc="136" strike="noStrike" u="none">
                <a:solidFill>
                  <a:srgbClr val="464646"/>
                </a:solidFill>
                <a:uFillTx/>
                <a:latin typeface="Trebuchet MS"/>
              </a:rPr>
              <a:t>since</a:t>
            </a:r>
            <a:r>
              <a:rPr b="0" lang="en-US" sz="2750" spc="1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4" strike="noStrike" u="none">
                <a:solidFill>
                  <a:srgbClr val="464646"/>
                </a:solidFill>
                <a:uFillTx/>
                <a:latin typeface="Trebuchet MS"/>
              </a:rPr>
              <a:t> </a:t>
            </a:r>
            <a:r>
              <a:rPr b="0" lang="en-US" sz="2750" spc="85" strike="noStrike" u="none">
                <a:solidFill>
                  <a:srgbClr val="464646"/>
                </a:solidFill>
                <a:uFillTx/>
                <a:latin typeface="Trebuchet MS"/>
              </a:rPr>
              <a:t>original</a:t>
            </a:r>
            <a:r>
              <a:rPr b="0" lang="en-US" sz="2750" spc="-26" strike="noStrike" u="none">
                <a:solidFill>
                  <a:srgbClr val="464646"/>
                </a:solidFill>
                <a:uFillTx/>
                <a:latin typeface="Trebuchet MS"/>
              </a:rPr>
              <a:t> </a:t>
            </a:r>
            <a:r>
              <a:rPr b="0" lang="en-US" sz="2750" spc="85" strike="noStrike" u="none">
                <a:solidFill>
                  <a:srgbClr val="464646"/>
                </a:solidFill>
                <a:uFillTx/>
                <a:latin typeface="Trebuchet MS"/>
              </a:rPr>
              <a:t>model</a:t>
            </a:r>
            <a:endParaRPr b="0" lang="en-US" sz="2750" strike="noStrike" u="none">
              <a:solidFill>
                <a:srgbClr val="000000"/>
              </a:solidFill>
              <a:uFillTx/>
              <a:latin typeface="Arial"/>
            </a:endParaRPr>
          </a:p>
          <a:p>
            <a:pPr marL="527040" defTabSz="914400">
              <a:lnSpc>
                <a:spcPct val="100000"/>
              </a:lnSpc>
              <a:spcBef>
                <a:spcPts val="79"/>
              </a:spcBef>
              <a:tabLst>
                <a:tab algn="l" pos="527040"/>
                <a:tab algn="l" pos="2956680"/>
              </a:tabLst>
            </a:pPr>
            <a:r>
              <a:rPr b="0" lang="en-US" sz="2750" spc="111" strike="noStrike" u="none">
                <a:solidFill>
                  <a:srgbClr val="464646"/>
                </a:solidFill>
                <a:uFillTx/>
                <a:latin typeface="Trebuchet MS"/>
              </a:rPr>
              <a:t>weights</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54" strike="noStrike" u="none">
                <a:solidFill>
                  <a:srgbClr val="464646"/>
                </a:solidFill>
                <a:uFillTx/>
                <a:latin typeface="Trebuchet MS"/>
              </a:rPr>
              <a:t> </a:t>
            </a:r>
            <a:r>
              <a:rPr b="0" lang="en-US" sz="2750" spc="60" strike="noStrike" u="none">
                <a:solidFill>
                  <a:srgbClr val="464646"/>
                </a:solidFill>
                <a:uFillTx/>
                <a:latin typeface="Trebuchet MS"/>
              </a:rPr>
              <a:t>kept</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36" strike="noStrike" u="none">
                <a:solidFill>
                  <a:srgbClr val="464646"/>
                </a:solidFill>
                <a:uFillTx/>
                <a:latin typeface="Trebuchet MS"/>
              </a:rPr>
              <a:t> </a:t>
            </a:r>
            <a:r>
              <a:rPr b="0" lang="en-US" sz="2750" spc="51" strike="noStrike" u="none">
                <a:solidFill>
                  <a:srgbClr val="464646"/>
                </a:solidFill>
                <a:uFillTx/>
                <a:latin typeface="Trebuchet MS"/>
              </a:rPr>
              <a:t>same.</a:t>
            </a:r>
            <a:endParaRPr b="0" lang="en-US" sz="2750" strike="noStrike" u="none">
              <a:solidFill>
                <a:srgbClr val="000000"/>
              </a:solidFill>
              <a:uFillTx/>
              <a:latin typeface="Arial"/>
            </a:endParaRPr>
          </a:p>
        </p:txBody>
      </p:sp>
      <p:sp>
        <p:nvSpPr>
          <p:cNvPr id="996" name="PlaceHolder 2"/>
          <p:cNvSpPr>
            <a:spLocks noGrp="1"/>
          </p:cNvSpPr>
          <p:nvPr>
            <p:ph type="ftr" idx="91"/>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997" name="PlaceHolder 3"/>
          <p:cNvSpPr>
            <a:spLocks noGrp="1"/>
          </p:cNvSpPr>
          <p:nvPr>
            <p:ph type="sldNum" idx="92"/>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53</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98" name="object 2"/>
          <p:cNvGrpSpPr/>
          <p:nvPr/>
        </p:nvGrpSpPr>
        <p:grpSpPr>
          <a:xfrm>
            <a:off x="1628640" y="4410000"/>
            <a:ext cx="2557080" cy="794880"/>
            <a:chOff x="1628640" y="4410000"/>
            <a:chExt cx="2557080" cy="794880"/>
          </a:xfrm>
        </p:grpSpPr>
        <p:pic>
          <p:nvPicPr>
            <p:cNvPr id="999" name="object 3" descr=""/>
            <p:cNvPicPr/>
            <p:nvPr/>
          </p:nvPicPr>
          <p:blipFill>
            <a:blip r:embed="rId1"/>
            <a:stretch/>
          </p:blipFill>
          <p:spPr>
            <a:xfrm>
              <a:off x="1628640" y="4410000"/>
              <a:ext cx="2557080" cy="794880"/>
            </a:xfrm>
            <a:prstGeom prst="rect">
              <a:avLst/>
            </a:prstGeom>
            <a:noFill/>
            <a:ln w="0">
              <a:noFill/>
            </a:ln>
          </p:spPr>
        </p:pic>
        <p:sp>
          <p:nvSpPr>
            <p:cNvPr id="1000" name="object 4"/>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01" name="object 5"/>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002" name="object 6" descr=""/>
            <p:cNvPicPr/>
            <p:nvPr/>
          </p:nvPicPr>
          <p:blipFill>
            <a:blip r:embed="rId2"/>
            <a:stretch/>
          </p:blipFill>
          <p:spPr>
            <a:xfrm>
              <a:off x="1628640" y="4410000"/>
              <a:ext cx="2557080" cy="794880"/>
            </a:xfrm>
            <a:prstGeom prst="rect">
              <a:avLst/>
            </a:prstGeom>
            <a:noFill/>
            <a:ln w="0">
              <a:noFill/>
            </a:ln>
          </p:spPr>
        </p:pic>
        <p:sp>
          <p:nvSpPr>
            <p:cNvPr id="1003" name="object 7"/>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04" name="object 8"/>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0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36"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30" strike="noStrike" u="none">
                <a:solidFill>
                  <a:schemeClr val="dk1"/>
                </a:solidFill>
                <a:uFillTx/>
                <a:latin typeface="Calibri Light"/>
              </a:rPr>
              <a:t> </a:t>
            </a:r>
            <a:r>
              <a:rPr b="0" lang="en-US" sz="4400" strike="noStrike" u="none">
                <a:solidFill>
                  <a:schemeClr val="dk1"/>
                </a:solidFill>
                <a:uFillTx/>
                <a:latin typeface="Calibri Light"/>
              </a:rPr>
              <a:t>Isn’t</a:t>
            </a:r>
            <a:r>
              <a:rPr b="0" lang="en-US" sz="4400" spc="-105"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111" strike="noStrike" u="none">
                <a:solidFill>
                  <a:schemeClr val="dk1"/>
                </a:solidFill>
                <a:uFillTx/>
                <a:latin typeface="Calibri Light"/>
              </a:rPr>
              <a:t> </a:t>
            </a:r>
            <a:r>
              <a:rPr b="0" lang="en-US" sz="4400" spc="164" strike="noStrike" u="none">
                <a:solidFill>
                  <a:schemeClr val="dk1"/>
                </a:solidFill>
                <a:uFillTx/>
                <a:latin typeface="Calibri Light"/>
              </a:rPr>
              <a:t>enough?</a:t>
            </a:r>
            <a:endParaRPr b="0" lang="en-US" sz="4400" strike="noStrike" u="none">
              <a:solidFill>
                <a:schemeClr val="dk1"/>
              </a:solidFill>
              <a:uFillTx/>
              <a:latin typeface="Calibri"/>
            </a:endParaRPr>
          </a:p>
        </p:txBody>
      </p:sp>
      <p:grpSp>
        <p:nvGrpSpPr>
          <p:cNvPr id="1006" name="object 10"/>
          <p:cNvGrpSpPr/>
          <p:nvPr/>
        </p:nvGrpSpPr>
        <p:grpSpPr>
          <a:xfrm>
            <a:off x="1628640" y="2495520"/>
            <a:ext cx="2557080" cy="1452240"/>
            <a:chOff x="1628640" y="2495520"/>
            <a:chExt cx="2557080" cy="1452240"/>
          </a:xfrm>
        </p:grpSpPr>
        <p:pic>
          <p:nvPicPr>
            <p:cNvPr id="1007" name="object 11" descr=""/>
            <p:cNvPicPr/>
            <p:nvPr/>
          </p:nvPicPr>
          <p:blipFill>
            <a:blip r:embed="rId3"/>
            <a:stretch/>
          </p:blipFill>
          <p:spPr>
            <a:xfrm>
              <a:off x="1628640" y="2495520"/>
              <a:ext cx="2557080" cy="1452240"/>
            </a:xfrm>
            <a:prstGeom prst="rect">
              <a:avLst/>
            </a:prstGeom>
            <a:noFill/>
            <a:ln w="0">
              <a:noFill/>
            </a:ln>
          </p:spPr>
        </p:pic>
        <p:sp>
          <p:nvSpPr>
            <p:cNvPr id="1008" name="object 12"/>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09" name="object 13"/>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10" name="object 14"/>
          <p:cNvSpPr/>
          <p:nvPr/>
        </p:nvSpPr>
        <p:spPr>
          <a:xfrm>
            <a:off x="274320" y="27748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sp>
        <p:nvSpPr>
          <p:cNvPr id="1011" name="PlaceHolder 2"/>
          <p:cNvSpPr>
            <a:spLocks noGrp="1"/>
          </p:cNvSpPr>
          <p:nvPr>
            <p:ph type="ftr" idx="93"/>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012" name="PlaceHolder 3"/>
          <p:cNvSpPr>
            <a:spLocks noGrp="1"/>
          </p:cNvSpPr>
          <p:nvPr>
            <p:ph type="sldNum" idx="94"/>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54</a:t>
            </a:r>
            <a:endParaRPr b="0" lang="en-US" sz="1200" strike="noStrike" u="none">
              <a:solidFill>
                <a:srgbClr val="000000"/>
              </a:solidFill>
              <a:uFillTx/>
              <a:latin typeface="Times New Roman"/>
            </a:endParaRPr>
          </a:p>
        </p:txBody>
      </p:sp>
      <p:sp>
        <p:nvSpPr>
          <p:cNvPr id="1013" name="object 15"/>
          <p:cNvSpPr/>
          <p:nvPr/>
        </p:nvSpPr>
        <p:spPr>
          <a:xfrm>
            <a:off x="274320" y="4524120"/>
            <a:ext cx="3308760" cy="446868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spcBef>
                <a:spcPts val="581"/>
              </a:spcBef>
            </a:pPr>
            <a:endParaRPr b="0" lang="en-US" sz="1800" strike="noStrike" u="none">
              <a:solidFill>
                <a:srgbClr val="000000"/>
              </a:solidFill>
              <a:uFillTx/>
              <a:latin typeface="Arial"/>
            </a:endParaRPr>
          </a:p>
          <a:p>
            <a:pPr marL="1979280" defTabSz="914400">
              <a:lnSpc>
                <a:spcPct val="100000"/>
              </a:lnSpc>
              <a:spcBef>
                <a:spcPts val="6"/>
              </a:spcBef>
            </a:pPr>
            <a:r>
              <a:rPr b="0" lang="en-US" sz="1800" spc="-31" strike="noStrike" u="none">
                <a:solidFill>
                  <a:schemeClr val="dk1"/>
                </a:solidFill>
                <a:uFillTx/>
                <a:latin typeface="Trebuchet MS"/>
              </a:rPr>
              <a:t>10B</a:t>
            </a:r>
            <a:r>
              <a:rPr b="0" lang="en-US" sz="1800" spc="-119" strike="noStrike" u="none">
                <a:solidFill>
                  <a:schemeClr val="dk1"/>
                </a:solidFill>
                <a:uFillTx/>
                <a:latin typeface="Trebuchet MS"/>
              </a:rPr>
              <a:t> </a:t>
            </a:r>
            <a:r>
              <a:rPr b="0" lang="en-US" sz="1800" strike="noStrike" u="none">
                <a:solidFill>
                  <a:schemeClr val="dk1"/>
                </a:solidFill>
                <a:uFillTx/>
                <a:latin typeface="Cambria Math"/>
              </a:rPr>
              <a:t>→</a:t>
            </a:r>
            <a:r>
              <a:rPr b="0" lang="en-US" sz="1800" spc="34" strike="noStrike" u="none">
                <a:solidFill>
                  <a:schemeClr val="dk1"/>
                </a:solidFill>
                <a:uFillTx/>
                <a:latin typeface="Cambria Math"/>
              </a:rPr>
              <a:t> </a:t>
            </a:r>
            <a:r>
              <a:rPr b="0" lang="en-US" sz="1800" spc="-20" strike="noStrike" u="none">
                <a:solidFill>
                  <a:schemeClr val="dk1"/>
                </a:solidFill>
                <a:uFillTx/>
                <a:latin typeface="Trebuchet MS"/>
              </a:rPr>
              <a:t>160GB</a:t>
            </a:r>
            <a:endParaRPr b="0" lang="en-US" sz="1800" strike="noStrike" u="none">
              <a:solidFill>
                <a:srgbClr val="000000"/>
              </a:solidFill>
              <a:uFillTx/>
              <a:latin typeface="Arial"/>
            </a:endParaRPr>
          </a:p>
        </p:txBody>
      </p:sp>
      <p:sp>
        <p:nvSpPr>
          <p:cNvPr id="1014" name="object 16"/>
          <p:cNvSpPr/>
          <p:nvPr/>
        </p:nvSpPr>
        <p:spPr>
          <a:xfrm>
            <a:off x="1691640" y="1125360"/>
            <a:ext cx="2440440" cy="1287360"/>
          </a:xfrm>
          <a:prstGeom prst="rect">
            <a:avLst/>
          </a:prstGeom>
          <a:noFill/>
          <a:ln w="0">
            <a:noFill/>
          </a:ln>
        </p:spPr>
        <p:style>
          <a:lnRef idx="0"/>
          <a:fillRef idx="0"/>
          <a:effectRef idx="0"/>
          <a:fontRef idx="minor"/>
        </p:style>
        <p:txBody>
          <a:bodyPr lIns="0" rIns="0" tIns="5760" bIns="0" anchor="t">
            <a:spAutoFit/>
          </a:bodyPr>
          <a:p>
            <a:pPr marL="250200" indent="-237600" defTabSz="914400">
              <a:lnSpc>
                <a:spcPct val="102000"/>
              </a:lnSpc>
              <a:spcBef>
                <a:spcPts val="45"/>
              </a:spcBef>
              <a:tabLst>
                <a:tab algn="l" pos="0"/>
              </a:tabLst>
            </a:pPr>
            <a:r>
              <a:rPr b="0" lang="en-US" sz="2750" spc="65" strike="noStrike" u="none">
                <a:solidFill>
                  <a:srgbClr val="464646"/>
                </a:solidFill>
                <a:uFillTx/>
                <a:latin typeface="Trebuchet MS"/>
              </a:rPr>
              <a:t>Full</a:t>
            </a:r>
            <a:r>
              <a:rPr b="0" lang="en-US" sz="2750" spc="-136" strike="noStrike" u="none">
                <a:solidFill>
                  <a:srgbClr val="464646"/>
                </a:solidFill>
                <a:uFillTx/>
                <a:latin typeface="Trebuchet MS"/>
              </a:rPr>
              <a:t> </a:t>
            </a:r>
            <a:r>
              <a:rPr b="0" lang="en-US" sz="2750" spc="34" strike="noStrike" u="none">
                <a:solidFill>
                  <a:srgbClr val="464646"/>
                </a:solidFill>
                <a:uFillTx/>
                <a:latin typeface="Trebuchet MS"/>
              </a:rPr>
              <a:t>Parameter </a:t>
            </a:r>
            <a:r>
              <a:rPr b="0" lang="en-US" sz="2750" spc="74" strike="noStrike" u="none">
                <a:solidFill>
                  <a:srgbClr val="464646"/>
                </a:solidFill>
                <a:uFillTx/>
                <a:latin typeface="Trebuchet MS"/>
              </a:rPr>
              <a:t>Fine</a:t>
            </a:r>
            <a:r>
              <a:rPr b="0" lang="en-US" sz="2750" spc="-164" strike="noStrike" u="none">
                <a:solidFill>
                  <a:srgbClr val="464646"/>
                </a:solidFill>
                <a:uFillTx/>
                <a:latin typeface="Trebuchet MS"/>
              </a:rPr>
              <a:t> </a:t>
            </a:r>
            <a:r>
              <a:rPr b="0" lang="en-US" sz="2750" spc="113" strike="noStrike" u="none">
                <a:solidFill>
                  <a:srgbClr val="464646"/>
                </a:solidFill>
                <a:uFillTx/>
                <a:latin typeface="Trebuchet MS"/>
              </a:rPr>
              <a:t>Tuning</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15" name="object 2"/>
          <p:cNvGrpSpPr/>
          <p:nvPr/>
        </p:nvGrpSpPr>
        <p:grpSpPr>
          <a:xfrm>
            <a:off x="1628640" y="4410000"/>
            <a:ext cx="2557080" cy="794880"/>
            <a:chOff x="1628640" y="4410000"/>
            <a:chExt cx="2557080" cy="794880"/>
          </a:xfrm>
        </p:grpSpPr>
        <p:pic>
          <p:nvPicPr>
            <p:cNvPr id="1016" name="object 3" descr=""/>
            <p:cNvPicPr/>
            <p:nvPr/>
          </p:nvPicPr>
          <p:blipFill>
            <a:blip r:embed="rId1"/>
            <a:stretch/>
          </p:blipFill>
          <p:spPr>
            <a:xfrm>
              <a:off x="1628640" y="4410000"/>
              <a:ext cx="2557080" cy="794880"/>
            </a:xfrm>
            <a:prstGeom prst="rect">
              <a:avLst/>
            </a:prstGeom>
            <a:noFill/>
            <a:ln w="0">
              <a:noFill/>
            </a:ln>
          </p:spPr>
        </p:pic>
        <p:sp>
          <p:nvSpPr>
            <p:cNvPr id="1017" name="object 4"/>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18" name="object 5"/>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019" name="object 6"/>
          <p:cNvGrpSpPr/>
          <p:nvPr/>
        </p:nvGrpSpPr>
        <p:grpSpPr>
          <a:xfrm>
            <a:off x="7439040" y="4476960"/>
            <a:ext cx="2566800" cy="794880"/>
            <a:chOff x="7439040" y="4476960"/>
            <a:chExt cx="2566800" cy="794880"/>
          </a:xfrm>
        </p:grpSpPr>
        <p:pic>
          <p:nvPicPr>
            <p:cNvPr id="1020" name="object 7" descr=""/>
            <p:cNvPicPr/>
            <p:nvPr/>
          </p:nvPicPr>
          <p:blipFill>
            <a:blip r:embed="rId2"/>
            <a:stretch/>
          </p:blipFill>
          <p:spPr>
            <a:xfrm>
              <a:off x="7439040" y="4476960"/>
              <a:ext cx="2566800" cy="794880"/>
            </a:xfrm>
            <a:prstGeom prst="rect">
              <a:avLst/>
            </a:prstGeom>
            <a:noFill/>
            <a:ln w="0">
              <a:noFill/>
            </a:ln>
          </p:spPr>
        </p:pic>
        <p:sp>
          <p:nvSpPr>
            <p:cNvPr id="1021" name="object 8"/>
            <p:cNvSpPr/>
            <p:nvPr/>
          </p:nvSpPr>
          <p:spPr>
            <a:xfrm>
              <a:off x="7515360" y="4533840"/>
              <a:ext cx="2418840" cy="647280"/>
            </a:xfrm>
            <a:custGeom>
              <a:avLst/>
              <a:gdLst>
                <a:gd name="textAreaLeft" fmla="*/ 0 w 2418840"/>
                <a:gd name="textAreaRight" fmla="*/ 2419200 w 2418840"/>
                <a:gd name="textAreaTop" fmla="*/ 0 h 647280"/>
                <a:gd name="textAreaBottom" fmla="*/ 647640 h 647280"/>
              </a:gdLst>
              <a:ahLst/>
              <a:rect l="textAreaLeft" t="textAreaTop" r="textAreaRight" b="textAreaBottom"/>
              <a:pathLst>
                <a:path w="2419350" h="647700">
                  <a:moveTo>
                    <a:pt x="2311400"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11400" y="647700"/>
                  </a:lnTo>
                  <a:lnTo>
                    <a:pt x="2353395" y="639208"/>
                  </a:lnTo>
                  <a:lnTo>
                    <a:pt x="2387711" y="616061"/>
                  </a:lnTo>
                  <a:lnTo>
                    <a:pt x="2410858" y="581745"/>
                  </a:lnTo>
                  <a:lnTo>
                    <a:pt x="2419350" y="539750"/>
                  </a:lnTo>
                  <a:lnTo>
                    <a:pt x="2419350" y="107950"/>
                  </a:lnTo>
                  <a:lnTo>
                    <a:pt x="2410858" y="65954"/>
                  </a:lnTo>
                  <a:lnTo>
                    <a:pt x="2387711" y="31638"/>
                  </a:lnTo>
                  <a:lnTo>
                    <a:pt x="2353395" y="8491"/>
                  </a:lnTo>
                  <a:lnTo>
                    <a:pt x="23114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22" name="object 9"/>
            <p:cNvSpPr/>
            <p:nvPr/>
          </p:nvSpPr>
          <p:spPr>
            <a:xfrm>
              <a:off x="7515360" y="4533840"/>
              <a:ext cx="2418840" cy="647280"/>
            </a:xfrm>
            <a:custGeom>
              <a:avLst/>
              <a:gdLst>
                <a:gd name="textAreaLeft" fmla="*/ 0 w 2418840"/>
                <a:gd name="textAreaRight" fmla="*/ 2419200 w 2418840"/>
                <a:gd name="textAreaTop" fmla="*/ 0 h 647280"/>
                <a:gd name="textAreaBottom" fmla="*/ 647640 h 647280"/>
              </a:gdLst>
              <a:ahLst/>
              <a:rect l="textAreaLeft" t="textAreaTop" r="textAreaRight" b="textAreaBottom"/>
              <a:pathLst>
                <a:path w="2419350" h="647700">
                  <a:moveTo>
                    <a:pt x="0" y="107950"/>
                  </a:moveTo>
                  <a:lnTo>
                    <a:pt x="8491" y="65954"/>
                  </a:lnTo>
                  <a:lnTo>
                    <a:pt x="31638" y="31638"/>
                  </a:lnTo>
                  <a:lnTo>
                    <a:pt x="65954" y="8491"/>
                  </a:lnTo>
                  <a:lnTo>
                    <a:pt x="107950" y="0"/>
                  </a:lnTo>
                  <a:lnTo>
                    <a:pt x="2311400" y="0"/>
                  </a:lnTo>
                  <a:lnTo>
                    <a:pt x="2353395" y="8491"/>
                  </a:lnTo>
                  <a:lnTo>
                    <a:pt x="2387711" y="31638"/>
                  </a:lnTo>
                  <a:lnTo>
                    <a:pt x="2410858" y="65954"/>
                  </a:lnTo>
                  <a:lnTo>
                    <a:pt x="2419350" y="107950"/>
                  </a:lnTo>
                  <a:lnTo>
                    <a:pt x="2419350" y="539750"/>
                  </a:lnTo>
                  <a:lnTo>
                    <a:pt x="2410858" y="581745"/>
                  </a:lnTo>
                  <a:lnTo>
                    <a:pt x="2387711" y="616061"/>
                  </a:lnTo>
                  <a:lnTo>
                    <a:pt x="2353395" y="639208"/>
                  </a:lnTo>
                  <a:lnTo>
                    <a:pt x="2311400"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2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36"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30" strike="noStrike" u="none">
                <a:solidFill>
                  <a:schemeClr val="dk1"/>
                </a:solidFill>
                <a:uFillTx/>
                <a:latin typeface="Calibri Light"/>
              </a:rPr>
              <a:t> </a:t>
            </a:r>
            <a:r>
              <a:rPr b="0" lang="en-US" sz="4400" strike="noStrike" u="none">
                <a:solidFill>
                  <a:schemeClr val="dk1"/>
                </a:solidFill>
                <a:uFillTx/>
                <a:latin typeface="Calibri Light"/>
              </a:rPr>
              <a:t>Isn’t</a:t>
            </a:r>
            <a:r>
              <a:rPr b="0" lang="en-US" sz="4400" spc="-105"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111" strike="noStrike" u="none">
                <a:solidFill>
                  <a:schemeClr val="dk1"/>
                </a:solidFill>
                <a:uFillTx/>
                <a:latin typeface="Calibri Light"/>
              </a:rPr>
              <a:t> </a:t>
            </a:r>
            <a:r>
              <a:rPr b="0" lang="en-US" sz="4400" spc="164" strike="noStrike" u="none">
                <a:solidFill>
                  <a:schemeClr val="dk1"/>
                </a:solidFill>
                <a:uFillTx/>
                <a:latin typeface="Calibri Light"/>
              </a:rPr>
              <a:t>enough?</a:t>
            </a:r>
            <a:endParaRPr b="0" lang="en-US" sz="4400" strike="noStrike" u="none">
              <a:solidFill>
                <a:schemeClr val="dk1"/>
              </a:solidFill>
              <a:uFillTx/>
              <a:latin typeface="Calibri"/>
            </a:endParaRPr>
          </a:p>
        </p:txBody>
      </p:sp>
      <p:grpSp>
        <p:nvGrpSpPr>
          <p:cNvPr id="1024" name="object 11"/>
          <p:cNvGrpSpPr/>
          <p:nvPr/>
        </p:nvGrpSpPr>
        <p:grpSpPr>
          <a:xfrm>
            <a:off x="1628640" y="2495520"/>
            <a:ext cx="2557080" cy="1452240"/>
            <a:chOff x="1628640" y="2495520"/>
            <a:chExt cx="2557080" cy="1452240"/>
          </a:xfrm>
        </p:grpSpPr>
        <p:pic>
          <p:nvPicPr>
            <p:cNvPr id="1025" name="object 12" descr=""/>
            <p:cNvPicPr/>
            <p:nvPr/>
          </p:nvPicPr>
          <p:blipFill>
            <a:blip r:embed="rId3"/>
            <a:stretch/>
          </p:blipFill>
          <p:spPr>
            <a:xfrm>
              <a:off x="1628640" y="2495520"/>
              <a:ext cx="2557080" cy="1452240"/>
            </a:xfrm>
            <a:prstGeom prst="rect">
              <a:avLst/>
            </a:prstGeom>
            <a:noFill/>
            <a:ln w="0">
              <a:noFill/>
            </a:ln>
          </p:spPr>
        </p:pic>
        <p:sp>
          <p:nvSpPr>
            <p:cNvPr id="1026" name="object 13"/>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27" name="object 14"/>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28" name="object 15"/>
          <p:cNvSpPr/>
          <p:nvPr/>
        </p:nvSpPr>
        <p:spPr>
          <a:xfrm>
            <a:off x="274320" y="27748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sp>
        <p:nvSpPr>
          <p:cNvPr id="1029" name="PlaceHolder 2"/>
          <p:cNvSpPr>
            <a:spLocks noGrp="1"/>
          </p:cNvSpPr>
          <p:nvPr>
            <p:ph type="ftr" idx="95"/>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030" name="PlaceHolder 3"/>
          <p:cNvSpPr>
            <a:spLocks noGrp="1"/>
          </p:cNvSpPr>
          <p:nvPr>
            <p:ph type="sldNum" idx="96"/>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55</a:t>
            </a:r>
            <a:endParaRPr b="0" lang="en-US" sz="1200" strike="noStrike" u="none">
              <a:solidFill>
                <a:srgbClr val="000000"/>
              </a:solidFill>
              <a:uFillTx/>
              <a:latin typeface="Times New Roman"/>
            </a:endParaRPr>
          </a:p>
        </p:txBody>
      </p:sp>
      <p:sp>
        <p:nvSpPr>
          <p:cNvPr id="1031" name="object 16"/>
          <p:cNvSpPr/>
          <p:nvPr/>
        </p:nvSpPr>
        <p:spPr>
          <a:xfrm>
            <a:off x="274320" y="4524120"/>
            <a:ext cx="3308760" cy="446868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spcBef>
                <a:spcPts val="581"/>
              </a:spcBef>
            </a:pPr>
            <a:endParaRPr b="0" lang="en-US" sz="1800" strike="noStrike" u="none">
              <a:solidFill>
                <a:srgbClr val="000000"/>
              </a:solidFill>
              <a:uFillTx/>
              <a:latin typeface="Arial"/>
            </a:endParaRPr>
          </a:p>
          <a:p>
            <a:pPr marL="1979280" defTabSz="914400">
              <a:lnSpc>
                <a:spcPct val="100000"/>
              </a:lnSpc>
              <a:spcBef>
                <a:spcPts val="6"/>
              </a:spcBef>
            </a:pPr>
            <a:r>
              <a:rPr b="0" lang="en-US" sz="1800" spc="-31" strike="noStrike" u="none">
                <a:solidFill>
                  <a:schemeClr val="dk1"/>
                </a:solidFill>
                <a:uFillTx/>
                <a:latin typeface="Trebuchet MS"/>
              </a:rPr>
              <a:t>10B</a:t>
            </a:r>
            <a:r>
              <a:rPr b="0" lang="en-US" sz="1800" spc="-119" strike="noStrike" u="none">
                <a:solidFill>
                  <a:schemeClr val="dk1"/>
                </a:solidFill>
                <a:uFillTx/>
                <a:latin typeface="Trebuchet MS"/>
              </a:rPr>
              <a:t> </a:t>
            </a:r>
            <a:r>
              <a:rPr b="0" lang="en-US" sz="1800" strike="noStrike" u="none">
                <a:solidFill>
                  <a:schemeClr val="dk1"/>
                </a:solidFill>
                <a:uFillTx/>
                <a:latin typeface="Cambria Math"/>
              </a:rPr>
              <a:t>→</a:t>
            </a:r>
            <a:r>
              <a:rPr b="0" lang="en-US" sz="1800" spc="34" strike="noStrike" u="none">
                <a:solidFill>
                  <a:schemeClr val="dk1"/>
                </a:solidFill>
                <a:uFillTx/>
                <a:latin typeface="Cambria Math"/>
              </a:rPr>
              <a:t> </a:t>
            </a:r>
            <a:r>
              <a:rPr b="0" lang="en-US" sz="1800" spc="-20" strike="noStrike" u="none">
                <a:solidFill>
                  <a:schemeClr val="dk1"/>
                </a:solidFill>
                <a:uFillTx/>
                <a:latin typeface="Trebuchet MS"/>
              </a:rPr>
              <a:t>160GB</a:t>
            </a:r>
            <a:endParaRPr b="0" lang="en-US" sz="1800" strike="noStrike" u="none">
              <a:solidFill>
                <a:srgbClr val="000000"/>
              </a:solidFill>
              <a:uFillTx/>
              <a:latin typeface="Arial"/>
            </a:endParaRPr>
          </a:p>
        </p:txBody>
      </p:sp>
      <p:sp>
        <p:nvSpPr>
          <p:cNvPr id="1032" name="object 17"/>
          <p:cNvSpPr/>
          <p:nvPr/>
        </p:nvSpPr>
        <p:spPr>
          <a:xfrm>
            <a:off x="1691640" y="1125360"/>
            <a:ext cx="2440440" cy="1287360"/>
          </a:xfrm>
          <a:prstGeom prst="rect">
            <a:avLst/>
          </a:prstGeom>
          <a:noFill/>
          <a:ln w="0">
            <a:noFill/>
          </a:ln>
        </p:spPr>
        <p:style>
          <a:lnRef idx="0"/>
          <a:fillRef idx="0"/>
          <a:effectRef idx="0"/>
          <a:fontRef idx="minor"/>
        </p:style>
        <p:txBody>
          <a:bodyPr lIns="0" rIns="0" tIns="5760" bIns="0" anchor="t">
            <a:spAutoFit/>
          </a:bodyPr>
          <a:p>
            <a:pPr marL="250200" indent="-237600" defTabSz="914400">
              <a:lnSpc>
                <a:spcPct val="102000"/>
              </a:lnSpc>
              <a:spcBef>
                <a:spcPts val="45"/>
              </a:spcBef>
              <a:tabLst>
                <a:tab algn="l" pos="0"/>
              </a:tabLst>
            </a:pPr>
            <a:r>
              <a:rPr b="0" lang="en-US" sz="2750" spc="65" strike="noStrike" u="none">
                <a:solidFill>
                  <a:srgbClr val="464646"/>
                </a:solidFill>
                <a:uFillTx/>
                <a:latin typeface="Trebuchet MS"/>
              </a:rPr>
              <a:t>Full</a:t>
            </a:r>
            <a:r>
              <a:rPr b="0" lang="en-US" sz="2750" spc="-136" strike="noStrike" u="none">
                <a:solidFill>
                  <a:srgbClr val="464646"/>
                </a:solidFill>
                <a:uFillTx/>
                <a:latin typeface="Trebuchet MS"/>
              </a:rPr>
              <a:t> </a:t>
            </a:r>
            <a:r>
              <a:rPr b="0" lang="en-US" sz="2750" spc="34" strike="noStrike" u="none">
                <a:solidFill>
                  <a:srgbClr val="464646"/>
                </a:solidFill>
                <a:uFillTx/>
                <a:latin typeface="Trebuchet MS"/>
              </a:rPr>
              <a:t>Parameter </a:t>
            </a:r>
            <a:r>
              <a:rPr b="0" lang="en-US" sz="2750" spc="74" strike="noStrike" u="none">
                <a:solidFill>
                  <a:srgbClr val="464646"/>
                </a:solidFill>
                <a:uFillTx/>
                <a:latin typeface="Trebuchet MS"/>
              </a:rPr>
              <a:t>Fine</a:t>
            </a:r>
            <a:r>
              <a:rPr b="0" lang="en-US" sz="2750" spc="-164" strike="noStrike" u="none">
                <a:solidFill>
                  <a:srgbClr val="464646"/>
                </a:solidFill>
                <a:uFillTx/>
                <a:latin typeface="Trebuchet MS"/>
              </a:rPr>
              <a:t> </a:t>
            </a:r>
            <a:r>
              <a:rPr b="0" lang="en-US" sz="2750" spc="113" strike="noStrike" u="none">
                <a:solidFill>
                  <a:srgbClr val="464646"/>
                </a:solidFill>
                <a:uFillTx/>
                <a:latin typeface="Trebuchet MS"/>
              </a:rPr>
              <a:t>Tuning</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36"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30" strike="noStrike" u="none">
                <a:solidFill>
                  <a:schemeClr val="dk1"/>
                </a:solidFill>
                <a:uFillTx/>
                <a:latin typeface="Calibri Light"/>
              </a:rPr>
              <a:t> </a:t>
            </a:r>
            <a:r>
              <a:rPr b="0" lang="en-US" sz="4400" strike="noStrike" u="none">
                <a:solidFill>
                  <a:schemeClr val="dk1"/>
                </a:solidFill>
                <a:uFillTx/>
                <a:latin typeface="Calibri Light"/>
              </a:rPr>
              <a:t>Isn’t</a:t>
            </a:r>
            <a:r>
              <a:rPr b="0" lang="en-US" sz="4400" spc="-105"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111" strike="noStrike" u="none">
                <a:solidFill>
                  <a:schemeClr val="dk1"/>
                </a:solidFill>
                <a:uFillTx/>
                <a:latin typeface="Calibri Light"/>
              </a:rPr>
              <a:t> </a:t>
            </a:r>
            <a:r>
              <a:rPr b="0" lang="en-US" sz="4400" spc="164" strike="noStrike" u="none">
                <a:solidFill>
                  <a:schemeClr val="dk1"/>
                </a:solidFill>
                <a:uFillTx/>
                <a:latin typeface="Calibri Light"/>
              </a:rPr>
              <a:t>enough?</a:t>
            </a:r>
            <a:endParaRPr b="0" lang="en-US" sz="4400" strike="noStrike" u="none">
              <a:solidFill>
                <a:schemeClr val="dk1"/>
              </a:solidFill>
              <a:uFillTx/>
              <a:latin typeface="Calibri"/>
            </a:endParaRPr>
          </a:p>
        </p:txBody>
      </p:sp>
      <p:grpSp>
        <p:nvGrpSpPr>
          <p:cNvPr id="1034" name="object 3"/>
          <p:cNvGrpSpPr/>
          <p:nvPr/>
        </p:nvGrpSpPr>
        <p:grpSpPr>
          <a:xfrm>
            <a:off x="1628640" y="2495520"/>
            <a:ext cx="2557080" cy="1452240"/>
            <a:chOff x="1628640" y="2495520"/>
            <a:chExt cx="2557080" cy="1452240"/>
          </a:xfrm>
        </p:grpSpPr>
        <p:pic>
          <p:nvPicPr>
            <p:cNvPr id="1035" name="object 4" descr=""/>
            <p:cNvPicPr/>
            <p:nvPr/>
          </p:nvPicPr>
          <p:blipFill>
            <a:blip r:embed="rId1"/>
            <a:stretch/>
          </p:blipFill>
          <p:spPr>
            <a:xfrm>
              <a:off x="1628640" y="2495520"/>
              <a:ext cx="2557080" cy="1452240"/>
            </a:xfrm>
            <a:prstGeom prst="rect">
              <a:avLst/>
            </a:prstGeom>
            <a:noFill/>
            <a:ln w="0">
              <a:noFill/>
            </a:ln>
          </p:spPr>
        </p:pic>
        <p:sp>
          <p:nvSpPr>
            <p:cNvPr id="1036" name="object 5"/>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37" name="object 6"/>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38" name="object 7"/>
          <p:cNvSpPr/>
          <p:nvPr/>
        </p:nvSpPr>
        <p:spPr>
          <a:xfrm>
            <a:off x="274320" y="27748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1039" name="object 8"/>
          <p:cNvGrpSpPr/>
          <p:nvPr/>
        </p:nvGrpSpPr>
        <p:grpSpPr>
          <a:xfrm>
            <a:off x="1628640" y="4410000"/>
            <a:ext cx="2557080" cy="794880"/>
            <a:chOff x="1628640" y="4410000"/>
            <a:chExt cx="2557080" cy="794880"/>
          </a:xfrm>
        </p:grpSpPr>
        <p:pic>
          <p:nvPicPr>
            <p:cNvPr id="1040" name="object 9" descr=""/>
            <p:cNvPicPr/>
            <p:nvPr/>
          </p:nvPicPr>
          <p:blipFill>
            <a:blip r:embed="rId2"/>
            <a:stretch/>
          </p:blipFill>
          <p:spPr>
            <a:xfrm>
              <a:off x="1628640" y="4410000"/>
              <a:ext cx="2557080" cy="794880"/>
            </a:xfrm>
            <a:prstGeom prst="rect">
              <a:avLst/>
            </a:prstGeom>
            <a:noFill/>
            <a:ln w="0">
              <a:noFill/>
            </a:ln>
          </p:spPr>
        </p:pic>
        <p:sp>
          <p:nvSpPr>
            <p:cNvPr id="1041" name="object 10"/>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42" name="object 11"/>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43" name="object 12"/>
          <p:cNvSpPr/>
          <p:nvPr/>
        </p:nvSpPr>
        <p:spPr>
          <a:xfrm>
            <a:off x="274320" y="4524120"/>
            <a:ext cx="1243440" cy="82800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p:txBody>
      </p:sp>
      <p:sp>
        <p:nvSpPr>
          <p:cNvPr id="1044" name="object 13"/>
          <p:cNvSpPr/>
          <p:nvPr/>
        </p:nvSpPr>
        <p:spPr>
          <a:xfrm>
            <a:off x="2241360" y="5677560"/>
            <a:ext cx="134136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1" strike="noStrike" u="none">
                <a:solidFill>
                  <a:schemeClr val="dk1"/>
                </a:solidFill>
                <a:uFillTx/>
                <a:latin typeface="Trebuchet MS"/>
              </a:rPr>
              <a:t>10B</a:t>
            </a:r>
            <a:r>
              <a:rPr b="0" lang="en-US" sz="1800" spc="-119" strike="noStrike" u="none">
                <a:solidFill>
                  <a:schemeClr val="dk1"/>
                </a:solidFill>
                <a:uFillTx/>
                <a:latin typeface="Trebuchet MS"/>
              </a:rPr>
              <a:t> </a:t>
            </a:r>
            <a:r>
              <a:rPr b="0" lang="en-US" sz="1800" strike="noStrike" u="none">
                <a:solidFill>
                  <a:schemeClr val="dk1"/>
                </a:solidFill>
                <a:uFillTx/>
                <a:latin typeface="Cambria Math"/>
              </a:rPr>
              <a:t>→</a:t>
            </a:r>
            <a:r>
              <a:rPr b="0" lang="en-US" sz="1800" spc="34" strike="noStrike" u="none">
                <a:solidFill>
                  <a:schemeClr val="dk1"/>
                </a:solidFill>
                <a:uFillTx/>
                <a:latin typeface="Cambria Math"/>
              </a:rPr>
              <a:t> </a:t>
            </a:r>
            <a:r>
              <a:rPr b="0" lang="en-US" sz="1800" spc="-20" strike="noStrike" u="none">
                <a:solidFill>
                  <a:schemeClr val="dk1"/>
                </a:solidFill>
                <a:uFillTx/>
                <a:latin typeface="Trebuchet MS"/>
              </a:rPr>
              <a:t>160GB</a:t>
            </a:r>
            <a:endParaRPr b="0" lang="en-US" sz="1800" strike="noStrike" u="none">
              <a:solidFill>
                <a:srgbClr val="000000"/>
              </a:solidFill>
              <a:uFillTx/>
              <a:latin typeface="Arial"/>
            </a:endParaRPr>
          </a:p>
        </p:txBody>
      </p:sp>
      <p:sp>
        <p:nvSpPr>
          <p:cNvPr id="1045" name="object 14"/>
          <p:cNvSpPr/>
          <p:nvPr/>
        </p:nvSpPr>
        <p:spPr>
          <a:xfrm>
            <a:off x="1691640" y="1125360"/>
            <a:ext cx="2440440" cy="1287360"/>
          </a:xfrm>
          <a:prstGeom prst="rect">
            <a:avLst/>
          </a:prstGeom>
          <a:noFill/>
          <a:ln w="0">
            <a:noFill/>
          </a:ln>
        </p:spPr>
        <p:style>
          <a:lnRef idx="0"/>
          <a:fillRef idx="0"/>
          <a:effectRef idx="0"/>
          <a:fontRef idx="minor"/>
        </p:style>
        <p:txBody>
          <a:bodyPr lIns="0" rIns="0" tIns="5760" bIns="0" anchor="t">
            <a:spAutoFit/>
          </a:bodyPr>
          <a:p>
            <a:pPr marL="250200" indent="-237600" defTabSz="914400">
              <a:lnSpc>
                <a:spcPct val="102000"/>
              </a:lnSpc>
              <a:spcBef>
                <a:spcPts val="45"/>
              </a:spcBef>
              <a:tabLst>
                <a:tab algn="l" pos="0"/>
              </a:tabLst>
            </a:pPr>
            <a:r>
              <a:rPr b="0" lang="en-US" sz="2750" spc="65" strike="noStrike" u="none">
                <a:solidFill>
                  <a:srgbClr val="464646"/>
                </a:solidFill>
                <a:uFillTx/>
                <a:latin typeface="Trebuchet MS"/>
              </a:rPr>
              <a:t>Full</a:t>
            </a:r>
            <a:r>
              <a:rPr b="0" lang="en-US" sz="2750" spc="-136" strike="noStrike" u="none">
                <a:solidFill>
                  <a:srgbClr val="464646"/>
                </a:solidFill>
                <a:uFillTx/>
                <a:latin typeface="Trebuchet MS"/>
              </a:rPr>
              <a:t> </a:t>
            </a:r>
            <a:r>
              <a:rPr b="0" lang="en-US" sz="2750" spc="34" strike="noStrike" u="none">
                <a:solidFill>
                  <a:srgbClr val="464646"/>
                </a:solidFill>
                <a:uFillTx/>
                <a:latin typeface="Trebuchet MS"/>
              </a:rPr>
              <a:t>Parameter </a:t>
            </a:r>
            <a:r>
              <a:rPr b="0" lang="en-US" sz="2750" spc="74" strike="noStrike" u="none">
                <a:solidFill>
                  <a:srgbClr val="464646"/>
                </a:solidFill>
                <a:uFillTx/>
                <a:latin typeface="Trebuchet MS"/>
              </a:rPr>
              <a:t>Fine</a:t>
            </a:r>
            <a:r>
              <a:rPr b="0" lang="en-US" sz="2750" spc="-164" strike="noStrike" u="none">
                <a:solidFill>
                  <a:srgbClr val="464646"/>
                </a:solidFill>
                <a:uFillTx/>
                <a:latin typeface="Trebuchet MS"/>
              </a:rPr>
              <a:t> </a:t>
            </a:r>
            <a:r>
              <a:rPr b="0" lang="en-US" sz="2750" spc="113" strike="noStrike" u="none">
                <a:solidFill>
                  <a:srgbClr val="464646"/>
                </a:solidFill>
                <a:uFillTx/>
                <a:latin typeface="Trebuchet MS"/>
              </a:rPr>
              <a:t>Tuning</a:t>
            </a:r>
            <a:endParaRPr b="0" lang="en-US" sz="2750" strike="noStrike" u="none">
              <a:solidFill>
                <a:srgbClr val="000000"/>
              </a:solidFill>
              <a:uFillTx/>
              <a:latin typeface="Arial"/>
            </a:endParaRPr>
          </a:p>
        </p:txBody>
      </p:sp>
      <p:grpSp>
        <p:nvGrpSpPr>
          <p:cNvPr id="1046" name="object 15"/>
          <p:cNvGrpSpPr/>
          <p:nvPr/>
        </p:nvGrpSpPr>
        <p:grpSpPr>
          <a:xfrm>
            <a:off x="7591320" y="2047680"/>
            <a:ext cx="956880" cy="947160"/>
            <a:chOff x="7591320" y="2047680"/>
            <a:chExt cx="956880" cy="947160"/>
          </a:xfrm>
        </p:grpSpPr>
        <p:pic>
          <p:nvPicPr>
            <p:cNvPr id="1047" name="object 16" descr=""/>
            <p:cNvPicPr/>
            <p:nvPr/>
          </p:nvPicPr>
          <p:blipFill>
            <a:blip r:embed="rId3"/>
            <a:stretch/>
          </p:blipFill>
          <p:spPr>
            <a:xfrm>
              <a:off x="7591320" y="2047680"/>
              <a:ext cx="956880" cy="918720"/>
            </a:xfrm>
            <a:prstGeom prst="rect">
              <a:avLst/>
            </a:prstGeom>
            <a:noFill/>
            <a:ln w="0">
              <a:noFill/>
            </a:ln>
          </p:spPr>
        </p:pic>
        <p:pic>
          <p:nvPicPr>
            <p:cNvPr id="1048" name="object 17" descr=""/>
            <p:cNvPicPr/>
            <p:nvPr/>
          </p:nvPicPr>
          <p:blipFill>
            <a:blip r:embed="rId4"/>
            <a:stretch/>
          </p:blipFill>
          <p:spPr>
            <a:xfrm>
              <a:off x="7696080" y="2133360"/>
              <a:ext cx="747360" cy="861480"/>
            </a:xfrm>
            <a:prstGeom prst="rect">
              <a:avLst/>
            </a:prstGeom>
            <a:noFill/>
            <a:ln w="0">
              <a:noFill/>
            </a:ln>
          </p:spPr>
        </p:pic>
        <p:sp>
          <p:nvSpPr>
            <p:cNvPr id="1049" name="object 18"/>
            <p:cNvSpPr/>
            <p:nvPr/>
          </p:nvSpPr>
          <p:spPr>
            <a:xfrm>
              <a:off x="7667640" y="210492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50" name="object 19"/>
            <p:cNvSpPr/>
            <p:nvPr/>
          </p:nvSpPr>
          <p:spPr>
            <a:xfrm>
              <a:off x="7667640" y="2104920"/>
              <a:ext cx="809280" cy="771120"/>
            </a:xfrm>
            <a:custGeom>
              <a:avLst/>
              <a:gdLst>
                <a:gd name="textAreaLeft" fmla="*/ 0 w 809280"/>
                <a:gd name="textAreaRight" fmla="*/ 809640 w 809280"/>
                <a:gd name="textAreaTop" fmla="*/ 0 h 771120"/>
                <a:gd name="textAreaBottom" fmla="*/ 771480 h 771120"/>
              </a:gdLst>
              <a:ahLst/>
              <a:rect l="textAreaLeft" t="textAreaTop" r="textAreaRight" b="textAreaBottom"/>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51" name="object 20"/>
          <p:cNvSpPr/>
          <p:nvPr/>
        </p:nvSpPr>
        <p:spPr>
          <a:xfrm>
            <a:off x="7961400" y="2248200"/>
            <a:ext cx="2358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51" strike="noStrike" u="none">
                <a:solidFill>
                  <a:srgbClr val="ffffff"/>
                </a:solidFill>
                <a:uFillTx/>
                <a:latin typeface="Trebuchet MS"/>
              </a:rPr>
              <a:t>A</a:t>
            </a:r>
            <a:endParaRPr b="0" lang="en-US" sz="2750" strike="noStrike" u="none">
              <a:solidFill>
                <a:srgbClr val="000000"/>
              </a:solidFill>
              <a:uFillTx/>
              <a:latin typeface="Arial"/>
            </a:endParaRPr>
          </a:p>
        </p:txBody>
      </p:sp>
      <p:sp>
        <p:nvSpPr>
          <p:cNvPr id="1052" name="object 21"/>
          <p:cNvSpPr/>
          <p:nvPr/>
        </p:nvSpPr>
        <p:spPr>
          <a:xfrm>
            <a:off x="5644080" y="21214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1053" name="object 22"/>
          <p:cNvGrpSpPr/>
          <p:nvPr/>
        </p:nvGrpSpPr>
        <p:grpSpPr>
          <a:xfrm>
            <a:off x="7429680" y="4438800"/>
            <a:ext cx="2557080" cy="794880"/>
            <a:chOff x="7429680" y="4438800"/>
            <a:chExt cx="2557080" cy="794880"/>
          </a:xfrm>
        </p:grpSpPr>
        <p:pic>
          <p:nvPicPr>
            <p:cNvPr id="1054" name="object 23" descr=""/>
            <p:cNvPicPr/>
            <p:nvPr/>
          </p:nvPicPr>
          <p:blipFill>
            <a:blip r:embed="rId5"/>
            <a:stretch/>
          </p:blipFill>
          <p:spPr>
            <a:xfrm>
              <a:off x="7429680" y="4438800"/>
              <a:ext cx="2557080" cy="794880"/>
            </a:xfrm>
            <a:prstGeom prst="rect">
              <a:avLst/>
            </a:prstGeom>
            <a:noFill/>
            <a:ln w="0">
              <a:noFill/>
            </a:ln>
          </p:spPr>
        </p:pic>
        <p:sp>
          <p:nvSpPr>
            <p:cNvPr id="1055" name="object 24"/>
            <p:cNvSpPr/>
            <p:nvPr/>
          </p:nvSpPr>
          <p:spPr>
            <a:xfrm>
              <a:off x="7505640" y="449568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56" name="object 25"/>
            <p:cNvSpPr/>
            <p:nvPr/>
          </p:nvSpPr>
          <p:spPr>
            <a:xfrm>
              <a:off x="7505640" y="449568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57" name="object 26"/>
          <p:cNvSpPr/>
          <p:nvPr/>
        </p:nvSpPr>
        <p:spPr>
          <a:xfrm>
            <a:off x="5477400" y="4491720"/>
            <a:ext cx="1246320" cy="82800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9" strike="noStrike" u="none">
                <a:solidFill>
                  <a:schemeClr val="dk1"/>
                </a:solidFill>
                <a:uFillTx/>
                <a:latin typeface="Trebuchet MS"/>
              </a:rPr>
              <a:t>Base</a:t>
            </a:r>
            <a:r>
              <a:rPr b="0" lang="en-US" sz="1800" spc="-60"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p:txBody>
      </p:sp>
      <p:sp>
        <p:nvSpPr>
          <p:cNvPr id="1058" name="object 27"/>
          <p:cNvSpPr/>
          <p:nvPr/>
        </p:nvSpPr>
        <p:spPr>
          <a:xfrm>
            <a:off x="8033400" y="5606280"/>
            <a:ext cx="1378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1" strike="noStrike" u="none">
                <a:solidFill>
                  <a:schemeClr val="dk1"/>
                </a:solidFill>
                <a:uFillTx/>
                <a:latin typeface="Trebuchet MS"/>
              </a:rPr>
              <a:t>10B</a:t>
            </a:r>
            <a:r>
              <a:rPr b="0" lang="en-US" sz="1800" spc="-125" strike="noStrike" u="none">
                <a:solidFill>
                  <a:schemeClr val="dk1"/>
                </a:solidFill>
                <a:uFillTx/>
                <a:latin typeface="Trebuchet MS"/>
              </a:rPr>
              <a:t> </a:t>
            </a:r>
            <a:r>
              <a:rPr b="0" lang="en-US" sz="1800" strike="noStrike" u="none">
                <a:solidFill>
                  <a:schemeClr val="dk1"/>
                </a:solidFill>
                <a:uFillTx/>
                <a:latin typeface="Cambria Math"/>
              </a:rPr>
              <a:t>→</a:t>
            </a:r>
            <a:r>
              <a:rPr b="0" lang="en-US" sz="1800" spc="45" strike="noStrike" u="none">
                <a:solidFill>
                  <a:schemeClr val="dk1"/>
                </a:solidFill>
                <a:uFillTx/>
                <a:latin typeface="Cambria Math"/>
              </a:rPr>
              <a:t> </a:t>
            </a:r>
            <a:r>
              <a:rPr b="0" lang="en-US" sz="1800" spc="34" strike="noStrike" u="none">
                <a:solidFill>
                  <a:schemeClr val="dk1"/>
                </a:solidFill>
                <a:uFillTx/>
                <a:latin typeface="Trebuchet MS"/>
              </a:rPr>
              <a:t>~40GB</a:t>
            </a:r>
            <a:endParaRPr b="0" lang="en-US" sz="1800" strike="noStrike" u="none">
              <a:solidFill>
                <a:srgbClr val="000000"/>
              </a:solidFill>
              <a:uFillTx/>
              <a:latin typeface="Arial"/>
            </a:endParaRPr>
          </a:p>
        </p:txBody>
      </p:sp>
      <p:sp>
        <p:nvSpPr>
          <p:cNvPr id="1059" name="object 28"/>
          <p:cNvSpPr/>
          <p:nvPr/>
        </p:nvSpPr>
        <p:spPr>
          <a:xfrm>
            <a:off x="8303040" y="1175760"/>
            <a:ext cx="82512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LoRA</a:t>
            </a:r>
            <a:endParaRPr b="0" lang="en-US" sz="2750" strike="noStrike" u="none">
              <a:solidFill>
                <a:srgbClr val="000000"/>
              </a:solidFill>
              <a:uFillTx/>
              <a:latin typeface="Arial"/>
            </a:endParaRPr>
          </a:p>
        </p:txBody>
      </p:sp>
      <p:grpSp>
        <p:nvGrpSpPr>
          <p:cNvPr id="1060" name="object 29"/>
          <p:cNvGrpSpPr/>
          <p:nvPr/>
        </p:nvGrpSpPr>
        <p:grpSpPr>
          <a:xfrm>
            <a:off x="7591320" y="3324240"/>
            <a:ext cx="956880" cy="852120"/>
            <a:chOff x="7591320" y="3324240"/>
            <a:chExt cx="956880" cy="852120"/>
          </a:xfrm>
        </p:grpSpPr>
        <p:pic>
          <p:nvPicPr>
            <p:cNvPr id="1061" name="object 30" descr=""/>
            <p:cNvPicPr/>
            <p:nvPr/>
          </p:nvPicPr>
          <p:blipFill>
            <a:blip r:embed="rId6"/>
            <a:stretch/>
          </p:blipFill>
          <p:spPr>
            <a:xfrm>
              <a:off x="7591320" y="3371760"/>
              <a:ext cx="956880" cy="642600"/>
            </a:xfrm>
            <a:prstGeom prst="rect">
              <a:avLst/>
            </a:prstGeom>
            <a:noFill/>
            <a:ln w="0">
              <a:noFill/>
            </a:ln>
          </p:spPr>
        </p:pic>
        <p:pic>
          <p:nvPicPr>
            <p:cNvPr id="1062" name="object 31" descr=""/>
            <p:cNvPicPr/>
            <p:nvPr/>
          </p:nvPicPr>
          <p:blipFill>
            <a:blip r:embed="rId7"/>
            <a:stretch/>
          </p:blipFill>
          <p:spPr>
            <a:xfrm>
              <a:off x="7696080" y="3324240"/>
              <a:ext cx="747360" cy="852120"/>
            </a:xfrm>
            <a:prstGeom prst="rect">
              <a:avLst/>
            </a:prstGeom>
            <a:noFill/>
            <a:ln w="0">
              <a:noFill/>
            </a:ln>
          </p:spPr>
        </p:pic>
        <p:sp>
          <p:nvSpPr>
            <p:cNvPr id="1063" name="object 32"/>
            <p:cNvSpPr/>
            <p:nvPr/>
          </p:nvSpPr>
          <p:spPr>
            <a:xfrm>
              <a:off x="7667640" y="342900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64" name="object 33"/>
            <p:cNvSpPr/>
            <p:nvPr/>
          </p:nvSpPr>
          <p:spPr>
            <a:xfrm>
              <a:off x="7667640" y="342900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65" name="object 34"/>
          <p:cNvSpPr/>
          <p:nvPr/>
        </p:nvSpPr>
        <p:spPr>
          <a:xfrm>
            <a:off x="7961400" y="3439080"/>
            <a:ext cx="23580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51" strike="noStrike" u="none">
                <a:solidFill>
                  <a:srgbClr val="ffffff"/>
                </a:solidFill>
                <a:uFillTx/>
                <a:latin typeface="Trebuchet MS"/>
              </a:rPr>
              <a:t>A</a:t>
            </a:r>
            <a:endParaRPr b="0" lang="en-US" sz="2750" strike="noStrike" u="none">
              <a:solidFill>
                <a:srgbClr val="000000"/>
              </a:solidFill>
              <a:uFillTx/>
              <a:latin typeface="Arial"/>
            </a:endParaRPr>
          </a:p>
        </p:txBody>
      </p:sp>
      <p:grpSp>
        <p:nvGrpSpPr>
          <p:cNvPr id="1066" name="object 35"/>
          <p:cNvGrpSpPr/>
          <p:nvPr/>
        </p:nvGrpSpPr>
        <p:grpSpPr>
          <a:xfrm>
            <a:off x="8782200" y="2047680"/>
            <a:ext cx="966600" cy="947160"/>
            <a:chOff x="8782200" y="2047680"/>
            <a:chExt cx="966600" cy="947160"/>
          </a:xfrm>
        </p:grpSpPr>
        <p:pic>
          <p:nvPicPr>
            <p:cNvPr id="1067" name="object 36" descr=""/>
            <p:cNvPicPr/>
            <p:nvPr/>
          </p:nvPicPr>
          <p:blipFill>
            <a:blip r:embed="rId8"/>
            <a:stretch/>
          </p:blipFill>
          <p:spPr>
            <a:xfrm>
              <a:off x="8782200" y="2047680"/>
              <a:ext cx="966600" cy="918720"/>
            </a:xfrm>
            <a:prstGeom prst="rect">
              <a:avLst/>
            </a:prstGeom>
            <a:noFill/>
            <a:ln w="0">
              <a:noFill/>
            </a:ln>
          </p:spPr>
        </p:pic>
        <p:pic>
          <p:nvPicPr>
            <p:cNvPr id="1068" name="object 37" descr=""/>
            <p:cNvPicPr/>
            <p:nvPr/>
          </p:nvPicPr>
          <p:blipFill>
            <a:blip r:embed="rId9"/>
            <a:stretch/>
          </p:blipFill>
          <p:spPr>
            <a:xfrm>
              <a:off x="8886960" y="2133360"/>
              <a:ext cx="766440" cy="861480"/>
            </a:xfrm>
            <a:prstGeom prst="rect">
              <a:avLst/>
            </a:prstGeom>
            <a:noFill/>
            <a:ln w="0">
              <a:noFill/>
            </a:ln>
          </p:spPr>
        </p:pic>
        <p:sp>
          <p:nvSpPr>
            <p:cNvPr id="1069" name="object 38"/>
            <p:cNvSpPr/>
            <p:nvPr/>
          </p:nvSpPr>
          <p:spPr>
            <a:xfrm>
              <a:off x="8858160" y="210492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70" name="object 39"/>
            <p:cNvSpPr/>
            <p:nvPr/>
          </p:nvSpPr>
          <p:spPr>
            <a:xfrm>
              <a:off x="8858160" y="210492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71" name="object 40"/>
          <p:cNvSpPr/>
          <p:nvPr/>
        </p:nvSpPr>
        <p:spPr>
          <a:xfrm>
            <a:off x="9151920" y="2248200"/>
            <a:ext cx="2484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36" strike="noStrike" u="none">
                <a:solidFill>
                  <a:srgbClr val="ffffff"/>
                </a:solidFill>
                <a:uFillTx/>
                <a:latin typeface="Trebuchet MS"/>
              </a:rPr>
              <a:t>B</a:t>
            </a:r>
            <a:endParaRPr b="0" lang="en-US" sz="2750" strike="noStrike" u="none">
              <a:solidFill>
                <a:srgbClr val="000000"/>
              </a:solidFill>
              <a:uFillTx/>
              <a:latin typeface="Arial"/>
            </a:endParaRPr>
          </a:p>
        </p:txBody>
      </p:sp>
      <p:grpSp>
        <p:nvGrpSpPr>
          <p:cNvPr id="1072" name="object 41"/>
          <p:cNvGrpSpPr/>
          <p:nvPr/>
        </p:nvGrpSpPr>
        <p:grpSpPr>
          <a:xfrm>
            <a:off x="8820000" y="3324240"/>
            <a:ext cx="956880" cy="861480"/>
            <a:chOff x="8820000" y="3324240"/>
            <a:chExt cx="956880" cy="861480"/>
          </a:xfrm>
        </p:grpSpPr>
        <p:pic>
          <p:nvPicPr>
            <p:cNvPr id="1073" name="object 42" descr=""/>
            <p:cNvPicPr/>
            <p:nvPr/>
          </p:nvPicPr>
          <p:blipFill>
            <a:blip r:embed="rId10"/>
            <a:stretch/>
          </p:blipFill>
          <p:spPr>
            <a:xfrm>
              <a:off x="8820000" y="3381480"/>
              <a:ext cx="956880" cy="642600"/>
            </a:xfrm>
            <a:prstGeom prst="rect">
              <a:avLst/>
            </a:prstGeom>
            <a:noFill/>
            <a:ln w="0">
              <a:noFill/>
            </a:ln>
          </p:spPr>
        </p:pic>
        <p:pic>
          <p:nvPicPr>
            <p:cNvPr id="1074" name="object 43" descr=""/>
            <p:cNvPicPr/>
            <p:nvPr/>
          </p:nvPicPr>
          <p:blipFill>
            <a:blip r:embed="rId11"/>
            <a:stretch/>
          </p:blipFill>
          <p:spPr>
            <a:xfrm>
              <a:off x="8915400" y="3324240"/>
              <a:ext cx="766440" cy="861480"/>
            </a:xfrm>
            <a:prstGeom prst="rect">
              <a:avLst/>
            </a:prstGeom>
            <a:noFill/>
            <a:ln w="0">
              <a:noFill/>
            </a:ln>
          </p:spPr>
        </p:pic>
        <p:sp>
          <p:nvSpPr>
            <p:cNvPr id="1075" name="object 44"/>
            <p:cNvSpPr/>
            <p:nvPr/>
          </p:nvSpPr>
          <p:spPr>
            <a:xfrm>
              <a:off x="8896320" y="3438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76" name="object 45"/>
            <p:cNvSpPr/>
            <p:nvPr/>
          </p:nvSpPr>
          <p:spPr>
            <a:xfrm>
              <a:off x="8896320" y="3438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77" name="object 46"/>
          <p:cNvSpPr/>
          <p:nvPr/>
        </p:nvSpPr>
        <p:spPr>
          <a:xfrm>
            <a:off x="9184320" y="3444840"/>
            <a:ext cx="2484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36" strike="noStrike" u="none">
                <a:solidFill>
                  <a:srgbClr val="ffffff"/>
                </a:solidFill>
                <a:uFillTx/>
                <a:latin typeface="Trebuchet MS"/>
              </a:rPr>
              <a:t>B</a:t>
            </a:r>
            <a:endParaRPr b="0" lang="en-US" sz="2750" strike="noStrike" u="none">
              <a:solidFill>
                <a:srgbClr val="000000"/>
              </a:solidFill>
              <a:uFillTx/>
              <a:latin typeface="Arial"/>
            </a:endParaRPr>
          </a:p>
        </p:txBody>
      </p:sp>
      <p:sp>
        <p:nvSpPr>
          <p:cNvPr id="1078" name="PlaceHolder 2"/>
          <p:cNvSpPr>
            <a:spLocks noGrp="1"/>
          </p:cNvSpPr>
          <p:nvPr>
            <p:ph type="ftr" idx="97"/>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079" name="PlaceHolder 3"/>
          <p:cNvSpPr>
            <a:spLocks noGrp="1"/>
          </p:cNvSpPr>
          <p:nvPr>
            <p:ph type="sldNum" idx="98"/>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56</a:t>
            </a:r>
            <a:endParaRPr b="0" lang="en-US" sz="1200" strike="noStrike" u="none">
              <a:solidFill>
                <a:srgbClr val="000000"/>
              </a:solidFill>
              <a:uFillTx/>
              <a:latin typeface="Times New Roman"/>
            </a:endParaRPr>
          </a:p>
        </p:txBody>
      </p:sp>
      <p:sp>
        <p:nvSpPr>
          <p:cNvPr id="1080" name="object 47"/>
          <p:cNvSpPr/>
          <p:nvPr/>
        </p:nvSpPr>
        <p:spPr>
          <a:xfrm>
            <a:off x="5644080" y="3306240"/>
            <a:ext cx="853560" cy="84024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20" strike="noStrike" u="none">
                <a:solidFill>
                  <a:schemeClr val="dk1"/>
                </a:solidFill>
                <a:uFillTx/>
                <a:latin typeface="Trebuchet MS"/>
              </a:rPr>
              <a:t>LoRA</a:t>
            </a:r>
            <a:endParaRPr b="0" lang="en-US" sz="1800" strike="noStrike" u="none">
              <a:solidFill>
                <a:srgbClr val="000000"/>
              </a:solidFill>
              <a:uFillTx/>
              <a:latin typeface="Arial"/>
            </a:endParaRPr>
          </a:p>
          <a:p>
            <a:pPr marL="12600" defTabSz="914400">
              <a:lnSpc>
                <a:spcPts val="2180"/>
              </a:lnSpc>
              <a:spcBef>
                <a:spcPts val="31"/>
              </a:spcBef>
            </a:pPr>
            <a:r>
              <a:rPr b="0" lang="en-US" sz="1800" spc="-11" strike="noStrike" u="none">
                <a:solidFill>
                  <a:schemeClr val="dk1"/>
                </a:solidFill>
                <a:uFillTx/>
                <a:latin typeface="Trebuchet MS"/>
              </a:rPr>
              <a:t>Adapter (FP16)</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36"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30" strike="noStrike" u="none">
                <a:solidFill>
                  <a:schemeClr val="dk1"/>
                </a:solidFill>
                <a:uFillTx/>
                <a:latin typeface="Calibri Light"/>
              </a:rPr>
              <a:t> </a:t>
            </a:r>
            <a:r>
              <a:rPr b="0" lang="en-US" sz="4400" strike="noStrike" u="none">
                <a:solidFill>
                  <a:schemeClr val="dk1"/>
                </a:solidFill>
                <a:uFillTx/>
                <a:latin typeface="Calibri Light"/>
              </a:rPr>
              <a:t>Isn’t</a:t>
            </a:r>
            <a:r>
              <a:rPr b="0" lang="en-US" sz="4400" spc="-105"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111" strike="noStrike" u="none">
                <a:solidFill>
                  <a:schemeClr val="dk1"/>
                </a:solidFill>
                <a:uFillTx/>
                <a:latin typeface="Calibri Light"/>
              </a:rPr>
              <a:t> </a:t>
            </a:r>
            <a:r>
              <a:rPr b="0" lang="en-US" sz="4400" spc="164" strike="noStrike" u="none">
                <a:solidFill>
                  <a:schemeClr val="dk1"/>
                </a:solidFill>
                <a:uFillTx/>
                <a:latin typeface="Calibri Light"/>
              </a:rPr>
              <a:t>enough?</a:t>
            </a:r>
            <a:endParaRPr b="0" lang="en-US" sz="4400" strike="noStrike" u="none">
              <a:solidFill>
                <a:schemeClr val="dk1"/>
              </a:solidFill>
              <a:uFillTx/>
              <a:latin typeface="Calibri"/>
            </a:endParaRPr>
          </a:p>
        </p:txBody>
      </p:sp>
      <p:grpSp>
        <p:nvGrpSpPr>
          <p:cNvPr id="1082" name="object 3"/>
          <p:cNvGrpSpPr/>
          <p:nvPr/>
        </p:nvGrpSpPr>
        <p:grpSpPr>
          <a:xfrm>
            <a:off x="1628640" y="2495520"/>
            <a:ext cx="2557080" cy="1452240"/>
            <a:chOff x="1628640" y="2495520"/>
            <a:chExt cx="2557080" cy="1452240"/>
          </a:xfrm>
        </p:grpSpPr>
        <p:pic>
          <p:nvPicPr>
            <p:cNvPr id="1083" name="object 4" descr=""/>
            <p:cNvPicPr/>
            <p:nvPr/>
          </p:nvPicPr>
          <p:blipFill>
            <a:blip r:embed="rId1"/>
            <a:stretch/>
          </p:blipFill>
          <p:spPr>
            <a:xfrm>
              <a:off x="1628640" y="2495520"/>
              <a:ext cx="2557080" cy="1452240"/>
            </a:xfrm>
            <a:prstGeom prst="rect">
              <a:avLst/>
            </a:prstGeom>
            <a:noFill/>
            <a:ln w="0">
              <a:noFill/>
            </a:ln>
          </p:spPr>
        </p:pic>
        <p:sp>
          <p:nvSpPr>
            <p:cNvPr id="1084" name="object 5"/>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85" name="object 6"/>
            <p:cNvSpPr/>
            <p:nvPr/>
          </p:nvSpPr>
          <p:spPr>
            <a:xfrm>
              <a:off x="1704960" y="2552760"/>
              <a:ext cx="2409480" cy="1304640"/>
            </a:xfrm>
            <a:custGeom>
              <a:avLst/>
              <a:gdLst>
                <a:gd name="textAreaLeft" fmla="*/ 0 w 2409480"/>
                <a:gd name="textAreaRight" fmla="*/ 2409840 w 2409480"/>
                <a:gd name="textAreaTop" fmla="*/ 0 h 1304640"/>
                <a:gd name="textAreaBottom" fmla="*/ 1305000 h 1304640"/>
              </a:gdLst>
              <a:ahLst/>
              <a:rect l="textAreaLeft" t="textAreaTop" r="textAreaRight" b="textAreaBottom"/>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86" name="object 7"/>
          <p:cNvSpPr/>
          <p:nvPr/>
        </p:nvSpPr>
        <p:spPr>
          <a:xfrm>
            <a:off x="274320" y="27748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1087" name="object 8"/>
          <p:cNvGrpSpPr/>
          <p:nvPr/>
        </p:nvGrpSpPr>
        <p:grpSpPr>
          <a:xfrm>
            <a:off x="1628640" y="4124160"/>
            <a:ext cx="3719520" cy="2271240"/>
            <a:chOff x="1628640" y="4124160"/>
            <a:chExt cx="3719520" cy="2271240"/>
          </a:xfrm>
        </p:grpSpPr>
        <p:pic>
          <p:nvPicPr>
            <p:cNvPr id="1088" name="object 9" descr=""/>
            <p:cNvPicPr/>
            <p:nvPr/>
          </p:nvPicPr>
          <p:blipFill>
            <a:blip r:embed="rId2"/>
            <a:stretch/>
          </p:blipFill>
          <p:spPr>
            <a:xfrm>
              <a:off x="1628640" y="4410000"/>
              <a:ext cx="2557080" cy="794880"/>
            </a:xfrm>
            <a:prstGeom prst="rect">
              <a:avLst/>
            </a:prstGeom>
            <a:noFill/>
            <a:ln w="0">
              <a:noFill/>
            </a:ln>
          </p:spPr>
        </p:pic>
        <p:sp>
          <p:nvSpPr>
            <p:cNvPr id="1089" name="object 10"/>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90" name="object 11"/>
            <p:cNvSpPr/>
            <p:nvPr/>
          </p:nvSpPr>
          <p:spPr>
            <a:xfrm>
              <a:off x="1704960" y="446724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091" name="object 12" descr=""/>
            <p:cNvPicPr/>
            <p:nvPr/>
          </p:nvPicPr>
          <p:blipFill>
            <a:blip r:embed="rId3"/>
            <a:stretch/>
          </p:blipFill>
          <p:spPr>
            <a:xfrm>
              <a:off x="2181240" y="4124160"/>
              <a:ext cx="3166920" cy="2271240"/>
            </a:xfrm>
            <a:prstGeom prst="rect">
              <a:avLst/>
            </a:prstGeom>
            <a:noFill/>
            <a:ln w="0">
              <a:noFill/>
            </a:ln>
          </p:spPr>
        </p:pic>
        <p:pic>
          <p:nvPicPr>
            <p:cNvPr id="1092" name="object 13" descr=""/>
            <p:cNvPicPr/>
            <p:nvPr/>
          </p:nvPicPr>
          <p:blipFill>
            <a:blip r:embed="rId4"/>
            <a:stretch/>
          </p:blipFill>
          <p:spPr>
            <a:xfrm>
              <a:off x="2295360" y="4314600"/>
              <a:ext cx="2566800" cy="1966680"/>
            </a:xfrm>
            <a:prstGeom prst="rect">
              <a:avLst/>
            </a:prstGeom>
            <a:noFill/>
            <a:ln w="0">
              <a:noFill/>
            </a:ln>
          </p:spPr>
        </p:pic>
        <p:sp>
          <p:nvSpPr>
            <p:cNvPr id="1093" name="object 14"/>
            <p:cNvSpPr/>
            <p:nvPr/>
          </p:nvSpPr>
          <p:spPr>
            <a:xfrm>
              <a:off x="2257560" y="4181400"/>
              <a:ext cx="3023640" cy="2123640"/>
            </a:xfrm>
            <a:custGeom>
              <a:avLst/>
              <a:gdLst>
                <a:gd name="textAreaLeft" fmla="*/ 0 w 3023640"/>
                <a:gd name="textAreaRight" fmla="*/ 3024000 w 3023640"/>
                <a:gd name="textAreaTop" fmla="*/ 0 h 2123640"/>
                <a:gd name="textAreaBottom" fmla="*/ 2124000 h 2123640"/>
              </a:gdLst>
              <a:ahLst/>
              <a:rect l="textAreaLeft" t="textAreaTop" r="textAreaRight" b="textAreaBottom"/>
              <a:pathLst>
                <a:path w="3023870" h="2124075">
                  <a:moveTo>
                    <a:pt x="2227199" y="0"/>
                  </a:moveTo>
                  <a:lnTo>
                    <a:pt x="354075" y="0"/>
                  </a:lnTo>
                  <a:lnTo>
                    <a:pt x="306023" y="3231"/>
                  </a:lnTo>
                  <a:lnTo>
                    <a:pt x="259938" y="12645"/>
                  </a:lnTo>
                  <a:lnTo>
                    <a:pt x="216241" y="27820"/>
                  </a:lnTo>
                  <a:lnTo>
                    <a:pt x="175354" y="48335"/>
                  </a:lnTo>
                  <a:lnTo>
                    <a:pt x="137698" y="73767"/>
                  </a:lnTo>
                  <a:lnTo>
                    <a:pt x="103695" y="103695"/>
                  </a:lnTo>
                  <a:lnTo>
                    <a:pt x="73767" y="137698"/>
                  </a:lnTo>
                  <a:lnTo>
                    <a:pt x="48335" y="175354"/>
                  </a:lnTo>
                  <a:lnTo>
                    <a:pt x="27820" y="216241"/>
                  </a:lnTo>
                  <a:lnTo>
                    <a:pt x="12645" y="259938"/>
                  </a:lnTo>
                  <a:lnTo>
                    <a:pt x="3231" y="306023"/>
                  </a:lnTo>
                  <a:lnTo>
                    <a:pt x="0" y="354075"/>
                  </a:lnTo>
                  <a:lnTo>
                    <a:pt x="0" y="1770049"/>
                  </a:lnTo>
                  <a:lnTo>
                    <a:pt x="3231" y="1818090"/>
                  </a:lnTo>
                  <a:lnTo>
                    <a:pt x="12645" y="1864165"/>
                  </a:lnTo>
                  <a:lnTo>
                    <a:pt x="27820" y="1907855"/>
                  </a:lnTo>
                  <a:lnTo>
                    <a:pt x="48335" y="1948735"/>
                  </a:lnTo>
                  <a:lnTo>
                    <a:pt x="73767" y="1986386"/>
                  </a:lnTo>
                  <a:lnTo>
                    <a:pt x="103695" y="2020385"/>
                  </a:lnTo>
                  <a:lnTo>
                    <a:pt x="137698" y="2050311"/>
                  </a:lnTo>
                  <a:lnTo>
                    <a:pt x="175354" y="2075741"/>
                  </a:lnTo>
                  <a:lnTo>
                    <a:pt x="216241" y="2096254"/>
                  </a:lnTo>
                  <a:lnTo>
                    <a:pt x="259938" y="2111429"/>
                  </a:lnTo>
                  <a:lnTo>
                    <a:pt x="306023" y="2120843"/>
                  </a:lnTo>
                  <a:lnTo>
                    <a:pt x="354075" y="2124075"/>
                  </a:lnTo>
                  <a:lnTo>
                    <a:pt x="2227199" y="2124075"/>
                  </a:lnTo>
                  <a:lnTo>
                    <a:pt x="2275251" y="2120843"/>
                  </a:lnTo>
                  <a:lnTo>
                    <a:pt x="2321336" y="2111429"/>
                  </a:lnTo>
                  <a:lnTo>
                    <a:pt x="2365033" y="2096254"/>
                  </a:lnTo>
                  <a:lnTo>
                    <a:pt x="2405920" y="2075741"/>
                  </a:lnTo>
                  <a:lnTo>
                    <a:pt x="2443576" y="2050311"/>
                  </a:lnTo>
                  <a:lnTo>
                    <a:pt x="2477579" y="2020385"/>
                  </a:lnTo>
                  <a:lnTo>
                    <a:pt x="2507507" y="1986386"/>
                  </a:lnTo>
                  <a:lnTo>
                    <a:pt x="2532939" y="1948735"/>
                  </a:lnTo>
                  <a:lnTo>
                    <a:pt x="2553454" y="1907855"/>
                  </a:lnTo>
                  <a:lnTo>
                    <a:pt x="2568629" y="1864165"/>
                  </a:lnTo>
                  <a:lnTo>
                    <a:pt x="2578043" y="1818090"/>
                  </a:lnTo>
                  <a:lnTo>
                    <a:pt x="2581275" y="1770049"/>
                  </a:lnTo>
                  <a:lnTo>
                    <a:pt x="2581275" y="885063"/>
                  </a:lnTo>
                  <a:lnTo>
                    <a:pt x="3023870" y="681355"/>
                  </a:lnTo>
                  <a:lnTo>
                    <a:pt x="2581275" y="354075"/>
                  </a:lnTo>
                  <a:lnTo>
                    <a:pt x="2578043" y="306023"/>
                  </a:lnTo>
                  <a:lnTo>
                    <a:pt x="2568629" y="259938"/>
                  </a:lnTo>
                  <a:lnTo>
                    <a:pt x="2553454" y="216241"/>
                  </a:lnTo>
                  <a:lnTo>
                    <a:pt x="2532939" y="175354"/>
                  </a:lnTo>
                  <a:lnTo>
                    <a:pt x="2507507" y="137698"/>
                  </a:lnTo>
                  <a:lnTo>
                    <a:pt x="2477579" y="103695"/>
                  </a:lnTo>
                  <a:lnTo>
                    <a:pt x="2443576" y="73767"/>
                  </a:lnTo>
                  <a:lnTo>
                    <a:pt x="2405920" y="48335"/>
                  </a:lnTo>
                  <a:lnTo>
                    <a:pt x="2365033" y="27820"/>
                  </a:lnTo>
                  <a:lnTo>
                    <a:pt x="2321336" y="12645"/>
                  </a:lnTo>
                  <a:lnTo>
                    <a:pt x="2275251" y="3231"/>
                  </a:lnTo>
                  <a:lnTo>
                    <a:pt x="2227199"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094" name="object 15"/>
            <p:cNvSpPr/>
            <p:nvPr/>
          </p:nvSpPr>
          <p:spPr>
            <a:xfrm>
              <a:off x="2257560" y="4181400"/>
              <a:ext cx="3023640" cy="2123640"/>
            </a:xfrm>
            <a:custGeom>
              <a:avLst/>
              <a:gdLst>
                <a:gd name="textAreaLeft" fmla="*/ 0 w 3023640"/>
                <a:gd name="textAreaRight" fmla="*/ 3024000 w 3023640"/>
                <a:gd name="textAreaTop" fmla="*/ 0 h 2123640"/>
                <a:gd name="textAreaBottom" fmla="*/ 2124000 h 2123640"/>
              </a:gdLst>
              <a:ahLst/>
              <a:rect l="textAreaLeft" t="textAreaTop" r="textAreaRight" b="textAreaBottom"/>
              <a:pathLst>
                <a:path w="3023870" h="2124075">
                  <a:moveTo>
                    <a:pt x="0" y="354075"/>
                  </a:moveTo>
                  <a:lnTo>
                    <a:pt x="3231" y="306023"/>
                  </a:lnTo>
                  <a:lnTo>
                    <a:pt x="12645" y="259938"/>
                  </a:lnTo>
                  <a:lnTo>
                    <a:pt x="27820" y="216241"/>
                  </a:lnTo>
                  <a:lnTo>
                    <a:pt x="48335" y="175354"/>
                  </a:lnTo>
                  <a:lnTo>
                    <a:pt x="73767" y="137698"/>
                  </a:lnTo>
                  <a:lnTo>
                    <a:pt x="103695" y="103695"/>
                  </a:lnTo>
                  <a:lnTo>
                    <a:pt x="137698" y="73767"/>
                  </a:lnTo>
                  <a:lnTo>
                    <a:pt x="175354" y="48335"/>
                  </a:lnTo>
                  <a:lnTo>
                    <a:pt x="216241" y="27820"/>
                  </a:lnTo>
                  <a:lnTo>
                    <a:pt x="259938" y="12645"/>
                  </a:lnTo>
                  <a:lnTo>
                    <a:pt x="306023" y="3231"/>
                  </a:lnTo>
                  <a:lnTo>
                    <a:pt x="354075" y="0"/>
                  </a:lnTo>
                  <a:lnTo>
                    <a:pt x="1505712" y="0"/>
                  </a:lnTo>
                  <a:lnTo>
                    <a:pt x="2151126" y="0"/>
                  </a:lnTo>
                  <a:lnTo>
                    <a:pt x="2227199" y="0"/>
                  </a:lnTo>
                  <a:lnTo>
                    <a:pt x="2275251" y="3231"/>
                  </a:lnTo>
                  <a:lnTo>
                    <a:pt x="2321336" y="12645"/>
                  </a:lnTo>
                  <a:lnTo>
                    <a:pt x="2365033" y="27820"/>
                  </a:lnTo>
                  <a:lnTo>
                    <a:pt x="2405920" y="48335"/>
                  </a:lnTo>
                  <a:lnTo>
                    <a:pt x="2443576" y="73767"/>
                  </a:lnTo>
                  <a:lnTo>
                    <a:pt x="2477579" y="103695"/>
                  </a:lnTo>
                  <a:lnTo>
                    <a:pt x="2507507" y="137698"/>
                  </a:lnTo>
                  <a:lnTo>
                    <a:pt x="2532939" y="175354"/>
                  </a:lnTo>
                  <a:lnTo>
                    <a:pt x="2553454" y="216241"/>
                  </a:lnTo>
                  <a:lnTo>
                    <a:pt x="2568629" y="259938"/>
                  </a:lnTo>
                  <a:lnTo>
                    <a:pt x="2578043" y="306023"/>
                  </a:lnTo>
                  <a:lnTo>
                    <a:pt x="2581275" y="354075"/>
                  </a:lnTo>
                  <a:lnTo>
                    <a:pt x="3023870" y="681355"/>
                  </a:lnTo>
                  <a:lnTo>
                    <a:pt x="2581275" y="885063"/>
                  </a:lnTo>
                  <a:lnTo>
                    <a:pt x="2581275" y="1770049"/>
                  </a:lnTo>
                  <a:lnTo>
                    <a:pt x="2578043" y="1818090"/>
                  </a:lnTo>
                  <a:lnTo>
                    <a:pt x="2568629" y="1864165"/>
                  </a:lnTo>
                  <a:lnTo>
                    <a:pt x="2553454" y="1907855"/>
                  </a:lnTo>
                  <a:lnTo>
                    <a:pt x="2532939" y="1948735"/>
                  </a:lnTo>
                  <a:lnTo>
                    <a:pt x="2507507" y="1986386"/>
                  </a:lnTo>
                  <a:lnTo>
                    <a:pt x="2477579" y="2020385"/>
                  </a:lnTo>
                  <a:lnTo>
                    <a:pt x="2443576" y="2050311"/>
                  </a:lnTo>
                  <a:lnTo>
                    <a:pt x="2405920" y="2075741"/>
                  </a:lnTo>
                  <a:lnTo>
                    <a:pt x="2365033" y="2096254"/>
                  </a:lnTo>
                  <a:lnTo>
                    <a:pt x="2321336" y="2111429"/>
                  </a:lnTo>
                  <a:lnTo>
                    <a:pt x="2275251" y="2120843"/>
                  </a:lnTo>
                  <a:lnTo>
                    <a:pt x="2227199" y="2124075"/>
                  </a:lnTo>
                  <a:lnTo>
                    <a:pt x="2151126" y="2124075"/>
                  </a:lnTo>
                  <a:lnTo>
                    <a:pt x="1505712" y="2124075"/>
                  </a:lnTo>
                  <a:lnTo>
                    <a:pt x="354075" y="2124075"/>
                  </a:lnTo>
                  <a:lnTo>
                    <a:pt x="306023" y="2120843"/>
                  </a:lnTo>
                  <a:lnTo>
                    <a:pt x="259938" y="2111429"/>
                  </a:lnTo>
                  <a:lnTo>
                    <a:pt x="216241" y="2096254"/>
                  </a:lnTo>
                  <a:lnTo>
                    <a:pt x="175354" y="2075741"/>
                  </a:lnTo>
                  <a:lnTo>
                    <a:pt x="137698" y="2050311"/>
                  </a:lnTo>
                  <a:lnTo>
                    <a:pt x="103695" y="2020385"/>
                  </a:lnTo>
                  <a:lnTo>
                    <a:pt x="73767" y="1986386"/>
                  </a:lnTo>
                  <a:lnTo>
                    <a:pt x="48335" y="1948735"/>
                  </a:lnTo>
                  <a:lnTo>
                    <a:pt x="27820" y="1907855"/>
                  </a:lnTo>
                  <a:lnTo>
                    <a:pt x="12645" y="1864165"/>
                  </a:lnTo>
                  <a:lnTo>
                    <a:pt x="3231" y="1818090"/>
                  </a:lnTo>
                  <a:lnTo>
                    <a:pt x="0" y="1770049"/>
                  </a:lnTo>
                  <a:lnTo>
                    <a:pt x="0" y="885063"/>
                  </a:lnTo>
                  <a:lnTo>
                    <a:pt x="0" y="354075"/>
                  </a:lnTo>
                  <a:close/>
                </a:path>
              </a:pathLst>
            </a:custGeom>
            <a:noFill/>
            <a:ln w="38100">
              <a:solidFill>
                <a:srgbClr val="622422"/>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095" name="object 16"/>
          <p:cNvSpPr/>
          <p:nvPr/>
        </p:nvSpPr>
        <p:spPr>
          <a:xfrm>
            <a:off x="274320" y="4524120"/>
            <a:ext cx="1243440" cy="82800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4" strike="noStrike" u="none">
                <a:solidFill>
                  <a:schemeClr val="dk1"/>
                </a:solidFill>
                <a:uFillTx/>
                <a:latin typeface="Trebuchet MS"/>
              </a:rPr>
              <a:t>Base</a:t>
            </a:r>
            <a:r>
              <a:rPr b="0" lang="en-US" sz="1800" spc="-45"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p:txBody>
      </p:sp>
      <p:sp>
        <p:nvSpPr>
          <p:cNvPr id="1096" name="object 17"/>
          <p:cNvSpPr/>
          <p:nvPr/>
        </p:nvSpPr>
        <p:spPr>
          <a:xfrm>
            <a:off x="1691640" y="1125360"/>
            <a:ext cx="2440440" cy="1287360"/>
          </a:xfrm>
          <a:prstGeom prst="rect">
            <a:avLst/>
          </a:prstGeom>
          <a:noFill/>
          <a:ln w="0">
            <a:noFill/>
          </a:ln>
        </p:spPr>
        <p:style>
          <a:lnRef idx="0"/>
          <a:fillRef idx="0"/>
          <a:effectRef idx="0"/>
          <a:fontRef idx="minor"/>
        </p:style>
        <p:txBody>
          <a:bodyPr lIns="0" rIns="0" tIns="5760" bIns="0" anchor="t">
            <a:spAutoFit/>
          </a:bodyPr>
          <a:p>
            <a:pPr marL="250200" indent="-237600" defTabSz="914400">
              <a:lnSpc>
                <a:spcPct val="102000"/>
              </a:lnSpc>
              <a:spcBef>
                <a:spcPts val="45"/>
              </a:spcBef>
              <a:tabLst>
                <a:tab algn="l" pos="0"/>
              </a:tabLst>
            </a:pPr>
            <a:r>
              <a:rPr b="0" lang="en-US" sz="2750" spc="65" strike="noStrike" u="none">
                <a:solidFill>
                  <a:srgbClr val="464646"/>
                </a:solidFill>
                <a:uFillTx/>
                <a:latin typeface="Trebuchet MS"/>
              </a:rPr>
              <a:t>Full</a:t>
            </a:r>
            <a:r>
              <a:rPr b="0" lang="en-US" sz="2750" spc="-136" strike="noStrike" u="none">
                <a:solidFill>
                  <a:srgbClr val="464646"/>
                </a:solidFill>
                <a:uFillTx/>
                <a:latin typeface="Trebuchet MS"/>
              </a:rPr>
              <a:t> </a:t>
            </a:r>
            <a:r>
              <a:rPr b="0" lang="en-US" sz="2750" spc="34" strike="noStrike" u="none">
                <a:solidFill>
                  <a:srgbClr val="464646"/>
                </a:solidFill>
                <a:uFillTx/>
                <a:latin typeface="Trebuchet MS"/>
              </a:rPr>
              <a:t>Parameter </a:t>
            </a:r>
            <a:r>
              <a:rPr b="0" lang="en-US" sz="2750" spc="74" strike="noStrike" u="none">
                <a:solidFill>
                  <a:srgbClr val="464646"/>
                </a:solidFill>
                <a:uFillTx/>
                <a:latin typeface="Trebuchet MS"/>
              </a:rPr>
              <a:t>Fine</a:t>
            </a:r>
            <a:r>
              <a:rPr b="0" lang="en-US" sz="2750" spc="-164" strike="noStrike" u="none">
                <a:solidFill>
                  <a:srgbClr val="464646"/>
                </a:solidFill>
                <a:uFillTx/>
                <a:latin typeface="Trebuchet MS"/>
              </a:rPr>
              <a:t> </a:t>
            </a:r>
            <a:r>
              <a:rPr b="0" lang="en-US" sz="2750" spc="113" strike="noStrike" u="none">
                <a:solidFill>
                  <a:srgbClr val="464646"/>
                </a:solidFill>
                <a:uFillTx/>
                <a:latin typeface="Trebuchet MS"/>
              </a:rPr>
              <a:t>Tuning</a:t>
            </a:r>
            <a:endParaRPr b="0" lang="en-US" sz="2750" strike="noStrike" u="none">
              <a:solidFill>
                <a:srgbClr val="000000"/>
              </a:solidFill>
              <a:uFillTx/>
              <a:latin typeface="Arial"/>
            </a:endParaRPr>
          </a:p>
        </p:txBody>
      </p:sp>
      <p:sp>
        <p:nvSpPr>
          <p:cNvPr id="1097" name="object 18"/>
          <p:cNvSpPr/>
          <p:nvPr/>
        </p:nvSpPr>
        <p:spPr>
          <a:xfrm>
            <a:off x="5644080" y="2121480"/>
            <a:ext cx="1072080" cy="829080"/>
          </a:xfrm>
          <a:prstGeom prst="rect">
            <a:avLst/>
          </a:prstGeom>
          <a:noFill/>
          <a:ln w="0">
            <a:noFill/>
          </a:ln>
        </p:spPr>
        <p:style>
          <a:lnRef idx="0"/>
          <a:fillRef idx="0"/>
          <a:effectRef idx="0"/>
          <a:fontRef idx="minor"/>
        </p:style>
        <p:txBody>
          <a:bodyPr lIns="0" rIns="0" tIns="15120" bIns="0" anchor="t">
            <a:spAutoFit/>
          </a:bodyPr>
          <a:p>
            <a:pPr marL="12600" defTabSz="914400">
              <a:lnSpc>
                <a:spcPct val="99000"/>
              </a:lnSpc>
              <a:spcBef>
                <a:spcPts val="119"/>
              </a:spcBef>
            </a:pPr>
            <a:r>
              <a:rPr b="0" lang="en-US" sz="1800" spc="-11" strike="noStrike" u="none">
                <a:solidFill>
                  <a:schemeClr val="dk1"/>
                </a:solidFill>
                <a:uFillTx/>
                <a:latin typeface="Trebuchet MS"/>
              </a:rPr>
              <a:t>Optimizer State (FP32)</a:t>
            </a:r>
            <a:endParaRPr b="0" lang="en-US" sz="1800" strike="noStrike" u="none">
              <a:solidFill>
                <a:srgbClr val="000000"/>
              </a:solidFill>
              <a:uFillTx/>
              <a:latin typeface="Arial"/>
            </a:endParaRPr>
          </a:p>
        </p:txBody>
      </p:sp>
      <p:grpSp>
        <p:nvGrpSpPr>
          <p:cNvPr id="1098" name="object 19"/>
          <p:cNvGrpSpPr/>
          <p:nvPr/>
        </p:nvGrpSpPr>
        <p:grpSpPr>
          <a:xfrm>
            <a:off x="7429680" y="4438800"/>
            <a:ext cx="2557080" cy="794880"/>
            <a:chOff x="7429680" y="4438800"/>
            <a:chExt cx="2557080" cy="794880"/>
          </a:xfrm>
        </p:grpSpPr>
        <p:pic>
          <p:nvPicPr>
            <p:cNvPr id="1099" name="object 20" descr=""/>
            <p:cNvPicPr/>
            <p:nvPr/>
          </p:nvPicPr>
          <p:blipFill>
            <a:blip r:embed="rId5"/>
            <a:stretch/>
          </p:blipFill>
          <p:spPr>
            <a:xfrm>
              <a:off x="7429680" y="4438800"/>
              <a:ext cx="2557080" cy="794880"/>
            </a:xfrm>
            <a:prstGeom prst="rect">
              <a:avLst/>
            </a:prstGeom>
            <a:noFill/>
            <a:ln w="0">
              <a:noFill/>
            </a:ln>
          </p:spPr>
        </p:pic>
        <p:sp>
          <p:nvSpPr>
            <p:cNvPr id="1100" name="object 21"/>
            <p:cNvSpPr/>
            <p:nvPr/>
          </p:nvSpPr>
          <p:spPr>
            <a:xfrm>
              <a:off x="7505640" y="449568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01" name="object 22"/>
            <p:cNvSpPr/>
            <p:nvPr/>
          </p:nvSpPr>
          <p:spPr>
            <a:xfrm>
              <a:off x="7505640" y="4495680"/>
              <a:ext cx="2409480" cy="647280"/>
            </a:xfrm>
            <a:custGeom>
              <a:avLst/>
              <a:gdLst>
                <a:gd name="textAreaLeft" fmla="*/ 0 w 2409480"/>
                <a:gd name="textAreaRight" fmla="*/ 2409840 w 2409480"/>
                <a:gd name="textAreaTop" fmla="*/ 0 h 647280"/>
                <a:gd name="textAreaBottom" fmla="*/ 647640 h 647280"/>
              </a:gdLst>
              <a:ahLst/>
              <a:rect l="textAreaLeft" t="textAreaTop" r="textAreaRight" b="textAreaBottom"/>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02" name="object 23"/>
          <p:cNvSpPr/>
          <p:nvPr/>
        </p:nvSpPr>
        <p:spPr>
          <a:xfrm>
            <a:off x="5477400" y="4491720"/>
            <a:ext cx="1246320" cy="828000"/>
          </a:xfrm>
          <a:prstGeom prst="rect">
            <a:avLst/>
          </a:prstGeom>
          <a:noFill/>
          <a:ln w="0">
            <a:noFill/>
          </a:ln>
        </p:spPr>
        <p:style>
          <a:lnRef idx="0"/>
          <a:fillRef idx="0"/>
          <a:effectRef idx="0"/>
          <a:fontRef idx="minor"/>
        </p:style>
        <p:txBody>
          <a:bodyPr lIns="0" rIns="0" tIns="28080" bIns="0" anchor="t">
            <a:spAutoFit/>
          </a:bodyPr>
          <a:p>
            <a:pPr marL="12600" defTabSz="914400">
              <a:lnSpc>
                <a:spcPts val="2100"/>
              </a:lnSpc>
              <a:spcBef>
                <a:spcPts val="221"/>
              </a:spcBef>
            </a:pPr>
            <a:r>
              <a:rPr b="0" lang="en-US" sz="1800" spc="79" strike="noStrike" u="none">
                <a:solidFill>
                  <a:schemeClr val="dk1"/>
                </a:solidFill>
                <a:uFillTx/>
                <a:latin typeface="Trebuchet MS"/>
              </a:rPr>
              <a:t>Base</a:t>
            </a:r>
            <a:r>
              <a:rPr b="0" lang="en-US" sz="1800" spc="-60" strike="noStrike" u="none">
                <a:solidFill>
                  <a:schemeClr val="dk1"/>
                </a:solidFill>
                <a:uFillTx/>
                <a:latin typeface="Trebuchet MS"/>
              </a:rPr>
              <a:t> </a:t>
            </a:r>
            <a:r>
              <a:rPr b="0" lang="en-US" sz="1800" spc="40" strike="noStrike" u="none">
                <a:solidFill>
                  <a:schemeClr val="dk1"/>
                </a:solidFill>
                <a:uFillTx/>
                <a:latin typeface="Trebuchet MS"/>
              </a:rPr>
              <a:t>Model </a:t>
            </a:r>
            <a:r>
              <a:rPr b="0" lang="en-US" sz="1800" spc="-11" strike="noStrike" u="none">
                <a:solidFill>
                  <a:schemeClr val="dk1"/>
                </a:solidFill>
                <a:uFillTx/>
                <a:latin typeface="Trebuchet MS"/>
              </a:rPr>
              <a:t>(FP16)</a:t>
            </a:r>
            <a:endParaRPr b="0" lang="en-US" sz="1800" strike="noStrike" u="none">
              <a:solidFill>
                <a:srgbClr val="000000"/>
              </a:solidFill>
              <a:uFillTx/>
              <a:latin typeface="Arial"/>
            </a:endParaRPr>
          </a:p>
        </p:txBody>
      </p:sp>
      <p:sp>
        <p:nvSpPr>
          <p:cNvPr id="1103" name="object 24"/>
          <p:cNvSpPr/>
          <p:nvPr/>
        </p:nvSpPr>
        <p:spPr>
          <a:xfrm>
            <a:off x="8303040" y="1175760"/>
            <a:ext cx="825120" cy="85356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0" strike="noStrike" u="none">
                <a:solidFill>
                  <a:srgbClr val="464646"/>
                </a:solidFill>
                <a:uFillTx/>
                <a:latin typeface="Trebuchet MS"/>
              </a:rPr>
              <a:t>LoRA</a:t>
            </a:r>
            <a:endParaRPr b="0" lang="en-US" sz="2750" strike="noStrike" u="none">
              <a:solidFill>
                <a:srgbClr val="000000"/>
              </a:solidFill>
              <a:uFillTx/>
              <a:latin typeface="Arial"/>
            </a:endParaRPr>
          </a:p>
        </p:txBody>
      </p:sp>
      <p:grpSp>
        <p:nvGrpSpPr>
          <p:cNvPr id="1104" name="object 25"/>
          <p:cNvGrpSpPr/>
          <p:nvPr/>
        </p:nvGrpSpPr>
        <p:grpSpPr>
          <a:xfrm>
            <a:off x="7591320" y="2047680"/>
            <a:ext cx="966600" cy="947160"/>
            <a:chOff x="7591320" y="2047680"/>
            <a:chExt cx="966600" cy="947160"/>
          </a:xfrm>
        </p:grpSpPr>
        <p:pic>
          <p:nvPicPr>
            <p:cNvPr id="1105" name="object 26" descr=""/>
            <p:cNvPicPr/>
            <p:nvPr/>
          </p:nvPicPr>
          <p:blipFill>
            <a:blip r:embed="rId6"/>
            <a:stretch/>
          </p:blipFill>
          <p:spPr>
            <a:xfrm>
              <a:off x="7591320" y="2047680"/>
              <a:ext cx="966600" cy="918720"/>
            </a:xfrm>
            <a:prstGeom prst="rect">
              <a:avLst/>
            </a:prstGeom>
            <a:noFill/>
            <a:ln w="0">
              <a:noFill/>
            </a:ln>
          </p:spPr>
        </p:pic>
        <p:pic>
          <p:nvPicPr>
            <p:cNvPr id="1106" name="object 27" descr=""/>
            <p:cNvPicPr/>
            <p:nvPr/>
          </p:nvPicPr>
          <p:blipFill>
            <a:blip r:embed="rId7"/>
            <a:stretch/>
          </p:blipFill>
          <p:spPr>
            <a:xfrm>
              <a:off x="7705800" y="2133360"/>
              <a:ext cx="747360" cy="861480"/>
            </a:xfrm>
            <a:prstGeom prst="rect">
              <a:avLst/>
            </a:prstGeom>
            <a:noFill/>
            <a:ln w="0">
              <a:noFill/>
            </a:ln>
          </p:spPr>
        </p:pic>
        <p:sp>
          <p:nvSpPr>
            <p:cNvPr id="1107" name="object 28"/>
            <p:cNvSpPr/>
            <p:nvPr/>
          </p:nvSpPr>
          <p:spPr>
            <a:xfrm>
              <a:off x="7667640" y="210492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08" name="object 29"/>
            <p:cNvSpPr/>
            <p:nvPr/>
          </p:nvSpPr>
          <p:spPr>
            <a:xfrm>
              <a:off x="7667640" y="210492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09" name="object 30"/>
          <p:cNvSpPr/>
          <p:nvPr/>
        </p:nvSpPr>
        <p:spPr>
          <a:xfrm>
            <a:off x="7965720" y="2248200"/>
            <a:ext cx="2358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51" strike="noStrike" u="none">
                <a:solidFill>
                  <a:srgbClr val="ffffff"/>
                </a:solidFill>
                <a:uFillTx/>
                <a:latin typeface="Trebuchet MS"/>
              </a:rPr>
              <a:t>A</a:t>
            </a:r>
            <a:endParaRPr b="0" lang="en-US" sz="2750" strike="noStrike" u="none">
              <a:solidFill>
                <a:srgbClr val="000000"/>
              </a:solidFill>
              <a:uFillTx/>
              <a:latin typeface="Arial"/>
            </a:endParaRPr>
          </a:p>
        </p:txBody>
      </p:sp>
      <p:grpSp>
        <p:nvGrpSpPr>
          <p:cNvPr id="1110" name="object 31"/>
          <p:cNvGrpSpPr/>
          <p:nvPr/>
        </p:nvGrpSpPr>
        <p:grpSpPr>
          <a:xfrm>
            <a:off x="7629480" y="3324240"/>
            <a:ext cx="956880" cy="861480"/>
            <a:chOff x="7629480" y="3324240"/>
            <a:chExt cx="956880" cy="861480"/>
          </a:xfrm>
        </p:grpSpPr>
        <p:pic>
          <p:nvPicPr>
            <p:cNvPr id="1111" name="object 32" descr=""/>
            <p:cNvPicPr/>
            <p:nvPr/>
          </p:nvPicPr>
          <p:blipFill>
            <a:blip r:embed="rId8"/>
            <a:stretch/>
          </p:blipFill>
          <p:spPr>
            <a:xfrm>
              <a:off x="7629480" y="3381480"/>
              <a:ext cx="956880" cy="642600"/>
            </a:xfrm>
            <a:prstGeom prst="rect">
              <a:avLst/>
            </a:prstGeom>
            <a:noFill/>
            <a:ln w="0">
              <a:noFill/>
            </a:ln>
          </p:spPr>
        </p:pic>
        <p:pic>
          <p:nvPicPr>
            <p:cNvPr id="1112" name="object 33" descr=""/>
            <p:cNvPicPr/>
            <p:nvPr/>
          </p:nvPicPr>
          <p:blipFill>
            <a:blip r:embed="rId9"/>
            <a:stretch/>
          </p:blipFill>
          <p:spPr>
            <a:xfrm>
              <a:off x="7734240" y="3324240"/>
              <a:ext cx="747360" cy="861480"/>
            </a:xfrm>
            <a:prstGeom prst="rect">
              <a:avLst/>
            </a:prstGeom>
            <a:noFill/>
            <a:ln w="0">
              <a:noFill/>
            </a:ln>
          </p:spPr>
        </p:pic>
        <p:sp>
          <p:nvSpPr>
            <p:cNvPr id="1113" name="object 34"/>
            <p:cNvSpPr/>
            <p:nvPr/>
          </p:nvSpPr>
          <p:spPr>
            <a:xfrm>
              <a:off x="7705800" y="3438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14" name="object 35"/>
            <p:cNvSpPr/>
            <p:nvPr/>
          </p:nvSpPr>
          <p:spPr>
            <a:xfrm>
              <a:off x="7705800" y="3438360"/>
              <a:ext cx="809280" cy="495000"/>
            </a:xfrm>
            <a:custGeom>
              <a:avLst/>
              <a:gdLst>
                <a:gd name="textAreaLeft" fmla="*/ 0 w 809280"/>
                <a:gd name="textAreaRight" fmla="*/ 809640 w 809280"/>
                <a:gd name="textAreaTop" fmla="*/ 0 h 495000"/>
                <a:gd name="textAreaBottom" fmla="*/ 495360 h 495000"/>
              </a:gdLst>
              <a:ahLst/>
              <a:rect l="textAreaLeft" t="textAreaTop" r="textAreaRight" b="textAreaBottom"/>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15" name="object 36"/>
          <p:cNvSpPr/>
          <p:nvPr/>
        </p:nvSpPr>
        <p:spPr>
          <a:xfrm>
            <a:off x="7998120" y="3444840"/>
            <a:ext cx="2358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51" strike="noStrike" u="none">
                <a:solidFill>
                  <a:srgbClr val="ffffff"/>
                </a:solidFill>
                <a:uFillTx/>
                <a:latin typeface="Trebuchet MS"/>
              </a:rPr>
              <a:t>A</a:t>
            </a:r>
            <a:endParaRPr b="0" lang="en-US" sz="2750" strike="noStrike" u="none">
              <a:solidFill>
                <a:srgbClr val="000000"/>
              </a:solidFill>
              <a:uFillTx/>
              <a:latin typeface="Arial"/>
            </a:endParaRPr>
          </a:p>
        </p:txBody>
      </p:sp>
      <p:grpSp>
        <p:nvGrpSpPr>
          <p:cNvPr id="1116" name="object 37"/>
          <p:cNvGrpSpPr/>
          <p:nvPr/>
        </p:nvGrpSpPr>
        <p:grpSpPr>
          <a:xfrm>
            <a:off x="8791560" y="2057400"/>
            <a:ext cx="966600" cy="947160"/>
            <a:chOff x="8791560" y="2057400"/>
            <a:chExt cx="966600" cy="947160"/>
          </a:xfrm>
        </p:grpSpPr>
        <p:pic>
          <p:nvPicPr>
            <p:cNvPr id="1117" name="object 38" descr=""/>
            <p:cNvPicPr/>
            <p:nvPr/>
          </p:nvPicPr>
          <p:blipFill>
            <a:blip r:embed="rId10"/>
            <a:stretch/>
          </p:blipFill>
          <p:spPr>
            <a:xfrm>
              <a:off x="8791560" y="2057400"/>
              <a:ext cx="966600" cy="918720"/>
            </a:xfrm>
            <a:prstGeom prst="rect">
              <a:avLst/>
            </a:prstGeom>
            <a:noFill/>
            <a:ln w="0">
              <a:noFill/>
            </a:ln>
          </p:spPr>
        </p:pic>
        <p:pic>
          <p:nvPicPr>
            <p:cNvPr id="1118" name="object 39" descr=""/>
            <p:cNvPicPr/>
            <p:nvPr/>
          </p:nvPicPr>
          <p:blipFill>
            <a:blip r:embed="rId11"/>
            <a:stretch/>
          </p:blipFill>
          <p:spPr>
            <a:xfrm>
              <a:off x="8886960" y="2143080"/>
              <a:ext cx="766440" cy="861480"/>
            </a:xfrm>
            <a:prstGeom prst="rect">
              <a:avLst/>
            </a:prstGeom>
            <a:noFill/>
            <a:ln w="0">
              <a:noFill/>
            </a:ln>
          </p:spPr>
        </p:pic>
        <p:sp>
          <p:nvSpPr>
            <p:cNvPr id="1119" name="object 40"/>
            <p:cNvSpPr/>
            <p:nvPr/>
          </p:nvSpPr>
          <p:spPr>
            <a:xfrm>
              <a:off x="8867880" y="211464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20" name="object 41"/>
            <p:cNvSpPr/>
            <p:nvPr/>
          </p:nvSpPr>
          <p:spPr>
            <a:xfrm>
              <a:off x="8867880" y="2114640"/>
              <a:ext cx="818640" cy="771120"/>
            </a:xfrm>
            <a:custGeom>
              <a:avLst/>
              <a:gdLst>
                <a:gd name="textAreaLeft" fmla="*/ 0 w 818640"/>
                <a:gd name="textAreaRight" fmla="*/ 819000 w 818640"/>
                <a:gd name="textAreaTop" fmla="*/ 0 h 771120"/>
                <a:gd name="textAreaBottom" fmla="*/ 771480 h 771120"/>
              </a:gdLst>
              <a:ahLst/>
              <a:rect l="textAreaLeft" t="textAreaTop" r="textAreaRight" b="textAreaBottom"/>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21" name="object 42"/>
          <p:cNvSpPr/>
          <p:nvPr/>
        </p:nvSpPr>
        <p:spPr>
          <a:xfrm>
            <a:off x="9156600" y="2258640"/>
            <a:ext cx="24840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136" strike="noStrike" u="none">
                <a:solidFill>
                  <a:srgbClr val="ffffff"/>
                </a:solidFill>
                <a:uFillTx/>
                <a:latin typeface="Trebuchet MS"/>
              </a:rPr>
              <a:t>B</a:t>
            </a:r>
            <a:endParaRPr b="0" lang="en-US" sz="2750" strike="noStrike" u="none">
              <a:solidFill>
                <a:srgbClr val="000000"/>
              </a:solidFill>
              <a:uFillTx/>
              <a:latin typeface="Arial"/>
            </a:endParaRPr>
          </a:p>
        </p:txBody>
      </p:sp>
      <p:grpSp>
        <p:nvGrpSpPr>
          <p:cNvPr id="1122" name="object 43"/>
          <p:cNvGrpSpPr/>
          <p:nvPr/>
        </p:nvGrpSpPr>
        <p:grpSpPr>
          <a:xfrm>
            <a:off x="8791560" y="3324240"/>
            <a:ext cx="966600" cy="861480"/>
            <a:chOff x="8791560" y="3324240"/>
            <a:chExt cx="966600" cy="861480"/>
          </a:xfrm>
        </p:grpSpPr>
        <p:pic>
          <p:nvPicPr>
            <p:cNvPr id="1123" name="object 44" descr=""/>
            <p:cNvPicPr/>
            <p:nvPr/>
          </p:nvPicPr>
          <p:blipFill>
            <a:blip r:embed="rId12"/>
            <a:stretch/>
          </p:blipFill>
          <p:spPr>
            <a:xfrm>
              <a:off x="8791560" y="3381480"/>
              <a:ext cx="966600" cy="642600"/>
            </a:xfrm>
            <a:prstGeom prst="rect">
              <a:avLst/>
            </a:prstGeom>
            <a:noFill/>
            <a:ln w="0">
              <a:noFill/>
            </a:ln>
          </p:spPr>
        </p:pic>
        <p:pic>
          <p:nvPicPr>
            <p:cNvPr id="1124" name="object 45" descr=""/>
            <p:cNvPicPr/>
            <p:nvPr/>
          </p:nvPicPr>
          <p:blipFill>
            <a:blip r:embed="rId13"/>
            <a:stretch/>
          </p:blipFill>
          <p:spPr>
            <a:xfrm>
              <a:off x="8886960" y="3324240"/>
              <a:ext cx="766440" cy="861480"/>
            </a:xfrm>
            <a:prstGeom prst="rect">
              <a:avLst/>
            </a:prstGeom>
            <a:noFill/>
            <a:ln w="0">
              <a:noFill/>
            </a:ln>
          </p:spPr>
        </p:pic>
        <p:sp>
          <p:nvSpPr>
            <p:cNvPr id="1125" name="object 46"/>
            <p:cNvSpPr/>
            <p:nvPr/>
          </p:nvSpPr>
          <p:spPr>
            <a:xfrm>
              <a:off x="8867880" y="3438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26" name="object 47"/>
            <p:cNvSpPr/>
            <p:nvPr/>
          </p:nvSpPr>
          <p:spPr>
            <a:xfrm>
              <a:off x="8867880" y="3438360"/>
              <a:ext cx="818640" cy="495000"/>
            </a:xfrm>
            <a:custGeom>
              <a:avLst/>
              <a:gdLst>
                <a:gd name="textAreaLeft" fmla="*/ 0 w 818640"/>
                <a:gd name="textAreaRight" fmla="*/ 819000 w 818640"/>
                <a:gd name="textAreaTop" fmla="*/ 0 h 495000"/>
                <a:gd name="textAreaBottom" fmla="*/ 495360 h 495000"/>
              </a:gdLst>
              <a:ahLst/>
              <a:rect l="textAreaLeft" t="textAreaTop" r="textAreaRight" b="textAreaBottom"/>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noFill/>
            <a:ln w="38100">
              <a:solidFill>
                <a:srgbClr val="1f487c"/>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27" name="object 48"/>
          <p:cNvSpPr/>
          <p:nvPr/>
        </p:nvSpPr>
        <p:spPr>
          <a:xfrm>
            <a:off x="9156600" y="3444840"/>
            <a:ext cx="24840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36" strike="noStrike" u="none">
                <a:solidFill>
                  <a:srgbClr val="ffffff"/>
                </a:solidFill>
                <a:uFillTx/>
                <a:latin typeface="Trebuchet MS"/>
              </a:rPr>
              <a:t>B</a:t>
            </a:r>
            <a:endParaRPr b="0" lang="en-US" sz="2750" strike="noStrike" u="none">
              <a:solidFill>
                <a:srgbClr val="000000"/>
              </a:solidFill>
              <a:uFillTx/>
              <a:latin typeface="Arial"/>
            </a:endParaRPr>
          </a:p>
        </p:txBody>
      </p:sp>
      <p:sp>
        <p:nvSpPr>
          <p:cNvPr id="1128" name="PlaceHolder 2"/>
          <p:cNvSpPr>
            <a:spLocks noGrp="1"/>
          </p:cNvSpPr>
          <p:nvPr>
            <p:ph type="ftr" idx="99"/>
          </p:nvPr>
        </p:nvSpPr>
        <p:spPr>
          <a:xfrm>
            <a:off x="4038480" y="6356160"/>
            <a:ext cx="4114440" cy="365400"/>
          </a:xfrm>
          <a:prstGeom prst="rect">
            <a:avLst/>
          </a:prstGeom>
          <a:noFill/>
          <a:ln w="0">
            <a:noFill/>
          </a:ln>
        </p:spPr>
        <p:txBody>
          <a:bodyPr lIns="0" rIns="0" tIns="3960" bIns="0" anchor="ctr">
            <a:noAutofit/>
          </a:bodyPr>
          <a:lstStyle>
            <a:lvl1pPr marL="152280" indent="0" algn="ctr" defTabSz="914400">
              <a:lnSpc>
                <a:spcPct val="100000"/>
              </a:lnSpc>
              <a:spcBef>
                <a:spcPts val="31"/>
              </a:spcBef>
              <a:buNone/>
              <a:defRPr b="0" lang="en-US" sz="1200" spc="-20" strike="noStrike" u="none" cap="small">
                <a:solidFill>
                  <a:schemeClr val="dk1">
                    <a:tint val="75000"/>
                  </a:schemeClr>
                </a:solidFill>
                <a:uFillTx/>
                <a:latin typeface="Calibri"/>
              </a:defRPr>
            </a:lvl1pPr>
          </a:lstStyle>
          <a:p>
            <a:pPr marL="152280" indent="0" algn="ctr" defTabSz="914400">
              <a:lnSpc>
                <a:spcPct val="100000"/>
              </a:lnSpc>
              <a:spcBef>
                <a:spcPts val="31"/>
              </a:spcBef>
              <a:buNone/>
            </a:pPr>
            <a:r>
              <a:rPr b="0" lang="en-US" sz="1200" spc="-20"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129" name="PlaceHolder 3"/>
          <p:cNvSpPr>
            <a:spLocks noGrp="1"/>
          </p:cNvSpPr>
          <p:nvPr>
            <p:ph type="sldNum" idx="100"/>
          </p:nvPr>
        </p:nvSpPr>
        <p:spPr>
          <a:xfrm>
            <a:off x="8610480" y="6356160"/>
            <a:ext cx="2742840" cy="365400"/>
          </a:xfrm>
          <a:prstGeom prst="rect">
            <a:avLst/>
          </a:prstGeom>
          <a:noFill/>
          <a:ln w="0">
            <a:noFill/>
          </a:ln>
        </p:spPr>
        <p:txBody>
          <a:bodyPr lIns="0" rIns="0" tIns="0" bIns="0" anchor="ctr">
            <a:noAutofit/>
          </a:bodyPr>
          <a:lstStyle>
            <a:lvl1pPr marL="90000" indent="0" algn="r" defTabSz="914400">
              <a:lnSpc>
                <a:spcPct val="100000"/>
              </a:lnSpc>
              <a:buNone/>
              <a:defRPr b="0" lang="en-US" sz="1200" spc="65" strike="noStrike" u="none">
                <a:solidFill>
                  <a:schemeClr val="dk1">
                    <a:tint val="75000"/>
                  </a:schemeClr>
                </a:solidFill>
                <a:uFillTx/>
                <a:latin typeface="Calibri"/>
              </a:defRPr>
            </a:lvl1pPr>
          </a:lstStyle>
          <a:p>
            <a:pPr marL="90000" indent="0" algn="r" defTabSz="914400">
              <a:lnSpc>
                <a:spcPct val="100000"/>
              </a:lnSpc>
              <a:buNone/>
            </a:pPr>
            <a:r>
              <a:rPr b="0" lang="en-US" sz="1200" spc="65" strike="noStrike" u="none">
                <a:solidFill>
                  <a:schemeClr val="dk1">
                    <a:tint val="75000"/>
                  </a:schemeClr>
                </a:solidFill>
                <a:uFillTx/>
                <a:latin typeface="Calibri"/>
              </a:rPr>
              <a:t>57</a:t>
            </a:r>
            <a:endParaRPr b="0" lang="en-US" sz="1200" strike="noStrike" u="none">
              <a:solidFill>
                <a:srgbClr val="000000"/>
              </a:solidFill>
              <a:uFillTx/>
              <a:latin typeface="Times New Roman"/>
            </a:endParaRPr>
          </a:p>
        </p:txBody>
      </p:sp>
      <p:sp>
        <p:nvSpPr>
          <p:cNvPr id="1130" name="object 49"/>
          <p:cNvSpPr/>
          <p:nvPr/>
        </p:nvSpPr>
        <p:spPr>
          <a:xfrm>
            <a:off x="5644080" y="3306240"/>
            <a:ext cx="853560" cy="840240"/>
          </a:xfrm>
          <a:prstGeom prst="rect">
            <a:avLst/>
          </a:prstGeom>
          <a:noFill/>
          <a:ln w="0">
            <a:noFill/>
          </a:ln>
        </p:spPr>
        <p:style>
          <a:lnRef idx="0"/>
          <a:fillRef idx="0"/>
          <a:effectRef idx="0"/>
          <a:fontRef idx="minor"/>
        </p:style>
        <p:txBody>
          <a:bodyPr lIns="0" rIns="0" tIns="12600" bIns="0" anchor="t">
            <a:spAutoFit/>
          </a:bodyPr>
          <a:p>
            <a:pPr marL="12600" defTabSz="914400">
              <a:lnSpc>
                <a:spcPts val="2129"/>
              </a:lnSpc>
              <a:spcBef>
                <a:spcPts val="99"/>
              </a:spcBef>
            </a:pPr>
            <a:r>
              <a:rPr b="0" lang="en-US" sz="1800" spc="-20" strike="noStrike" u="none">
                <a:solidFill>
                  <a:schemeClr val="dk1"/>
                </a:solidFill>
                <a:uFillTx/>
                <a:latin typeface="Trebuchet MS"/>
              </a:rPr>
              <a:t>LoRA</a:t>
            </a:r>
            <a:endParaRPr b="0" lang="en-US" sz="1800" strike="noStrike" u="none">
              <a:solidFill>
                <a:srgbClr val="000000"/>
              </a:solidFill>
              <a:uFillTx/>
              <a:latin typeface="Arial"/>
            </a:endParaRPr>
          </a:p>
          <a:p>
            <a:pPr marL="12600" defTabSz="914400">
              <a:lnSpc>
                <a:spcPts val="2180"/>
              </a:lnSpc>
              <a:spcBef>
                <a:spcPts val="31"/>
              </a:spcBef>
            </a:pPr>
            <a:r>
              <a:rPr b="0" lang="en-US" sz="1800" spc="-11" strike="noStrike" u="none">
                <a:solidFill>
                  <a:schemeClr val="dk1"/>
                </a:solidFill>
                <a:uFillTx/>
                <a:latin typeface="Trebuchet MS"/>
              </a:rPr>
              <a:t>Adapter (FP16)</a:t>
            </a:r>
            <a:endParaRPr b="0" lang="en-US" sz="1800" strike="noStrike" u="none">
              <a:solidFill>
                <a:srgbClr val="000000"/>
              </a:solidFill>
              <a:uFillTx/>
              <a:latin typeface="Arial"/>
            </a:endParaRPr>
          </a:p>
        </p:txBody>
      </p:sp>
      <p:sp>
        <p:nvSpPr>
          <p:cNvPr id="1131" name="object 50"/>
          <p:cNvSpPr/>
          <p:nvPr/>
        </p:nvSpPr>
        <p:spPr>
          <a:xfrm>
            <a:off x="8033400" y="5606280"/>
            <a:ext cx="13780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31" strike="noStrike" u="none">
                <a:solidFill>
                  <a:schemeClr val="dk1"/>
                </a:solidFill>
                <a:uFillTx/>
                <a:latin typeface="Trebuchet MS"/>
              </a:rPr>
              <a:t>10B</a:t>
            </a:r>
            <a:r>
              <a:rPr b="0" lang="en-US" sz="1800" spc="-125" strike="noStrike" u="none">
                <a:solidFill>
                  <a:schemeClr val="dk1"/>
                </a:solidFill>
                <a:uFillTx/>
                <a:latin typeface="Trebuchet MS"/>
              </a:rPr>
              <a:t> </a:t>
            </a:r>
            <a:r>
              <a:rPr b="0" lang="en-US" sz="1800" strike="noStrike" u="none">
                <a:solidFill>
                  <a:schemeClr val="dk1"/>
                </a:solidFill>
                <a:uFillTx/>
                <a:latin typeface="Cambria Math"/>
              </a:rPr>
              <a:t>→</a:t>
            </a:r>
            <a:r>
              <a:rPr b="0" lang="en-US" sz="1800" spc="45" strike="noStrike" u="none">
                <a:solidFill>
                  <a:schemeClr val="dk1"/>
                </a:solidFill>
                <a:uFillTx/>
                <a:latin typeface="Cambria Math"/>
              </a:rPr>
              <a:t> </a:t>
            </a:r>
            <a:r>
              <a:rPr b="0" lang="en-US" sz="1800" spc="34" strike="noStrike" u="none">
                <a:solidFill>
                  <a:schemeClr val="dk1"/>
                </a:solidFill>
                <a:uFillTx/>
                <a:latin typeface="Trebuchet MS"/>
              </a:rPr>
              <a:t>~40GB</a:t>
            </a:r>
            <a:endParaRPr b="0" lang="en-US" sz="1800" strike="noStrike" u="none">
              <a:solidFill>
                <a:srgbClr val="000000"/>
              </a:solidFill>
              <a:uFillTx/>
              <a:latin typeface="Arial"/>
            </a:endParaRPr>
          </a:p>
        </p:txBody>
      </p:sp>
      <p:sp>
        <p:nvSpPr>
          <p:cNvPr id="1132" name="object 51"/>
          <p:cNvSpPr/>
          <p:nvPr/>
        </p:nvSpPr>
        <p:spPr>
          <a:xfrm>
            <a:off x="2477520" y="4403520"/>
            <a:ext cx="2152440" cy="1100520"/>
          </a:xfrm>
          <a:prstGeom prst="rect">
            <a:avLst/>
          </a:prstGeom>
          <a:noFill/>
          <a:ln w="0">
            <a:noFill/>
          </a:ln>
        </p:spPr>
        <p:style>
          <a:lnRef idx="0"/>
          <a:fillRef idx="0"/>
          <a:effectRef idx="0"/>
          <a:fontRef idx="minor"/>
        </p:style>
        <p:txBody>
          <a:bodyPr lIns="0" rIns="0" tIns="15120" bIns="0" anchor="t">
            <a:spAutoFit/>
          </a:bodyPr>
          <a:p>
            <a:pPr marL="12600" indent="4320" algn="ctr" defTabSz="914400">
              <a:lnSpc>
                <a:spcPct val="99000"/>
              </a:lnSpc>
              <a:spcBef>
                <a:spcPts val="119"/>
              </a:spcBef>
              <a:tabLst>
                <a:tab algn="l" pos="0"/>
              </a:tabLst>
            </a:pPr>
            <a:r>
              <a:rPr b="0" lang="en-US" sz="1800" spc="65" strike="noStrike" u="none">
                <a:solidFill>
                  <a:srgbClr val="ffffff"/>
                </a:solidFill>
                <a:uFillTx/>
                <a:latin typeface="Trebuchet MS"/>
              </a:rPr>
              <a:t>This</a:t>
            </a:r>
            <a:r>
              <a:rPr b="0" lang="en-US" sz="1800" spc="-113" strike="noStrike" u="none">
                <a:solidFill>
                  <a:srgbClr val="ffffff"/>
                </a:solidFill>
                <a:uFillTx/>
                <a:latin typeface="Trebuchet MS"/>
              </a:rPr>
              <a:t> </a:t>
            </a:r>
            <a:r>
              <a:rPr b="0" lang="en-US" sz="1800" strike="noStrike" u="none">
                <a:solidFill>
                  <a:srgbClr val="ffffff"/>
                </a:solidFill>
                <a:uFillTx/>
                <a:latin typeface="Trebuchet MS"/>
              </a:rPr>
              <a:t>will</a:t>
            </a:r>
            <a:r>
              <a:rPr b="0" lang="en-US" sz="1800" spc="-65" strike="noStrike" u="none">
                <a:solidFill>
                  <a:srgbClr val="ffffff"/>
                </a:solidFill>
                <a:uFillTx/>
                <a:latin typeface="Trebuchet MS"/>
              </a:rPr>
              <a:t> </a:t>
            </a:r>
            <a:r>
              <a:rPr b="0" lang="en-US" sz="1800" strike="noStrike" u="none">
                <a:solidFill>
                  <a:srgbClr val="ffffff"/>
                </a:solidFill>
                <a:uFillTx/>
                <a:latin typeface="Trebuchet MS"/>
              </a:rPr>
              <a:t>be</a:t>
            </a:r>
            <a:r>
              <a:rPr b="0" lang="en-US" sz="1800" spc="-105" strike="noStrike" u="none">
                <a:solidFill>
                  <a:srgbClr val="ffffff"/>
                </a:solidFill>
                <a:uFillTx/>
                <a:latin typeface="Trebuchet MS"/>
              </a:rPr>
              <a:t> </a:t>
            </a:r>
            <a:r>
              <a:rPr b="0" lang="en-US" sz="1800" spc="-11" strike="noStrike" u="none">
                <a:solidFill>
                  <a:srgbClr val="ffffff"/>
                </a:solidFill>
                <a:uFillTx/>
                <a:latin typeface="Trebuchet MS"/>
              </a:rPr>
              <a:t>frozen. </a:t>
            </a:r>
            <a:r>
              <a:rPr b="0" lang="en-US" sz="1800" strike="noStrike" u="none">
                <a:solidFill>
                  <a:srgbClr val="ffffff"/>
                </a:solidFill>
                <a:uFillTx/>
                <a:latin typeface="Trebuchet MS"/>
              </a:rPr>
              <a:t>So,</a:t>
            </a:r>
            <a:r>
              <a:rPr b="0" lang="en-US" sz="1800" spc="-14" strike="noStrike" u="none">
                <a:solidFill>
                  <a:srgbClr val="ffffff"/>
                </a:solidFill>
                <a:uFillTx/>
                <a:latin typeface="Trebuchet MS"/>
              </a:rPr>
              <a:t> </a:t>
            </a:r>
            <a:r>
              <a:rPr b="0" lang="en-US" sz="1800" strike="noStrike" u="none">
                <a:solidFill>
                  <a:srgbClr val="ffffff"/>
                </a:solidFill>
                <a:uFillTx/>
                <a:latin typeface="Trebuchet MS"/>
              </a:rPr>
              <a:t>no</a:t>
            </a:r>
            <a:r>
              <a:rPr b="0" lang="en-US" sz="1800" spc="-85" strike="noStrike" u="none">
                <a:solidFill>
                  <a:srgbClr val="ffffff"/>
                </a:solidFill>
                <a:uFillTx/>
                <a:latin typeface="Trebuchet MS"/>
              </a:rPr>
              <a:t> </a:t>
            </a:r>
            <a:r>
              <a:rPr b="0" lang="en-US" sz="1800" spc="-11" strike="noStrike" u="none">
                <a:solidFill>
                  <a:srgbClr val="ffffff"/>
                </a:solidFill>
                <a:uFillTx/>
                <a:latin typeface="Trebuchet MS"/>
              </a:rPr>
              <a:t>optimization, </a:t>
            </a:r>
            <a:r>
              <a:rPr b="0" lang="en-US" sz="1800" spc="51" strike="noStrike" u="none">
                <a:solidFill>
                  <a:srgbClr val="ffffff"/>
                </a:solidFill>
                <a:uFillTx/>
                <a:latin typeface="Trebuchet MS"/>
              </a:rPr>
              <a:t>but</a:t>
            </a:r>
            <a:r>
              <a:rPr b="0" lang="en-US" sz="1800" spc="-105" strike="noStrike" u="none">
                <a:solidFill>
                  <a:srgbClr val="ffffff"/>
                </a:solidFill>
                <a:uFillTx/>
                <a:latin typeface="Trebuchet MS"/>
              </a:rPr>
              <a:t> </a:t>
            </a:r>
            <a:r>
              <a:rPr b="0" lang="en-US" sz="1800" strike="noStrike" u="none">
                <a:solidFill>
                  <a:srgbClr val="ffffff"/>
                </a:solidFill>
                <a:uFillTx/>
                <a:latin typeface="Trebuchet MS"/>
              </a:rPr>
              <a:t>the</a:t>
            </a:r>
            <a:r>
              <a:rPr b="0" lang="en-US" sz="1800" spc="-111" strike="noStrike" u="none">
                <a:solidFill>
                  <a:srgbClr val="ffffff"/>
                </a:solidFill>
                <a:uFillTx/>
                <a:latin typeface="Trebuchet MS"/>
              </a:rPr>
              <a:t> </a:t>
            </a:r>
            <a:r>
              <a:rPr b="0" lang="en-US" sz="1800" spc="34" strike="noStrike" u="none">
                <a:solidFill>
                  <a:srgbClr val="ffffff"/>
                </a:solidFill>
                <a:uFillTx/>
                <a:latin typeface="Trebuchet MS"/>
              </a:rPr>
              <a:t>parameters</a:t>
            </a:r>
            <a:endParaRPr b="0" lang="en-US" sz="1800" strike="noStrike" u="none">
              <a:solidFill>
                <a:srgbClr val="000000"/>
              </a:solidFill>
              <a:uFillTx/>
              <a:latin typeface="Arial"/>
            </a:endParaRPr>
          </a:p>
        </p:txBody>
      </p:sp>
      <p:sp>
        <p:nvSpPr>
          <p:cNvPr id="1133" name="object 52"/>
          <p:cNvSpPr/>
          <p:nvPr/>
        </p:nvSpPr>
        <p:spPr>
          <a:xfrm>
            <a:off x="2696760" y="5224320"/>
            <a:ext cx="171432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rgbClr val="ffffff"/>
                </a:solidFill>
                <a:uFillTx/>
                <a:latin typeface="Trebuchet MS"/>
              </a:rPr>
              <a:t>still</a:t>
            </a:r>
            <a:r>
              <a:rPr b="0" lang="en-US" sz="1800" spc="-34" strike="noStrike" u="none">
                <a:solidFill>
                  <a:srgbClr val="ffffff"/>
                </a:solidFill>
                <a:uFillTx/>
                <a:latin typeface="Trebuchet MS"/>
              </a:rPr>
              <a:t> </a:t>
            </a:r>
            <a:r>
              <a:rPr b="0" lang="en-US" sz="1800" spc="54" strike="noStrike" u="none">
                <a:solidFill>
                  <a:srgbClr val="ffffff"/>
                </a:solidFill>
                <a:uFillTx/>
                <a:latin typeface="Trebuchet MS"/>
              </a:rPr>
              <a:t>needs</a:t>
            </a:r>
            <a:r>
              <a:rPr b="0" lang="en-US" sz="1800" spc="-6" strike="noStrike" u="none">
                <a:solidFill>
                  <a:srgbClr val="ffffff"/>
                </a:solidFill>
                <a:uFillTx/>
                <a:latin typeface="Trebuchet MS"/>
              </a:rPr>
              <a:t> </a:t>
            </a:r>
            <a:r>
              <a:rPr b="0" lang="en-US" sz="1800" strike="noStrike" u="none">
                <a:solidFill>
                  <a:srgbClr val="ffffff"/>
                </a:solidFill>
                <a:uFillTx/>
                <a:latin typeface="Trebuchet MS"/>
              </a:rPr>
              <a:t>to</a:t>
            </a:r>
            <a:r>
              <a:rPr b="0" lang="en-US" sz="1800" spc="-60" strike="noStrike" u="none">
                <a:solidFill>
                  <a:srgbClr val="ffffff"/>
                </a:solidFill>
                <a:uFillTx/>
                <a:latin typeface="Trebuchet MS"/>
              </a:rPr>
              <a:t> </a:t>
            </a:r>
            <a:r>
              <a:rPr b="0" lang="en-US" sz="1800" spc="-26" strike="noStrike" u="none">
                <a:solidFill>
                  <a:srgbClr val="ffffff"/>
                </a:solidFill>
                <a:uFillTx/>
                <a:latin typeface="Trebuchet MS"/>
              </a:rPr>
              <a:t>be</a:t>
            </a:r>
            <a:endParaRPr b="0" lang="en-US" sz="1800" strike="noStrike" u="none">
              <a:solidFill>
                <a:srgbClr val="000000"/>
              </a:solidFill>
              <a:uFillTx/>
              <a:latin typeface="Arial"/>
            </a:endParaRPr>
          </a:p>
        </p:txBody>
      </p:sp>
      <p:sp>
        <p:nvSpPr>
          <p:cNvPr id="1134" name="object 53"/>
          <p:cNvSpPr/>
          <p:nvPr/>
        </p:nvSpPr>
        <p:spPr>
          <a:xfrm>
            <a:off x="2603880" y="5500800"/>
            <a:ext cx="18964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trike="noStrike" u="none">
                <a:solidFill>
                  <a:srgbClr val="ffffff"/>
                </a:solidFill>
                <a:uFillTx/>
                <a:latin typeface="Trebuchet MS"/>
              </a:rPr>
              <a:t>stored</a:t>
            </a:r>
            <a:r>
              <a:rPr b="0" lang="en-US" sz="1800" spc="-14" strike="noStrike" u="none">
                <a:solidFill>
                  <a:srgbClr val="ffffff"/>
                </a:solidFill>
                <a:uFillTx/>
                <a:latin typeface="Trebuchet MS"/>
              </a:rPr>
              <a:t> </a:t>
            </a:r>
            <a:r>
              <a:rPr b="0" lang="en-US" sz="1800" spc="91" strike="noStrike" u="none">
                <a:solidFill>
                  <a:srgbClr val="ffffff"/>
                </a:solidFill>
                <a:uFillTx/>
                <a:latin typeface="Trebuchet MS"/>
              </a:rPr>
              <a:t>in</a:t>
            </a:r>
            <a:r>
              <a:rPr b="0" lang="en-US" sz="1800" spc="-34" strike="noStrike" u="none">
                <a:solidFill>
                  <a:srgbClr val="ffffff"/>
                </a:solidFill>
                <a:uFillTx/>
                <a:latin typeface="Trebuchet MS"/>
              </a:rPr>
              <a:t> </a:t>
            </a:r>
            <a:r>
              <a:rPr b="0" lang="en-US" sz="1800" spc="40" strike="noStrike" u="none">
                <a:solidFill>
                  <a:srgbClr val="ffffff"/>
                </a:solidFill>
                <a:uFillTx/>
                <a:latin typeface="Trebuchet MS"/>
              </a:rPr>
              <a:t>memory</a:t>
            </a:r>
            <a:endParaRPr b="0" lang="en-US" sz="1800" strike="noStrike" u="none">
              <a:solidFill>
                <a:srgbClr val="000000"/>
              </a:solidFill>
              <a:uFillTx/>
              <a:latin typeface="Arial"/>
            </a:endParaRPr>
          </a:p>
        </p:txBody>
      </p:sp>
      <p:sp>
        <p:nvSpPr>
          <p:cNvPr id="1135" name="object 54"/>
          <p:cNvSpPr/>
          <p:nvPr/>
        </p:nvSpPr>
        <p:spPr>
          <a:xfrm>
            <a:off x="2215800" y="5777280"/>
            <a:ext cx="2241720" cy="1110240"/>
          </a:xfrm>
          <a:prstGeom prst="rect">
            <a:avLst/>
          </a:prstGeom>
          <a:noFill/>
          <a:ln w="0">
            <a:noFill/>
          </a:ln>
        </p:spPr>
        <p:style>
          <a:lnRef idx="0"/>
          <a:fillRef idx="0"/>
          <a:effectRef idx="0"/>
          <a:fontRef idx="minor"/>
        </p:style>
        <p:txBody>
          <a:bodyPr lIns="0" rIns="0" tIns="12600" bIns="0" anchor="t">
            <a:spAutoFit/>
          </a:bodyPr>
          <a:p>
            <a:pPr marL="38160" defTabSz="914400">
              <a:lnSpc>
                <a:spcPct val="100000"/>
              </a:lnSpc>
              <a:spcBef>
                <a:spcPts val="99"/>
              </a:spcBef>
            </a:pPr>
            <a:r>
              <a:rPr b="0" lang="en-US" sz="2700" spc="-45" strike="noStrike" u="none" baseline="24000">
                <a:solidFill>
                  <a:schemeClr val="dk1"/>
                </a:solidFill>
                <a:uFillTx/>
                <a:latin typeface="Trebuchet MS"/>
              </a:rPr>
              <a:t>10B</a:t>
            </a:r>
            <a:r>
              <a:rPr b="0" lang="en-US" sz="2700" spc="-128" strike="noStrike" u="none" baseline="24000">
                <a:solidFill>
                  <a:schemeClr val="dk1"/>
                </a:solidFill>
                <a:uFillTx/>
                <a:latin typeface="Trebuchet MS"/>
              </a:rPr>
              <a:t> </a:t>
            </a:r>
            <a:r>
              <a:rPr b="0" lang="en-US" sz="2700" spc="-2078" strike="noStrike" u="none" baseline="24000">
                <a:solidFill>
                  <a:schemeClr val="dk1"/>
                </a:solidFill>
                <a:uFillTx/>
                <a:latin typeface="Cambria Math"/>
              </a:rPr>
              <a:t>→</a:t>
            </a:r>
            <a:r>
              <a:rPr b="0" lang="en-US" sz="1800" spc="31" strike="noStrike" u="none">
                <a:solidFill>
                  <a:srgbClr val="ffffff"/>
                </a:solidFill>
                <a:uFillTx/>
                <a:latin typeface="Trebuchet MS"/>
              </a:rPr>
              <a:t>f</a:t>
            </a:r>
            <a:r>
              <a:rPr b="0" lang="en-US" sz="1800" spc="-34" strike="noStrike" u="none">
                <a:solidFill>
                  <a:srgbClr val="ffffff"/>
                </a:solidFill>
                <a:uFillTx/>
                <a:latin typeface="Trebuchet MS"/>
              </a:rPr>
              <a:t>o</a:t>
            </a:r>
            <a:r>
              <a:rPr b="0" lang="en-US" sz="1800" spc="-550" strike="noStrike" u="none">
                <a:solidFill>
                  <a:srgbClr val="ffffff"/>
                </a:solidFill>
                <a:uFillTx/>
                <a:latin typeface="Trebuchet MS"/>
              </a:rPr>
              <a:t>r</a:t>
            </a:r>
            <a:r>
              <a:rPr b="0" lang="en-US" sz="2700" spc="-45" strike="noStrike" u="none" baseline="24000">
                <a:solidFill>
                  <a:schemeClr val="dk1"/>
                </a:solidFill>
                <a:uFillTx/>
                <a:latin typeface="Trebuchet MS"/>
              </a:rPr>
              <a:t>1</a:t>
            </a:r>
            <a:r>
              <a:rPr b="0" lang="en-US" sz="2700" spc="-952" strike="noStrike" u="none" baseline="24000">
                <a:solidFill>
                  <a:schemeClr val="dk1"/>
                </a:solidFill>
                <a:uFillTx/>
                <a:latin typeface="Trebuchet MS"/>
              </a:rPr>
              <a:t>6</a:t>
            </a:r>
            <a:r>
              <a:rPr b="0" lang="en-US" sz="1800" spc="-51" strike="noStrike" u="none">
                <a:solidFill>
                  <a:srgbClr val="ffffff"/>
                </a:solidFill>
                <a:uFillTx/>
                <a:latin typeface="Trebuchet MS"/>
              </a:rPr>
              <a:t>f</a:t>
            </a:r>
            <a:r>
              <a:rPr b="0" lang="en-US" sz="1800" spc="-893" strike="noStrike" u="none">
                <a:solidFill>
                  <a:srgbClr val="ffffff"/>
                </a:solidFill>
                <a:uFillTx/>
                <a:latin typeface="Trebuchet MS"/>
              </a:rPr>
              <a:t>o</a:t>
            </a:r>
            <a:r>
              <a:rPr b="0" lang="en-US" sz="2700" spc="-196" strike="noStrike" u="none" baseline="24000">
                <a:solidFill>
                  <a:schemeClr val="dk1"/>
                </a:solidFill>
                <a:uFillTx/>
                <a:latin typeface="Trebuchet MS"/>
              </a:rPr>
              <a:t>0</a:t>
            </a:r>
            <a:r>
              <a:rPr b="0" lang="en-US" sz="1800" spc="-544" strike="noStrike" u="none">
                <a:solidFill>
                  <a:srgbClr val="ffffff"/>
                </a:solidFill>
                <a:uFillTx/>
                <a:latin typeface="Trebuchet MS"/>
              </a:rPr>
              <a:t>r</a:t>
            </a:r>
            <a:r>
              <a:rPr b="0" lang="en-US" sz="2700" spc="-1057" strike="noStrike" u="none" baseline="24000">
                <a:solidFill>
                  <a:schemeClr val="dk1"/>
                </a:solidFill>
                <a:uFillTx/>
                <a:latin typeface="Trebuchet MS"/>
              </a:rPr>
              <a:t>G</a:t>
            </a:r>
            <a:r>
              <a:rPr b="0" lang="en-US" sz="1800" spc="-660" strike="noStrike" u="none">
                <a:solidFill>
                  <a:srgbClr val="ffffff"/>
                </a:solidFill>
                <a:uFillTx/>
                <a:latin typeface="Trebuchet MS"/>
              </a:rPr>
              <a:t>w</a:t>
            </a:r>
            <a:r>
              <a:rPr b="0" lang="en-US" sz="2700" spc="-757" strike="noStrike" u="none" baseline="24000">
                <a:solidFill>
                  <a:schemeClr val="dk1"/>
                </a:solidFill>
                <a:uFillTx/>
                <a:latin typeface="Trebuchet MS"/>
              </a:rPr>
              <a:t>B</a:t>
            </a:r>
            <a:r>
              <a:rPr b="0" lang="en-US" sz="1800" spc="26" strike="noStrike" u="none">
                <a:solidFill>
                  <a:srgbClr val="ffffff"/>
                </a:solidFill>
                <a:uFillTx/>
                <a:latin typeface="Trebuchet MS"/>
              </a:rPr>
              <a:t>a</a:t>
            </a:r>
            <a:r>
              <a:rPr b="0" lang="en-US" sz="1800" spc="-6" strike="noStrike" u="none">
                <a:solidFill>
                  <a:srgbClr val="ffffff"/>
                </a:solidFill>
                <a:uFillTx/>
                <a:latin typeface="Trebuchet MS"/>
              </a:rPr>
              <a:t>rd</a:t>
            </a:r>
            <a:r>
              <a:rPr b="0" lang="en-US" sz="1800" spc="-99" strike="noStrike" u="none">
                <a:solidFill>
                  <a:srgbClr val="ffffff"/>
                </a:solidFill>
                <a:uFillTx/>
                <a:latin typeface="Trebuchet MS"/>
              </a:rPr>
              <a:t> </a:t>
            </a:r>
            <a:r>
              <a:rPr b="0" lang="en-US" sz="1800" spc="125" strike="noStrike" u="none">
                <a:solidFill>
                  <a:srgbClr val="ffffff"/>
                </a:solidFill>
                <a:uFillTx/>
                <a:latin typeface="Trebuchet MS"/>
              </a:rPr>
              <a:t>pass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74" strike="noStrike" u="none">
                <a:solidFill>
                  <a:schemeClr val="dk1"/>
                </a:solidFill>
                <a:uFillTx/>
                <a:latin typeface="Calibri Light"/>
              </a:rPr>
              <a:t>Training</a:t>
            </a:r>
            <a:r>
              <a:rPr b="0" lang="en-US" sz="4400" spc="-196" strike="noStrike" u="none">
                <a:solidFill>
                  <a:schemeClr val="dk1"/>
                </a:solidFill>
                <a:uFillTx/>
                <a:latin typeface="Calibri Light"/>
              </a:rPr>
              <a:t> </a:t>
            </a:r>
            <a:r>
              <a:rPr b="0" lang="en-US" sz="4400" spc="-11" strike="noStrike" u="none">
                <a:solidFill>
                  <a:schemeClr val="dk1"/>
                </a:solidFill>
                <a:uFillTx/>
                <a:latin typeface="Calibri Light"/>
              </a:rPr>
              <a:t>Cycle</a:t>
            </a:r>
            <a:r>
              <a:rPr b="0" lang="en-US" sz="4400" spc="-190" strike="noStrike" u="none">
                <a:solidFill>
                  <a:schemeClr val="dk1"/>
                </a:solidFill>
                <a:uFillTx/>
                <a:latin typeface="Calibri Light"/>
              </a:rPr>
              <a:t> </a:t>
            </a:r>
            <a:r>
              <a:rPr b="0" lang="en-US" sz="4400" strike="noStrike" u="none">
                <a:solidFill>
                  <a:schemeClr val="dk1"/>
                </a:solidFill>
                <a:uFillTx/>
                <a:latin typeface="Calibri Light"/>
              </a:rPr>
              <a:t>-</a:t>
            </a:r>
            <a:r>
              <a:rPr b="0" lang="en-US" sz="4400" spc="-204" strike="noStrike" u="none">
                <a:solidFill>
                  <a:schemeClr val="dk1"/>
                </a:solidFill>
                <a:uFillTx/>
                <a:latin typeface="Calibri Light"/>
              </a:rPr>
              <a:t> </a:t>
            </a:r>
            <a:r>
              <a:rPr b="0" lang="en-US" sz="4400" spc="71" strike="noStrike" u="none">
                <a:solidFill>
                  <a:schemeClr val="dk1"/>
                </a:solidFill>
                <a:uFillTx/>
                <a:latin typeface="Calibri Light"/>
              </a:rPr>
              <a:t>LLM</a:t>
            </a:r>
            <a:endParaRPr b="0" lang="en-US" sz="4400" strike="noStrike" u="none">
              <a:solidFill>
                <a:schemeClr val="dk1"/>
              </a:solidFill>
              <a:uFillTx/>
              <a:latin typeface="Calibri"/>
            </a:endParaRPr>
          </a:p>
        </p:txBody>
      </p:sp>
      <p:sp>
        <p:nvSpPr>
          <p:cNvPr id="255" name="object 3"/>
          <p:cNvSpPr/>
          <p:nvPr/>
        </p:nvSpPr>
        <p:spPr>
          <a:xfrm>
            <a:off x="857160" y="3228840"/>
            <a:ext cx="5047920" cy="2234160"/>
          </a:xfrm>
          <a:prstGeom prst="rect">
            <a:avLst/>
          </a:prstGeom>
          <a:solidFill>
            <a:srgbClr val="c0504d"/>
          </a:solidFill>
          <a:ln w="38100">
            <a:solidFill>
              <a:srgbClr val="622422"/>
            </a:solidFill>
            <a:round/>
          </a:ln>
        </p:spPr>
        <p:style>
          <a:lnRef idx="0"/>
          <a:fillRef idx="0"/>
          <a:effectRef idx="0"/>
          <a:fontRef idx="minor"/>
        </p:style>
        <p:txBody>
          <a:bodyPr lIns="0" rIns="0" tIns="33480" bIns="0" anchor="t">
            <a:spAutoFit/>
          </a:bodyPr>
          <a:p>
            <a:pPr marL="438120" indent="-343440" defTabSz="914400">
              <a:lnSpc>
                <a:spcPct val="100000"/>
              </a:lnSpc>
              <a:spcBef>
                <a:spcPts val="264"/>
              </a:spcBef>
              <a:buClr>
                <a:srgbClr val="ffffff"/>
              </a:buClr>
              <a:buFont typeface="Arial MT"/>
              <a:buChar char="•"/>
              <a:tabLst>
                <a:tab algn="l" pos="438120"/>
              </a:tabLst>
            </a:pPr>
            <a:r>
              <a:rPr b="0" lang="en-US" sz="2400" strike="noStrike" u="none">
                <a:solidFill>
                  <a:srgbClr val="ffffff"/>
                </a:solidFill>
                <a:uFillTx/>
                <a:latin typeface="Trebuchet MS"/>
              </a:rPr>
              <a:t>A</a:t>
            </a:r>
            <a:r>
              <a:rPr b="0" lang="en-US" sz="2400" spc="-156" strike="noStrike" u="none">
                <a:solidFill>
                  <a:srgbClr val="ffffff"/>
                </a:solidFill>
                <a:uFillTx/>
                <a:latin typeface="Trebuchet MS"/>
              </a:rPr>
              <a:t> </a:t>
            </a:r>
            <a:r>
              <a:rPr b="0" lang="en-US" sz="2400" spc="79" strike="noStrike" u="none">
                <a:solidFill>
                  <a:srgbClr val="ffffff"/>
                </a:solidFill>
                <a:uFillTx/>
                <a:latin typeface="Trebuchet MS"/>
              </a:rPr>
              <a:t>method</a:t>
            </a:r>
            <a:r>
              <a:rPr b="0" lang="en-US" sz="2400" spc="-159" strike="noStrike" u="none">
                <a:solidFill>
                  <a:srgbClr val="ffffff"/>
                </a:solidFill>
                <a:uFillTx/>
                <a:latin typeface="Trebuchet MS"/>
              </a:rPr>
              <a:t> </a:t>
            </a:r>
            <a:r>
              <a:rPr b="0" lang="en-US" sz="2400" strike="noStrike" u="none">
                <a:solidFill>
                  <a:srgbClr val="ffffff"/>
                </a:solidFill>
                <a:uFillTx/>
                <a:latin typeface="Trebuchet MS"/>
              </a:rPr>
              <a:t>of</a:t>
            </a:r>
            <a:r>
              <a:rPr b="0" lang="en-US" sz="2400" spc="-91" strike="noStrike" u="none">
                <a:solidFill>
                  <a:srgbClr val="ffffff"/>
                </a:solidFill>
                <a:uFillTx/>
                <a:latin typeface="Trebuchet MS"/>
              </a:rPr>
              <a:t> </a:t>
            </a:r>
            <a:r>
              <a:rPr b="0" lang="en-US" sz="2400" spc="51" strike="noStrike" u="none">
                <a:solidFill>
                  <a:srgbClr val="ffffff"/>
                </a:solidFill>
                <a:uFillTx/>
                <a:latin typeface="Trebuchet MS"/>
              </a:rPr>
              <a:t>prompt </a:t>
            </a:r>
            <a:r>
              <a:rPr b="0" lang="en-US" sz="2400" spc="54" strike="noStrike" u="none">
                <a:solidFill>
                  <a:srgbClr val="ffffff"/>
                </a:solidFill>
                <a:uFillTx/>
                <a:latin typeface="Trebuchet MS"/>
              </a:rPr>
              <a:t>engineering</a:t>
            </a:r>
            <a:r>
              <a:rPr b="0" lang="en-US" sz="2400" spc="6" strike="noStrike" u="none">
                <a:solidFill>
                  <a:srgbClr val="ffffff"/>
                </a:solidFill>
                <a:uFillTx/>
                <a:latin typeface="Trebuchet MS"/>
              </a:rPr>
              <a:t> </a:t>
            </a:r>
            <a:r>
              <a:rPr b="0" lang="en-US" sz="2400" spc="-11" strike="noStrike" u="none">
                <a:solidFill>
                  <a:srgbClr val="ffffff"/>
                </a:solidFill>
                <a:uFillTx/>
                <a:latin typeface="Trebuchet MS"/>
              </a:rPr>
              <a:t>where</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14" strike="noStrike" u="none">
                <a:solidFill>
                  <a:srgbClr val="ffffff"/>
                </a:solidFill>
                <a:uFillTx/>
                <a:latin typeface="Trebuchet MS"/>
              </a:rPr>
              <a:t> </a:t>
            </a:r>
            <a:r>
              <a:rPr b="0" lang="en-US" sz="2400" strike="noStrike" u="none">
                <a:solidFill>
                  <a:srgbClr val="ffffff"/>
                </a:solidFill>
                <a:uFillTx/>
                <a:latin typeface="Trebuchet MS"/>
              </a:rPr>
              <a:t>model</a:t>
            </a:r>
            <a:r>
              <a:rPr b="0" lang="en-US" sz="2400" spc="6" strike="noStrike" u="none">
                <a:solidFill>
                  <a:srgbClr val="ffffff"/>
                </a:solidFill>
                <a:uFillTx/>
                <a:latin typeface="Trebuchet MS"/>
              </a:rPr>
              <a:t> </a:t>
            </a:r>
            <a:r>
              <a:rPr b="0" lang="en-US" sz="2400" spc="145" strike="noStrike" u="none">
                <a:solidFill>
                  <a:srgbClr val="ffffff"/>
                </a:solidFill>
                <a:uFillTx/>
                <a:latin typeface="Trebuchet MS"/>
              </a:rPr>
              <a:t>is </a:t>
            </a:r>
            <a:r>
              <a:rPr b="0" lang="en-US" sz="2400" spc="119" strike="noStrike" u="none">
                <a:solidFill>
                  <a:srgbClr val="ffffff"/>
                </a:solidFill>
                <a:uFillTx/>
                <a:latin typeface="Trebuchet MS"/>
              </a:rPr>
              <a:t>shown</a:t>
            </a:r>
            <a:r>
              <a:rPr b="0" lang="en-US" sz="2400" spc="-96" strike="noStrike" u="none">
                <a:solidFill>
                  <a:srgbClr val="ffffff"/>
                </a:solidFill>
                <a:uFillTx/>
                <a:latin typeface="Trebuchet MS"/>
              </a:rPr>
              <a:t> </a:t>
            </a:r>
            <a:r>
              <a:rPr b="0" lang="en-US" sz="2400" spc="119" strike="noStrike" u="none">
                <a:solidFill>
                  <a:srgbClr val="ffffff"/>
                </a:solidFill>
                <a:uFillTx/>
                <a:latin typeface="Trebuchet MS"/>
              </a:rPr>
              <a:t>task</a:t>
            </a:r>
            <a:r>
              <a:rPr b="0" lang="en-US" sz="2400" spc="-156" strike="noStrike" u="none">
                <a:solidFill>
                  <a:srgbClr val="ffffff"/>
                </a:solidFill>
                <a:uFillTx/>
                <a:latin typeface="Trebuchet MS"/>
              </a:rPr>
              <a:t> </a:t>
            </a:r>
            <a:r>
              <a:rPr b="0" lang="en-US" sz="2400" spc="85" strike="noStrike" u="none">
                <a:solidFill>
                  <a:srgbClr val="ffffff"/>
                </a:solidFill>
                <a:uFillTx/>
                <a:latin typeface="Trebuchet MS"/>
              </a:rPr>
              <a:t>demonstrations</a:t>
            </a:r>
            <a:r>
              <a:rPr b="0" lang="en-US" sz="2400" spc="-111" strike="noStrike" u="none">
                <a:solidFill>
                  <a:srgbClr val="ffffff"/>
                </a:solidFill>
                <a:uFillTx/>
                <a:latin typeface="Trebuchet MS"/>
              </a:rPr>
              <a:t> </a:t>
            </a:r>
            <a:r>
              <a:rPr b="0" lang="en-US" sz="2400" spc="156" strike="noStrike" u="none">
                <a:solidFill>
                  <a:srgbClr val="ffffff"/>
                </a:solidFill>
                <a:uFillTx/>
                <a:latin typeface="Trebuchet MS"/>
              </a:rPr>
              <a:t>as </a:t>
            </a:r>
            <a:r>
              <a:rPr b="0" lang="en-US" sz="2400" strike="noStrike" u="none">
                <a:solidFill>
                  <a:srgbClr val="ffffff"/>
                </a:solidFill>
                <a:uFillTx/>
                <a:latin typeface="Trebuchet MS"/>
              </a:rPr>
              <a:t>part</a:t>
            </a:r>
            <a:r>
              <a:rPr b="0" lang="en-US" sz="2400" spc="-99" strike="noStrike" u="none">
                <a:solidFill>
                  <a:srgbClr val="ffffff"/>
                </a:solidFill>
                <a:uFillTx/>
                <a:latin typeface="Trebuchet MS"/>
              </a:rPr>
              <a:t> </a:t>
            </a:r>
            <a:r>
              <a:rPr b="0" lang="en-US" sz="2400" strike="noStrike" u="none">
                <a:solidFill>
                  <a:srgbClr val="ffffff"/>
                </a:solidFill>
                <a:uFillTx/>
                <a:latin typeface="Trebuchet MS"/>
              </a:rPr>
              <a:t>of</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51" strike="noStrike" u="none">
                <a:solidFill>
                  <a:srgbClr val="ffffff"/>
                </a:solidFill>
                <a:uFillTx/>
                <a:latin typeface="Trebuchet MS"/>
              </a:rPr>
              <a:t> </a:t>
            </a:r>
            <a:r>
              <a:rPr b="0" lang="en-US" sz="2400" spc="-11" strike="noStrike" u="none">
                <a:solidFill>
                  <a:srgbClr val="ffffff"/>
                </a:solidFill>
                <a:uFillTx/>
                <a:latin typeface="Trebuchet MS"/>
              </a:rPr>
              <a:t>prompt.</a:t>
            </a:r>
            <a:endParaRPr b="0" lang="en-US" sz="2400" strike="noStrike" u="none">
              <a:solidFill>
                <a:srgbClr val="ffffff"/>
              </a:solidFill>
              <a:uFillTx/>
              <a:latin typeface="Arial"/>
            </a:endParaRPr>
          </a:p>
          <a:p>
            <a:pPr marL="438120" indent="-343080" defTabSz="914400">
              <a:lnSpc>
                <a:spcPct val="100000"/>
              </a:lnSpc>
              <a:spcBef>
                <a:spcPts val="51"/>
              </a:spcBef>
              <a:buClr>
                <a:srgbClr val="ffffff"/>
              </a:buClr>
              <a:buFont typeface="Arial MT"/>
              <a:buChar char="•"/>
              <a:tabLst>
                <a:tab algn="l" pos="438120"/>
              </a:tabLst>
            </a:pPr>
            <a:r>
              <a:rPr b="0" lang="en-US" sz="2400" spc="71" strike="noStrike" u="none">
                <a:solidFill>
                  <a:srgbClr val="ffffff"/>
                </a:solidFill>
                <a:uFillTx/>
                <a:latin typeface="Trebuchet MS"/>
              </a:rPr>
              <a:t>No</a:t>
            </a:r>
            <a:r>
              <a:rPr b="0" lang="en-US" sz="2400" spc="-111" strike="noStrike" u="none">
                <a:solidFill>
                  <a:srgbClr val="ffffff"/>
                </a:solidFill>
                <a:uFillTx/>
                <a:latin typeface="Trebuchet MS"/>
              </a:rPr>
              <a:t> </a:t>
            </a:r>
            <a:r>
              <a:rPr b="0" lang="en-US" sz="2400" spc="85" strike="noStrike" u="none">
                <a:solidFill>
                  <a:srgbClr val="ffffff"/>
                </a:solidFill>
                <a:uFillTx/>
                <a:latin typeface="Trebuchet MS"/>
              </a:rPr>
              <a:t>change</a:t>
            </a:r>
            <a:r>
              <a:rPr b="0" lang="en-US" sz="2400" spc="-96" strike="noStrike" u="none">
                <a:solidFill>
                  <a:srgbClr val="ffffff"/>
                </a:solidFill>
                <a:uFillTx/>
                <a:latin typeface="Trebuchet MS"/>
              </a:rPr>
              <a:t> </a:t>
            </a:r>
            <a:r>
              <a:rPr b="0" lang="en-US" sz="2400" spc="99" strike="noStrike" u="none">
                <a:solidFill>
                  <a:srgbClr val="ffffff"/>
                </a:solidFill>
                <a:uFillTx/>
                <a:latin typeface="Trebuchet MS"/>
              </a:rPr>
              <a:t>in</a:t>
            </a:r>
            <a:r>
              <a:rPr b="0" lang="en-US" sz="2400" spc="-164" strike="noStrike" u="none">
                <a:solidFill>
                  <a:srgbClr val="ffffff"/>
                </a:solidFill>
                <a:uFillTx/>
                <a:latin typeface="Trebuchet MS"/>
              </a:rPr>
              <a:t> </a:t>
            </a:r>
            <a:r>
              <a:rPr b="0" lang="en-US" sz="2400" spc="40" strike="noStrike" u="none">
                <a:solidFill>
                  <a:srgbClr val="ffffff"/>
                </a:solidFill>
                <a:uFillTx/>
                <a:latin typeface="Trebuchet MS"/>
              </a:rPr>
              <a:t>model</a:t>
            </a:r>
            <a:endParaRPr b="0" lang="en-US" sz="2400" strike="noStrike" u="none">
              <a:solidFill>
                <a:srgbClr val="ffffff"/>
              </a:solidFill>
              <a:uFillTx/>
              <a:latin typeface="Arial"/>
            </a:endParaRPr>
          </a:p>
        </p:txBody>
      </p:sp>
      <p:pic>
        <p:nvPicPr>
          <p:cNvPr id="256" name="object 4" descr=""/>
          <p:cNvPicPr/>
          <p:nvPr/>
        </p:nvPicPr>
        <p:blipFill>
          <a:blip r:embed="rId1"/>
          <a:stretch/>
        </p:blipFill>
        <p:spPr>
          <a:xfrm>
            <a:off x="4595400" y="1577160"/>
            <a:ext cx="110880" cy="72720"/>
          </a:xfrm>
          <a:prstGeom prst="rect">
            <a:avLst/>
          </a:prstGeom>
          <a:noFill/>
          <a:ln w="0">
            <a:noFill/>
          </a:ln>
        </p:spPr>
      </p:pic>
      <p:sp>
        <p:nvSpPr>
          <p:cNvPr id="257" name="object 5"/>
          <p:cNvSpPr/>
          <p:nvPr/>
        </p:nvSpPr>
        <p:spPr>
          <a:xfrm>
            <a:off x="428400" y="1084680"/>
            <a:ext cx="1108296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trike="noStrike" u="none">
                <a:solidFill>
                  <a:srgbClr val="404040"/>
                </a:solidFill>
                <a:uFillTx/>
                <a:latin typeface="Trebuchet MS"/>
              </a:rPr>
              <a:t>A</a:t>
            </a:r>
            <a:r>
              <a:rPr b="0" lang="en-US" sz="2400" spc="51" strike="noStrike" u="none">
                <a:solidFill>
                  <a:srgbClr val="404040"/>
                </a:solidFill>
                <a:uFillTx/>
                <a:latin typeface="Trebuchet MS"/>
              </a:rPr>
              <a:t>nother</a:t>
            </a:r>
            <a:r>
              <a:rPr b="0" lang="en-US" sz="2400" spc="-190" strike="noStrike" u="none">
                <a:solidFill>
                  <a:srgbClr val="404040"/>
                </a:solidFill>
                <a:uFillTx/>
                <a:latin typeface="Trebuchet MS"/>
              </a:rPr>
              <a:t> </a:t>
            </a:r>
            <a:r>
              <a:rPr b="0" lang="en-US" sz="2400" strike="noStrike" u="none">
                <a:solidFill>
                  <a:srgbClr val="404040"/>
                </a:solidFill>
                <a:uFillTx/>
                <a:latin typeface="Trebuchet MS"/>
              </a:rPr>
              <a:t>way</a:t>
            </a:r>
            <a:r>
              <a:rPr b="0" lang="en-US" sz="2400" spc="-156" strike="noStrike" u="none">
                <a:solidFill>
                  <a:srgbClr val="404040"/>
                </a:solidFill>
                <a:uFillTx/>
                <a:latin typeface="Trebuchet MS"/>
              </a:rPr>
              <a:t> </a:t>
            </a:r>
            <a:r>
              <a:rPr b="0" lang="en-US" sz="2400" strike="noStrike" u="none">
                <a:solidFill>
                  <a:srgbClr val="404040"/>
                </a:solidFill>
                <a:uFillTx/>
                <a:latin typeface="Trebuchet MS"/>
              </a:rPr>
              <a:t>of</a:t>
            </a:r>
            <a:r>
              <a:rPr b="0" lang="en-US" sz="2400" spc="-139" strike="noStrike" u="none">
                <a:solidFill>
                  <a:srgbClr val="404040"/>
                </a:solidFill>
                <a:uFillTx/>
                <a:latin typeface="Trebuchet MS"/>
              </a:rPr>
              <a:t> </a:t>
            </a:r>
            <a:r>
              <a:rPr b="0" lang="en-US" sz="2400" spc="79" strike="noStrike" u="none">
                <a:solidFill>
                  <a:srgbClr val="404040"/>
                </a:solidFill>
                <a:uFillTx/>
                <a:latin typeface="Trebuchet MS"/>
              </a:rPr>
              <a:t>adapting</a:t>
            </a:r>
            <a:r>
              <a:rPr b="0" lang="en-US" sz="2400" spc="-71" strike="noStrike" u="none">
                <a:solidFill>
                  <a:srgbClr val="404040"/>
                </a:solidFill>
                <a:uFillTx/>
                <a:latin typeface="Trebuchet MS"/>
              </a:rPr>
              <a:t> </a:t>
            </a:r>
            <a:r>
              <a:rPr b="0" lang="en-US" sz="2400" spc="113" strike="noStrike" u="none">
                <a:solidFill>
                  <a:srgbClr val="404040"/>
                </a:solidFill>
                <a:uFillTx/>
                <a:latin typeface="Trebuchet MS"/>
              </a:rPr>
              <a:t>LLMs</a:t>
            </a:r>
            <a:r>
              <a:rPr b="0" lang="en-US" sz="2400" spc="-181" strike="noStrike" u="none">
                <a:solidFill>
                  <a:srgbClr val="404040"/>
                </a:solidFill>
                <a:uFillTx/>
                <a:latin typeface="Trebuchet MS"/>
              </a:rPr>
              <a:t> </a:t>
            </a:r>
            <a:r>
              <a:rPr b="0" lang="en-US" sz="2400" spc="-26" strike="noStrike" u="none">
                <a:solidFill>
                  <a:srgbClr val="404040"/>
                </a:solidFill>
                <a:uFillTx/>
                <a:latin typeface="Trebuchet MS"/>
              </a:rPr>
              <a:t>for </a:t>
            </a:r>
            <a:r>
              <a:rPr b="0" lang="en-US" sz="2400" spc="60" strike="noStrike" u="none">
                <a:solidFill>
                  <a:srgbClr val="404040"/>
                </a:solidFill>
                <a:uFillTx/>
                <a:latin typeface="Trebuchet MS"/>
              </a:rPr>
              <a:t>specific</a:t>
            </a:r>
            <a:r>
              <a:rPr b="0" lang="en-US" sz="2400" spc="-125" strike="noStrike" u="none">
                <a:solidFill>
                  <a:srgbClr val="404040"/>
                </a:solidFill>
                <a:uFillTx/>
                <a:latin typeface="Trebuchet MS"/>
              </a:rPr>
              <a:t> </a:t>
            </a:r>
            <a:r>
              <a:rPr b="0" lang="en-US" sz="2400" strike="noStrike" u="none">
                <a:solidFill>
                  <a:srgbClr val="404040"/>
                </a:solidFill>
                <a:uFillTx/>
                <a:latin typeface="Trebuchet MS"/>
              </a:rPr>
              <a:t>task,</a:t>
            </a:r>
            <a:r>
              <a:rPr b="0" lang="en-US" sz="2400" spc="-96" strike="noStrike" u="none">
                <a:solidFill>
                  <a:srgbClr val="404040"/>
                </a:solidFill>
                <a:uFillTx/>
                <a:latin typeface="Trebuchet MS"/>
              </a:rPr>
              <a:t> </a:t>
            </a:r>
            <a:r>
              <a:rPr b="0" lang="en-US" sz="2400" spc="79" strike="noStrike" u="none">
                <a:solidFill>
                  <a:srgbClr val="404040"/>
                </a:solidFill>
                <a:uFillTx/>
                <a:latin typeface="Trebuchet MS"/>
              </a:rPr>
              <a:t>which</a:t>
            </a:r>
            <a:r>
              <a:rPr b="0" lang="en-US" sz="2400" spc="-111"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60" strike="noStrike" u="none">
                <a:solidFill>
                  <a:srgbClr val="404040"/>
                </a:solidFill>
                <a:uFillTx/>
                <a:latin typeface="Trebuchet MS"/>
              </a:rPr>
              <a:t> </a:t>
            </a:r>
            <a:r>
              <a:rPr b="0" lang="en-US" sz="2400" spc="-11" strike="noStrike" u="none">
                <a:solidFill>
                  <a:srgbClr val="404040"/>
                </a:solidFill>
                <a:uFillTx/>
                <a:latin typeface="Trebuchet MS"/>
              </a:rPr>
              <a:t>called</a:t>
            </a:r>
            <a:r>
              <a:rPr b="0" lang="en-US" sz="2400" strike="noStrike" u="none">
                <a:solidFill>
                  <a:srgbClr val="404040"/>
                </a:solidFill>
                <a:uFillTx/>
                <a:latin typeface="Trebuchet MS"/>
              </a:rPr>
              <a:t>	</a:t>
            </a:r>
            <a:r>
              <a:rPr b="0" lang="en-US" sz="2400" spc="51" strike="noStrike" u="none">
                <a:solidFill>
                  <a:srgbClr val="ff0000"/>
                </a:solidFill>
                <a:uFillTx/>
                <a:latin typeface="Trebuchet MS"/>
              </a:rPr>
              <a:t>In-</a:t>
            </a:r>
            <a:r>
              <a:rPr b="0" lang="en-US" sz="2400" spc="-11" strike="noStrike" u="none">
                <a:solidFill>
                  <a:srgbClr val="ff0000"/>
                </a:solidFill>
                <a:uFillTx/>
                <a:latin typeface="Trebuchet MS"/>
              </a:rPr>
              <a:t>context”</a:t>
            </a:r>
            <a:r>
              <a:rPr b="0" lang="en-US" sz="2400" spc="-119" strike="noStrike" u="none">
                <a:solidFill>
                  <a:srgbClr val="ff0000"/>
                </a:solidFill>
                <a:uFillTx/>
                <a:latin typeface="Trebuchet MS"/>
              </a:rPr>
              <a:t> </a:t>
            </a:r>
            <a:r>
              <a:rPr b="0" lang="en-US" sz="2400" spc="-11" strike="noStrike" u="none">
                <a:solidFill>
                  <a:srgbClr val="ff0000"/>
                </a:solidFill>
                <a:uFillTx/>
                <a:latin typeface="Trebuchet MS"/>
              </a:rPr>
              <a:t>learning.</a:t>
            </a:r>
            <a:endParaRPr b="0" lang="en-US" sz="2400" strike="noStrike" u="none">
              <a:solidFill>
                <a:srgbClr val="000000"/>
              </a:solidFill>
              <a:uFillTx/>
              <a:latin typeface="Arial"/>
            </a:endParaRPr>
          </a:p>
        </p:txBody>
      </p:sp>
      <p:sp>
        <p:nvSpPr>
          <p:cNvPr id="258" name="object 6"/>
          <p:cNvSpPr/>
          <p:nvPr/>
        </p:nvSpPr>
        <p:spPr>
          <a:xfrm>
            <a:off x="6572160" y="3238560"/>
            <a:ext cx="4762080" cy="2615760"/>
          </a:xfrm>
          <a:prstGeom prst="rect">
            <a:avLst/>
          </a:prstGeom>
          <a:solidFill>
            <a:srgbClr val="4f81bc"/>
          </a:solidFill>
          <a:ln w="38100">
            <a:solidFill>
              <a:srgbClr val="000000"/>
            </a:solidFill>
            <a:round/>
          </a:ln>
        </p:spPr>
        <p:style>
          <a:lnRef idx="0"/>
          <a:fillRef idx="0"/>
          <a:effectRef idx="0"/>
          <a:fontRef idx="minor"/>
        </p:style>
        <p:txBody>
          <a:bodyPr lIns="0" rIns="0" tIns="41400" bIns="0" anchor="t">
            <a:spAutoFit/>
          </a:bodyPr>
          <a:p>
            <a:pPr marL="436320" indent="-340920" algn="just" defTabSz="914400">
              <a:lnSpc>
                <a:spcPct val="100000"/>
              </a:lnSpc>
              <a:spcBef>
                <a:spcPts val="326"/>
              </a:spcBef>
              <a:buClr>
                <a:srgbClr val="ffffff"/>
              </a:buClr>
              <a:buFont typeface="Arial MT"/>
              <a:buChar char="•"/>
              <a:tabLst>
                <a:tab algn="l" pos="438840"/>
              </a:tabLst>
            </a:pPr>
            <a:r>
              <a:rPr b="0" lang="en-US" sz="2400" strike="noStrike" u="none">
                <a:solidFill>
                  <a:srgbClr val="ffffff"/>
                </a:solidFill>
                <a:uFillTx/>
                <a:latin typeface="Trebuchet MS"/>
              </a:rPr>
              <a:t>A</a:t>
            </a:r>
            <a:r>
              <a:rPr b="0" lang="en-US" sz="2400" spc="-130" strike="noStrike" u="none">
                <a:solidFill>
                  <a:srgbClr val="ffffff"/>
                </a:solidFill>
                <a:uFillTx/>
                <a:latin typeface="Trebuchet MS"/>
              </a:rPr>
              <a:t> </a:t>
            </a:r>
            <a:r>
              <a:rPr b="0" lang="en-US" sz="2400" spc="85" strike="noStrike" u="none">
                <a:solidFill>
                  <a:srgbClr val="ffffff"/>
                </a:solidFill>
                <a:uFillTx/>
                <a:latin typeface="Trebuchet MS"/>
              </a:rPr>
              <a:t>process</a:t>
            </a:r>
            <a:r>
              <a:rPr b="0" lang="en-US" sz="2400" spc="-119" strike="noStrike" u="none">
                <a:solidFill>
                  <a:srgbClr val="ffffff"/>
                </a:solidFill>
                <a:uFillTx/>
                <a:latin typeface="Trebuchet MS"/>
              </a:rPr>
              <a:t> </a:t>
            </a:r>
            <a:r>
              <a:rPr b="0" lang="en-US" sz="2400" strike="noStrike" u="none">
                <a:solidFill>
                  <a:srgbClr val="ffffff"/>
                </a:solidFill>
                <a:uFillTx/>
                <a:latin typeface="Trebuchet MS"/>
              </a:rPr>
              <a:t>of</a:t>
            </a:r>
            <a:r>
              <a:rPr b="0" lang="en-US" sz="2400" spc="-71" strike="noStrike" u="none">
                <a:solidFill>
                  <a:srgbClr val="ffffff"/>
                </a:solidFill>
                <a:uFillTx/>
                <a:latin typeface="Trebuchet MS"/>
              </a:rPr>
              <a:t> </a:t>
            </a:r>
            <a:r>
              <a:rPr b="0" lang="en-US" sz="2400" spc="65" strike="noStrike" u="none">
                <a:solidFill>
                  <a:srgbClr val="ffffff"/>
                </a:solidFill>
                <a:uFillTx/>
                <a:latin typeface="Trebuchet MS"/>
              </a:rPr>
              <a:t>training</a:t>
            </a:r>
            <a:r>
              <a:rPr b="0" lang="en-US" sz="2400" spc="-150" strike="noStrike" u="none">
                <a:solidFill>
                  <a:srgbClr val="ffffff"/>
                </a:solidFill>
                <a:uFillTx/>
                <a:latin typeface="Trebuchet MS"/>
              </a:rPr>
              <a:t> </a:t>
            </a:r>
            <a:r>
              <a:rPr b="0" lang="en-US" sz="2400" strike="noStrike" u="none">
                <a:solidFill>
                  <a:srgbClr val="ffffff"/>
                </a:solidFill>
                <a:uFillTx/>
                <a:latin typeface="Trebuchet MS"/>
              </a:rPr>
              <a:t>the</a:t>
            </a:r>
            <a:r>
              <a:rPr b="0" lang="en-US" sz="2400" spc="-105" strike="noStrike" u="none">
                <a:solidFill>
                  <a:srgbClr val="ffffff"/>
                </a:solidFill>
                <a:uFillTx/>
                <a:latin typeface="Trebuchet MS"/>
              </a:rPr>
              <a:t> </a:t>
            </a:r>
            <a:r>
              <a:rPr b="0" lang="en-US" sz="2400" spc="54" strike="noStrike" u="none">
                <a:solidFill>
                  <a:srgbClr val="ffffff"/>
                </a:solidFill>
                <a:uFillTx/>
                <a:latin typeface="Trebuchet MS"/>
              </a:rPr>
              <a:t>LLM </a:t>
            </a:r>
            <a:r>
              <a:rPr b="0" lang="en-US" sz="2400" spc="54" strike="noStrike" u="none">
                <a:solidFill>
                  <a:srgbClr val="ffffff"/>
                </a:solidFill>
                <a:uFillTx/>
                <a:latin typeface="Trebuchet MS"/>
              </a:rPr>
              <a:t>	</a:t>
            </a:r>
            <a:r>
              <a:rPr b="0" lang="en-US" sz="2400" spc="99" strike="noStrike" u="none">
                <a:solidFill>
                  <a:srgbClr val="ffffff"/>
                </a:solidFill>
                <a:uFillTx/>
                <a:latin typeface="Trebuchet MS"/>
              </a:rPr>
              <a:t>on</a:t>
            </a:r>
            <a:r>
              <a:rPr b="0" lang="en-US" sz="2400" spc="-145" strike="noStrike" u="none">
                <a:solidFill>
                  <a:srgbClr val="ffffff"/>
                </a:solidFill>
                <a:uFillTx/>
                <a:latin typeface="Trebuchet MS"/>
              </a:rPr>
              <a:t> </a:t>
            </a:r>
            <a:r>
              <a:rPr b="0" lang="en-US" sz="2400" spc="85" strike="noStrike" u="none">
                <a:solidFill>
                  <a:srgbClr val="ffffff"/>
                </a:solidFill>
                <a:uFillTx/>
                <a:latin typeface="Trebuchet MS"/>
              </a:rPr>
              <a:t>a</a:t>
            </a:r>
            <a:r>
              <a:rPr b="0" lang="en-US" sz="2400" spc="-105" strike="noStrike" u="none">
                <a:solidFill>
                  <a:srgbClr val="ffffff"/>
                </a:solidFill>
                <a:uFillTx/>
                <a:latin typeface="Trebuchet MS"/>
              </a:rPr>
              <a:t> </a:t>
            </a:r>
            <a:r>
              <a:rPr b="0" lang="en-US" sz="2400" strike="noStrike" u="none">
                <a:solidFill>
                  <a:srgbClr val="ffffff"/>
                </a:solidFill>
                <a:uFillTx/>
                <a:latin typeface="Trebuchet MS"/>
              </a:rPr>
              <a:t>labelled</a:t>
            </a:r>
            <a:r>
              <a:rPr b="0" lang="en-US" sz="2400" spc="-119" strike="noStrike" u="none">
                <a:solidFill>
                  <a:srgbClr val="ffffff"/>
                </a:solidFill>
                <a:uFillTx/>
                <a:latin typeface="Trebuchet MS"/>
              </a:rPr>
              <a:t> </a:t>
            </a:r>
            <a:r>
              <a:rPr b="0" lang="en-US" sz="2400" spc="54" strike="noStrike" u="none">
                <a:solidFill>
                  <a:srgbClr val="ffffff"/>
                </a:solidFill>
                <a:uFillTx/>
                <a:latin typeface="Trebuchet MS"/>
              </a:rPr>
              <a:t>dataset</a:t>
            </a:r>
            <a:r>
              <a:rPr b="0" lang="en-US" sz="2400" spc="-113" strike="noStrike" u="none">
                <a:solidFill>
                  <a:srgbClr val="ffffff"/>
                </a:solidFill>
                <a:uFillTx/>
                <a:latin typeface="Trebuchet MS"/>
              </a:rPr>
              <a:t> </a:t>
            </a:r>
            <a:r>
              <a:rPr b="0" lang="en-US" sz="2400" spc="40" strike="noStrike" u="none">
                <a:solidFill>
                  <a:srgbClr val="ffffff"/>
                </a:solidFill>
                <a:uFillTx/>
                <a:latin typeface="Trebuchet MS"/>
              </a:rPr>
              <a:t>specific </a:t>
            </a:r>
            <a:r>
              <a:rPr b="0" lang="en-US" sz="2400" spc="40" strike="noStrike" u="none">
                <a:solidFill>
                  <a:srgbClr val="ffffff"/>
                </a:solidFill>
                <a:uFillTx/>
                <a:latin typeface="Trebuchet MS"/>
              </a:rPr>
              <a:t>	</a:t>
            </a:r>
            <a:r>
              <a:rPr b="0" lang="en-US" sz="2400" strike="noStrike" u="none">
                <a:solidFill>
                  <a:srgbClr val="ffffff"/>
                </a:solidFill>
                <a:uFillTx/>
                <a:latin typeface="Trebuchet MS"/>
              </a:rPr>
              <a:t>to </a:t>
            </a:r>
            <a:r>
              <a:rPr b="0" lang="en-US" sz="2400" spc="85" strike="noStrike" u="none">
                <a:solidFill>
                  <a:srgbClr val="ffffff"/>
                </a:solidFill>
                <a:uFillTx/>
                <a:latin typeface="Trebuchet MS"/>
              </a:rPr>
              <a:t>a</a:t>
            </a:r>
            <a:r>
              <a:rPr b="0" lang="en-US" sz="2400" spc="-20" strike="noStrike" u="none">
                <a:solidFill>
                  <a:srgbClr val="ffffff"/>
                </a:solidFill>
                <a:uFillTx/>
                <a:latin typeface="Trebuchet MS"/>
              </a:rPr>
              <a:t> </a:t>
            </a:r>
            <a:r>
              <a:rPr b="0" lang="en-US" sz="2400" strike="noStrike" u="none">
                <a:solidFill>
                  <a:srgbClr val="ffffff"/>
                </a:solidFill>
                <a:uFillTx/>
                <a:latin typeface="Trebuchet MS"/>
              </a:rPr>
              <a:t>particular</a:t>
            </a:r>
            <a:r>
              <a:rPr b="0" lang="en-US" sz="2400" spc="-11" strike="noStrike" u="none">
                <a:solidFill>
                  <a:srgbClr val="ffffff"/>
                </a:solidFill>
                <a:uFillTx/>
                <a:latin typeface="Trebuchet MS"/>
              </a:rPr>
              <a:t> </a:t>
            </a:r>
            <a:r>
              <a:rPr b="0" lang="en-US" sz="2400" spc="-20" strike="noStrike" u="none">
                <a:solidFill>
                  <a:srgbClr val="ffffff"/>
                </a:solidFill>
                <a:uFillTx/>
                <a:latin typeface="Trebuchet MS"/>
              </a:rPr>
              <a:t>task.</a:t>
            </a:r>
            <a:endParaRPr b="0" lang="en-US" sz="2400" strike="noStrike" u="none">
              <a:solidFill>
                <a:srgbClr val="ffffff"/>
              </a:solidFill>
              <a:uFillTx/>
              <a:latin typeface="Arial"/>
            </a:endParaRPr>
          </a:p>
          <a:p>
            <a:pPr defTabSz="914400">
              <a:lnSpc>
                <a:spcPct val="100000"/>
              </a:lnSpc>
              <a:spcBef>
                <a:spcPts val="113"/>
              </a:spcBef>
              <a:tabLst>
                <a:tab algn="l" pos="438840"/>
              </a:tabLst>
            </a:pPr>
            <a:endParaRPr b="0" lang="en-US" sz="2400" strike="noStrike" u="none">
              <a:solidFill>
                <a:srgbClr val="ffffff"/>
              </a:solidFill>
              <a:uFillTx/>
              <a:latin typeface="Arial"/>
            </a:endParaRPr>
          </a:p>
          <a:p>
            <a:pPr marL="438840" indent="-343440" defTabSz="914400">
              <a:lnSpc>
                <a:spcPct val="100000"/>
              </a:lnSpc>
              <a:buClr>
                <a:srgbClr val="ffffff"/>
              </a:buClr>
              <a:buFont typeface="Arial MT"/>
              <a:buChar char="•"/>
              <a:tabLst>
                <a:tab algn="l" pos="438840"/>
              </a:tabLst>
            </a:pPr>
            <a:r>
              <a:rPr b="0" lang="en-US" sz="2400" spc="91" strike="noStrike" u="none">
                <a:solidFill>
                  <a:srgbClr val="ffffff"/>
                </a:solidFill>
                <a:uFillTx/>
                <a:latin typeface="Trebuchet MS"/>
              </a:rPr>
              <a:t>Change</a:t>
            </a:r>
            <a:r>
              <a:rPr b="0" lang="en-US" sz="2400" spc="-105" strike="noStrike" u="none">
                <a:solidFill>
                  <a:srgbClr val="ffffff"/>
                </a:solidFill>
                <a:uFillTx/>
                <a:latin typeface="Trebuchet MS"/>
              </a:rPr>
              <a:t> </a:t>
            </a:r>
            <a:r>
              <a:rPr b="0" lang="en-US" sz="2400" spc="99" strike="noStrike" u="none">
                <a:solidFill>
                  <a:srgbClr val="ffffff"/>
                </a:solidFill>
                <a:uFillTx/>
                <a:latin typeface="Trebuchet MS"/>
              </a:rPr>
              <a:t>in</a:t>
            </a:r>
            <a:r>
              <a:rPr b="0" lang="en-US" sz="2400" spc="-11" strike="noStrike" u="none">
                <a:solidFill>
                  <a:srgbClr val="ffffff"/>
                </a:solidFill>
                <a:uFillTx/>
                <a:latin typeface="Trebuchet MS"/>
              </a:rPr>
              <a:t> </a:t>
            </a:r>
            <a:r>
              <a:rPr b="0" lang="en-US" sz="2400" strike="noStrike" u="none">
                <a:solidFill>
                  <a:srgbClr val="ffffff"/>
                </a:solidFill>
                <a:uFillTx/>
                <a:latin typeface="Trebuchet MS"/>
              </a:rPr>
              <a:t>model</a:t>
            </a:r>
            <a:r>
              <a:rPr b="0" lang="en-US" sz="2400" spc="11" strike="noStrike" u="none">
                <a:solidFill>
                  <a:srgbClr val="ffffff"/>
                </a:solidFill>
                <a:uFillTx/>
                <a:latin typeface="Trebuchet MS"/>
              </a:rPr>
              <a:t> </a:t>
            </a:r>
            <a:r>
              <a:rPr b="0" lang="en-US" sz="2400" spc="-11" strike="noStrike" u="none">
                <a:solidFill>
                  <a:srgbClr val="ffffff"/>
                </a:solidFill>
                <a:uFillTx/>
                <a:latin typeface="Trebuchet MS"/>
              </a:rPr>
              <a:t>parameters.</a:t>
            </a:r>
            <a:endParaRPr b="0" lang="en-US" sz="2400" strike="noStrike" u="none">
              <a:solidFill>
                <a:srgbClr val="ffffff"/>
              </a:solidFill>
              <a:uFillTx/>
              <a:latin typeface="Arial"/>
            </a:endParaRPr>
          </a:p>
        </p:txBody>
      </p:sp>
      <p:sp>
        <p:nvSpPr>
          <p:cNvPr id="259" name="object 7"/>
          <p:cNvSpPr/>
          <p:nvPr/>
        </p:nvSpPr>
        <p:spPr>
          <a:xfrm>
            <a:off x="1990080" y="2476440"/>
            <a:ext cx="2793600" cy="7437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51" strike="noStrike" u="none">
                <a:solidFill>
                  <a:srgbClr val="404040"/>
                </a:solidFill>
                <a:uFillTx/>
                <a:latin typeface="Trebuchet MS"/>
              </a:rPr>
              <a:t>In-</a:t>
            </a:r>
            <a:r>
              <a:rPr b="0" lang="en-US" sz="2400" strike="noStrike" u="none">
                <a:solidFill>
                  <a:srgbClr val="404040"/>
                </a:solidFill>
                <a:uFillTx/>
                <a:latin typeface="Trebuchet MS"/>
              </a:rPr>
              <a:t>context</a:t>
            </a:r>
            <a:r>
              <a:rPr b="0" lang="en-US" sz="2400" spc="34" strike="noStrike" u="none">
                <a:solidFill>
                  <a:srgbClr val="404040"/>
                </a:solidFill>
                <a:uFillTx/>
                <a:latin typeface="Trebuchet MS"/>
              </a:rPr>
              <a:t> </a:t>
            </a:r>
            <a:r>
              <a:rPr b="0" lang="en-US" sz="2400" spc="45" strike="noStrike" u="none">
                <a:solidFill>
                  <a:srgbClr val="404040"/>
                </a:solidFill>
                <a:uFillTx/>
                <a:latin typeface="Trebuchet MS"/>
              </a:rPr>
              <a:t>Learning</a:t>
            </a:r>
            <a:endParaRPr b="0" lang="en-US" sz="2400" strike="noStrike" u="none">
              <a:solidFill>
                <a:srgbClr val="000000"/>
              </a:solidFill>
              <a:uFillTx/>
              <a:latin typeface="Arial"/>
            </a:endParaRPr>
          </a:p>
        </p:txBody>
      </p:sp>
      <p:sp>
        <p:nvSpPr>
          <p:cNvPr id="260" name="object 8"/>
          <p:cNvSpPr/>
          <p:nvPr/>
        </p:nvSpPr>
        <p:spPr>
          <a:xfrm>
            <a:off x="8160480" y="2472480"/>
            <a:ext cx="1684440" cy="744480"/>
          </a:xfrm>
          <a:prstGeom prst="rect">
            <a:avLst/>
          </a:prstGeom>
          <a:noFill/>
          <a:ln w="0">
            <a:noFill/>
          </a:ln>
        </p:spPr>
        <p:style>
          <a:lnRef idx="0"/>
          <a:fillRef idx="0"/>
          <a:effectRef idx="0"/>
          <a:fontRef idx="minor"/>
        </p:style>
        <p:txBody>
          <a:bodyPr lIns="0" rIns="0" tIns="13320" bIns="0" anchor="t">
            <a:spAutoFit/>
          </a:bodyPr>
          <a:p>
            <a:pPr marL="12600" defTabSz="914400">
              <a:lnSpc>
                <a:spcPct val="100000"/>
              </a:lnSpc>
              <a:spcBef>
                <a:spcPts val="105"/>
              </a:spcBef>
            </a:pPr>
            <a:r>
              <a:rPr b="0" lang="en-US" sz="2400" strike="noStrike" u="none">
                <a:solidFill>
                  <a:srgbClr val="404040"/>
                </a:solidFill>
                <a:uFillTx/>
                <a:latin typeface="Trebuchet MS"/>
              </a:rPr>
              <a:t>Fine-</a:t>
            </a:r>
            <a:r>
              <a:rPr b="0" lang="en-US" sz="2400" spc="91" strike="noStrike" u="none">
                <a:solidFill>
                  <a:srgbClr val="404040"/>
                </a:solidFill>
                <a:uFillTx/>
                <a:latin typeface="Trebuchet MS"/>
              </a:rPr>
              <a:t>tuning</a:t>
            </a:r>
            <a:endParaRPr b="0" lang="en-US" sz="2400" strike="noStrike" u="none">
              <a:solidFill>
                <a:srgbClr val="000000"/>
              </a:solidFill>
              <a:uFillTx/>
              <a:latin typeface="Arial"/>
            </a:endParaRPr>
          </a:p>
        </p:txBody>
      </p:sp>
      <p:pic>
        <p:nvPicPr>
          <p:cNvPr id="261" name="object 9" descr=""/>
          <p:cNvPicPr/>
          <p:nvPr/>
        </p:nvPicPr>
        <p:blipFill>
          <a:blip r:embed="rId2"/>
          <a:stretch/>
        </p:blipFill>
        <p:spPr>
          <a:xfrm>
            <a:off x="6910560" y="6089760"/>
            <a:ext cx="110880" cy="72720"/>
          </a:xfrm>
          <a:prstGeom prst="rect">
            <a:avLst/>
          </a:prstGeom>
          <a:noFill/>
          <a:ln w="0">
            <a:noFill/>
          </a:ln>
        </p:spPr>
      </p:pic>
      <p:sp>
        <p:nvSpPr>
          <p:cNvPr id="262" name="object 10"/>
          <p:cNvSpPr/>
          <p:nvPr/>
        </p:nvSpPr>
        <p:spPr>
          <a:xfrm>
            <a:off x="428400" y="4931640"/>
            <a:ext cx="10490400" cy="1410480"/>
          </a:xfrm>
          <a:prstGeom prst="rect">
            <a:avLst/>
          </a:prstGeom>
          <a:noFill/>
          <a:ln w="0">
            <a:noFill/>
          </a:ln>
        </p:spPr>
        <p:style>
          <a:lnRef idx="0"/>
          <a:fillRef idx="0"/>
          <a:effectRef idx="0"/>
          <a:fontRef idx="minor"/>
        </p:style>
        <p:txBody>
          <a:bodyPr lIns="0" rIns="0" tIns="162720" bIns="0" anchor="t">
            <a:spAutoFit/>
          </a:bodyPr>
          <a:p>
            <a:pPr marL="866880" defTabSz="914400">
              <a:lnSpc>
                <a:spcPct val="100000"/>
              </a:lnSpc>
              <a:spcBef>
                <a:spcPts val="1281"/>
              </a:spcBef>
            </a:pPr>
            <a:r>
              <a:rPr b="0" lang="en-US" sz="2400" spc="-11" strike="noStrike" u="none">
                <a:solidFill>
                  <a:srgbClr val="ffffff"/>
                </a:solidFill>
                <a:uFillTx/>
                <a:latin typeface="Trebuchet MS"/>
              </a:rPr>
              <a:t>parameters.</a:t>
            </a:r>
            <a:endParaRPr b="0" lang="en-US" sz="2400" strike="noStrike" u="none">
              <a:solidFill>
                <a:srgbClr val="000000"/>
              </a:solidFill>
              <a:uFillTx/>
              <a:latin typeface="Arial"/>
            </a:endParaRPr>
          </a:p>
          <a:p>
            <a:pPr marL="12600" defTabSz="914400">
              <a:lnSpc>
                <a:spcPct val="101000"/>
              </a:lnSpc>
              <a:spcBef>
                <a:spcPts val="1131"/>
              </a:spcBef>
              <a:tabLst>
                <a:tab algn="l" pos="6613560"/>
              </a:tabLst>
            </a:pPr>
            <a:r>
              <a:rPr b="0" lang="en-US" sz="2400" strike="noStrike" u="none">
                <a:solidFill>
                  <a:srgbClr val="404040"/>
                </a:solidFill>
                <a:uFillTx/>
                <a:latin typeface="Trebuchet MS"/>
              </a:rPr>
              <a:t>Fine-</a:t>
            </a:r>
            <a:r>
              <a:rPr b="0" lang="en-US" sz="2400" spc="99" strike="noStrike" u="none">
                <a:solidFill>
                  <a:srgbClr val="404040"/>
                </a:solidFill>
                <a:uFillTx/>
                <a:latin typeface="Trebuchet MS"/>
              </a:rPr>
              <a:t>tuning</a:t>
            </a:r>
            <a:r>
              <a:rPr b="0" lang="en-US" sz="2400" spc="-40"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159"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71" strike="noStrike" u="none">
                <a:solidFill>
                  <a:srgbClr val="404040"/>
                </a:solidFill>
                <a:uFillTx/>
                <a:latin typeface="Trebuchet MS"/>
              </a:rPr>
              <a:t> </a:t>
            </a:r>
            <a:r>
              <a:rPr b="0" lang="en-US" sz="2400" spc="79" strike="noStrike" u="none">
                <a:solidFill>
                  <a:srgbClr val="4f81bc"/>
                </a:solidFill>
                <a:uFillTx/>
                <a:latin typeface="Trebuchet MS"/>
              </a:rPr>
              <a:t>supervised</a:t>
            </a:r>
            <a:r>
              <a:rPr b="0" lang="en-US" sz="2400" spc="-113" strike="noStrike" u="none">
                <a:solidFill>
                  <a:srgbClr val="4f81bc"/>
                </a:solidFill>
                <a:uFillTx/>
                <a:latin typeface="Trebuchet MS"/>
              </a:rPr>
              <a:t> </a:t>
            </a:r>
            <a:r>
              <a:rPr b="0" lang="en-US" sz="2400" spc="85" strike="noStrike" u="none">
                <a:solidFill>
                  <a:srgbClr val="4f81bc"/>
                </a:solidFill>
                <a:uFillTx/>
                <a:latin typeface="Trebuchet MS"/>
              </a:rPr>
              <a:t>process</a:t>
            </a:r>
            <a:r>
              <a:rPr b="0" lang="en-US" sz="2400" spc="-71" strike="noStrike" u="none">
                <a:solidFill>
                  <a:srgbClr val="4f81bc"/>
                </a:solidFill>
                <a:uFillTx/>
                <a:latin typeface="Trebuchet MS"/>
              </a:rPr>
              <a:t> </a:t>
            </a:r>
            <a:r>
              <a:rPr b="0" lang="en-US" sz="2400" strike="noStrike" u="none">
                <a:solidFill>
                  <a:srgbClr val="404040"/>
                </a:solidFill>
                <a:uFillTx/>
                <a:latin typeface="Trebuchet MS"/>
              </a:rPr>
              <a:t>that</a:t>
            </a:r>
            <a:r>
              <a:rPr b="0" lang="en-US" sz="2400" spc="-113" strike="noStrike" u="none">
                <a:solidFill>
                  <a:srgbClr val="404040"/>
                </a:solidFill>
                <a:uFillTx/>
                <a:latin typeface="Trebuchet MS"/>
              </a:rPr>
              <a:t> </a:t>
            </a:r>
            <a:r>
              <a:rPr b="0" lang="en-US" sz="2400" spc="65" strike="noStrike" u="none">
                <a:solidFill>
                  <a:srgbClr val="404040"/>
                </a:solidFill>
                <a:uFillTx/>
                <a:latin typeface="Trebuchet MS"/>
              </a:rPr>
              <a:t>leads</a:t>
            </a:r>
            <a:r>
              <a:rPr b="0" lang="en-US" sz="2400" spc="-79" strike="noStrike" u="none">
                <a:solidFill>
                  <a:srgbClr val="404040"/>
                </a:solidFill>
                <a:uFillTx/>
                <a:latin typeface="Trebuchet MS"/>
              </a:rPr>
              <a:t> </a:t>
            </a:r>
            <a:r>
              <a:rPr b="0" lang="en-US" sz="2400" strike="noStrike" u="none">
                <a:solidFill>
                  <a:srgbClr val="404040"/>
                </a:solidFill>
                <a:uFillTx/>
                <a:latin typeface="Trebuchet MS"/>
              </a:rPr>
              <a:t>to</a:t>
            </a:r>
            <a:r>
              <a:rPr b="0" lang="en-US" sz="2400" spc="-74" strike="noStrike" u="none">
                <a:solidFill>
                  <a:srgbClr val="404040"/>
                </a:solidFill>
                <a:uFillTx/>
                <a:latin typeface="Trebuchet MS"/>
              </a:rPr>
              <a:t> </a:t>
            </a:r>
            <a:r>
              <a:rPr b="0" lang="en-US" sz="2400" spc="85" strike="noStrike" u="none">
                <a:solidFill>
                  <a:srgbClr val="404040"/>
                </a:solidFill>
                <a:uFillTx/>
                <a:latin typeface="Trebuchet MS"/>
              </a:rPr>
              <a:t>a</a:t>
            </a:r>
            <a:r>
              <a:rPr b="0" lang="en-US" sz="2400" spc="-99" strike="noStrike" u="none">
                <a:solidFill>
                  <a:srgbClr val="404040"/>
                </a:solidFill>
                <a:uFillTx/>
                <a:latin typeface="Trebuchet MS"/>
              </a:rPr>
              <a:t> </a:t>
            </a:r>
            <a:r>
              <a:rPr b="0" lang="en-US" sz="2400" strike="noStrike" u="none">
                <a:solidFill>
                  <a:srgbClr val="404040"/>
                </a:solidFill>
                <a:uFillTx/>
                <a:latin typeface="Trebuchet MS"/>
              </a:rPr>
              <a:t>new</a:t>
            </a:r>
            <a:r>
              <a:rPr b="0" lang="en-US" sz="2400" spc="-65" strike="noStrike" u="none">
                <a:solidFill>
                  <a:srgbClr val="404040"/>
                </a:solidFill>
                <a:uFillTx/>
                <a:latin typeface="Trebuchet MS"/>
              </a:rPr>
              <a:t> </a:t>
            </a:r>
            <a:r>
              <a:rPr b="0" lang="en-US" sz="2400" spc="-11" strike="noStrike" u="none">
                <a:solidFill>
                  <a:srgbClr val="404040"/>
                </a:solidFill>
                <a:uFillTx/>
                <a:latin typeface="Trebuchet MS"/>
              </a:rPr>
              <a:t>model,</a:t>
            </a:r>
            <a:r>
              <a:rPr b="0" lang="en-US" sz="2400" spc="-113" strike="noStrike" u="none">
                <a:solidFill>
                  <a:srgbClr val="404040"/>
                </a:solidFill>
                <a:uFillTx/>
                <a:latin typeface="Trebuchet MS"/>
              </a:rPr>
              <a:t> </a:t>
            </a:r>
            <a:r>
              <a:rPr b="0" lang="en-US" sz="2400" spc="99" strike="noStrike" u="none">
                <a:solidFill>
                  <a:srgbClr val="404040"/>
                </a:solidFill>
                <a:uFillTx/>
                <a:latin typeface="Trebuchet MS"/>
              </a:rPr>
              <a:t>in</a:t>
            </a:r>
            <a:r>
              <a:rPr b="0" lang="en-US" sz="2400" spc="-54" strike="noStrike" u="none">
                <a:solidFill>
                  <a:srgbClr val="404040"/>
                </a:solidFill>
                <a:uFillTx/>
                <a:latin typeface="Trebuchet MS"/>
              </a:rPr>
              <a:t> </a:t>
            </a:r>
            <a:r>
              <a:rPr b="0" lang="en-US" sz="2400" spc="45" strike="noStrike" u="none">
                <a:solidFill>
                  <a:srgbClr val="404040"/>
                </a:solidFill>
                <a:uFillTx/>
                <a:latin typeface="Trebuchet MS"/>
              </a:rPr>
              <a:t>contrast </a:t>
            </a:r>
            <a:r>
              <a:rPr b="0" lang="en-US" sz="2400" strike="noStrike" u="none">
                <a:solidFill>
                  <a:srgbClr val="404040"/>
                </a:solidFill>
                <a:uFillTx/>
                <a:latin typeface="Trebuchet MS"/>
              </a:rPr>
              <a:t>with</a:t>
            </a:r>
            <a:r>
              <a:rPr b="0" lang="en-US" sz="2400" spc="34" strike="noStrike" u="none">
                <a:solidFill>
                  <a:srgbClr val="404040"/>
                </a:solidFill>
                <a:uFillTx/>
                <a:latin typeface="Trebuchet MS"/>
              </a:rPr>
              <a:t> </a:t>
            </a:r>
            <a:r>
              <a:rPr b="0" lang="en-US" sz="2400" strike="noStrike" u="none">
                <a:solidFill>
                  <a:srgbClr val="404040"/>
                </a:solidFill>
                <a:uFillTx/>
                <a:latin typeface="Trebuchet MS"/>
              </a:rPr>
              <a:t>in-context</a:t>
            </a:r>
            <a:r>
              <a:rPr b="0" lang="en-US" sz="2400" spc="-14" strike="noStrike" u="none">
                <a:solidFill>
                  <a:srgbClr val="404040"/>
                </a:solidFill>
                <a:uFillTx/>
                <a:latin typeface="Trebuchet MS"/>
              </a:rPr>
              <a:t> </a:t>
            </a:r>
            <a:r>
              <a:rPr b="0" lang="en-US" sz="2400" strike="noStrike" u="none">
                <a:solidFill>
                  <a:srgbClr val="404040"/>
                </a:solidFill>
                <a:uFillTx/>
                <a:latin typeface="Trebuchet MS"/>
              </a:rPr>
              <a:t>learning,</a:t>
            </a:r>
            <a:r>
              <a:rPr b="0" lang="en-US" sz="2400" spc="-26" strike="noStrike" u="none">
                <a:solidFill>
                  <a:srgbClr val="404040"/>
                </a:solidFill>
                <a:uFillTx/>
                <a:latin typeface="Trebuchet MS"/>
              </a:rPr>
              <a:t> </a:t>
            </a:r>
            <a:r>
              <a:rPr b="0" lang="en-US" sz="2400" spc="79" strike="noStrike" u="none">
                <a:solidFill>
                  <a:srgbClr val="404040"/>
                </a:solidFill>
                <a:uFillTx/>
                <a:latin typeface="Trebuchet MS"/>
              </a:rPr>
              <a:t>which</a:t>
            </a:r>
            <a:r>
              <a:rPr b="0" lang="en-US" sz="2400" spc="40" strike="noStrike" u="none">
                <a:solidFill>
                  <a:srgbClr val="404040"/>
                </a:solidFill>
                <a:uFillTx/>
                <a:latin typeface="Trebuchet MS"/>
              </a:rPr>
              <a:t> </a:t>
            </a:r>
            <a:r>
              <a:rPr b="0" lang="en-US" sz="2400" spc="170" strike="noStrike" u="none">
                <a:solidFill>
                  <a:srgbClr val="404040"/>
                </a:solidFill>
                <a:uFillTx/>
                <a:latin typeface="Trebuchet MS"/>
              </a:rPr>
              <a:t>is</a:t>
            </a:r>
            <a:r>
              <a:rPr b="0" lang="en-US" sz="2400" spc="-74" strike="noStrike" u="none">
                <a:solidFill>
                  <a:srgbClr val="404040"/>
                </a:solidFill>
                <a:uFillTx/>
                <a:latin typeface="Trebuchet MS"/>
              </a:rPr>
              <a:t> </a:t>
            </a:r>
            <a:r>
              <a:rPr b="0" lang="en-US" sz="2400" spc="51" strike="noStrike" u="none">
                <a:solidFill>
                  <a:srgbClr val="404040"/>
                </a:solidFill>
                <a:uFillTx/>
                <a:latin typeface="Trebuchet MS"/>
              </a:rPr>
              <a:t>considered</a:t>
            </a:r>
            <a:r>
              <a:rPr b="0" lang="en-US" sz="2400" strike="noStrike" u="none">
                <a:solidFill>
                  <a:srgbClr val="404040"/>
                </a:solidFill>
                <a:uFillTx/>
                <a:latin typeface="Trebuchet MS"/>
              </a:rPr>
              <a:t>	</a:t>
            </a:r>
            <a:r>
              <a:rPr b="0" lang="en-US" sz="2400" spc="-11" strike="noStrike" u="none">
                <a:solidFill>
                  <a:srgbClr val="4f81bc"/>
                </a:solidFill>
                <a:uFillTx/>
                <a:latin typeface="Trebuchet MS"/>
              </a:rPr>
              <a:t>ephemeral</a:t>
            </a:r>
            <a:r>
              <a:rPr b="0" lang="en-US" sz="2400" spc="-11" strike="noStrike" u="none">
                <a:solidFill>
                  <a:srgbClr val="404040"/>
                </a:solidFill>
                <a:uFillTx/>
                <a:latin typeface="Trebuchet MS"/>
              </a:rPr>
              <a:t>.”</a:t>
            </a:r>
            <a:endParaRPr b="0" lang="en-US" sz="2400" strike="noStrike" u="none">
              <a:solidFill>
                <a:srgbClr val="000000"/>
              </a:solidFill>
              <a:uFillTx/>
              <a:latin typeface="Arial"/>
            </a:endParaRPr>
          </a:p>
        </p:txBody>
      </p:sp>
      <p:sp>
        <p:nvSpPr>
          <p:cNvPr id="263" name="PlaceHolder 2"/>
          <p:cNvSpPr>
            <a:spLocks noGrp="1"/>
          </p:cNvSpPr>
          <p:nvPr>
            <p:ph type="ftr" idx="46"/>
          </p:nvPr>
        </p:nvSpPr>
        <p:spPr>
          <a:xfrm>
            <a:off x="152280" y="6445440"/>
            <a:ext cx="848160" cy="224640"/>
          </a:xfrm>
          <a:prstGeom prst="rect">
            <a:avLst/>
          </a:prstGeom>
          <a:noFill/>
          <a:ln w="0">
            <a:noFill/>
          </a:ln>
        </p:spPr>
        <p:txBody>
          <a:bodyPr lIns="0" rIns="0" tIns="0" bIns="0" anchor="ctr">
            <a:noAutofit/>
          </a:bodyPr>
          <a:lstStyle>
            <a:lvl1pPr marL="152280" indent="0" algn="ctr" defTabSz="914400">
              <a:lnSpc>
                <a:spcPct val="100000"/>
              </a:lnSpc>
              <a:spcBef>
                <a:spcPts val="31"/>
              </a:spcBef>
              <a:buNone/>
              <a:defRPr b="0" lang="en-IN" sz="1100" spc="-20" strike="noStrike" u="none" cap="small">
                <a:solidFill>
                  <a:schemeClr val="dk1"/>
                </a:solidFill>
                <a:uFillTx/>
                <a:latin typeface="Trebuchet MS"/>
              </a:defRPr>
            </a:lvl1pPr>
          </a:lstStyle>
          <a:p>
            <a:pPr marL="152280" indent="0" algn="ctr" defTabSz="914400">
              <a:lnSpc>
                <a:spcPct val="100000"/>
              </a:lnSpc>
              <a:spcBef>
                <a:spcPts val="31"/>
              </a:spcBef>
              <a:buNone/>
            </a:pPr>
            <a:r>
              <a:rPr b="0" lang="en-IN" sz="1100" spc="-20" strike="noStrike" u="none" cap="small">
                <a:solidFill>
                  <a:schemeClr val="dk1"/>
                </a:solidFill>
                <a:uFillTx/>
                <a:latin typeface="Trebuchet MS"/>
              </a:rPr>
              <a:t>Protopapas</a:t>
            </a:r>
            <a:endParaRPr b="0" lang="en-US" sz="1100" strike="noStrike" u="none">
              <a:solidFill>
                <a:srgbClr val="000000"/>
              </a:solidFill>
              <a:uFillTx/>
              <a:latin typeface="Times New Roman"/>
            </a:endParaRPr>
          </a:p>
        </p:txBody>
      </p:sp>
      <p:sp>
        <p:nvSpPr>
          <p:cNvPr id="264" name="PlaceHolder 3"/>
          <p:cNvSpPr>
            <a:spLocks noGrp="1"/>
          </p:cNvSpPr>
          <p:nvPr>
            <p:ph type="sldNum" idx="47"/>
          </p:nvPr>
        </p:nvSpPr>
        <p:spPr>
          <a:xfrm>
            <a:off x="11631960" y="6489720"/>
            <a:ext cx="333720" cy="207720"/>
          </a:xfrm>
          <a:prstGeom prst="rect">
            <a:avLst/>
          </a:prstGeom>
          <a:noFill/>
          <a:ln w="0">
            <a:noFill/>
          </a:ln>
        </p:spPr>
        <p:txBody>
          <a:bodyPr lIns="0" rIns="0" tIns="0" bIns="0" anchor="ctr">
            <a:noAutofit/>
          </a:bodyPr>
          <a:lstStyle>
            <a:lvl1pPr marL="127080" indent="0" algn="r" defTabSz="914400">
              <a:lnSpc>
                <a:spcPct val="100000"/>
              </a:lnSpc>
              <a:buNone/>
              <a:defRPr b="0" lang="en-IN" sz="1200" spc="-26" strike="noStrike" u="none">
                <a:solidFill>
                  <a:schemeClr val="dk1"/>
                </a:solidFill>
                <a:uFillTx/>
                <a:latin typeface="Trebuchet MS"/>
              </a:defRPr>
            </a:lvl1pPr>
          </a:lstStyle>
          <a:p>
            <a:pPr marL="127080" indent="0" algn="r" defTabSz="914400">
              <a:lnSpc>
                <a:spcPct val="100000"/>
              </a:lnSpc>
              <a:buNone/>
            </a:pPr>
            <a:fld id="{59DAE211-0E9D-4DB4-836E-7C0B90CE6BE7}" type="slidenum">
              <a:rPr b="0" lang="en-IN" sz="1200" spc="-26" strike="noStrike" u="none">
                <a:solidFill>
                  <a:schemeClr val="dk1"/>
                </a:solidFill>
                <a:uFillTx/>
                <a:latin typeface="Trebuchet MS"/>
              </a:rPr>
              <a:t>1</a:t>
            </a:fld>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object 2"/>
          <p:cNvSpPr/>
          <p:nvPr/>
        </p:nvSpPr>
        <p:spPr>
          <a:xfrm>
            <a:off x="297000" y="6433560"/>
            <a:ext cx="69876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6"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137"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136" strike="noStrike" u="none">
                <a:solidFill>
                  <a:schemeClr val="dk1"/>
                </a:solidFill>
                <a:uFillTx/>
                <a:latin typeface="Calibri Light"/>
              </a:rPr>
              <a:t> </a:t>
            </a:r>
            <a:r>
              <a:rPr b="0" lang="en-US" sz="4400" spc="408" strike="noStrike" u="none">
                <a:solidFill>
                  <a:schemeClr val="dk1"/>
                </a:solidFill>
                <a:uFillTx/>
                <a:latin typeface="Calibri Light"/>
              </a:rPr>
              <a:t>–</a:t>
            </a:r>
            <a:r>
              <a:rPr b="0" lang="en-US" sz="4400" spc="-130" strike="noStrike" u="none">
                <a:solidFill>
                  <a:schemeClr val="dk1"/>
                </a:solidFill>
                <a:uFillTx/>
                <a:latin typeface="Calibri Light"/>
              </a:rPr>
              <a:t> </a:t>
            </a:r>
            <a:r>
              <a:rPr b="0" lang="en-US" sz="4400" strike="noStrike" u="none">
                <a:solidFill>
                  <a:schemeClr val="dk1"/>
                </a:solidFill>
                <a:uFillTx/>
                <a:latin typeface="Calibri Light"/>
              </a:rPr>
              <a:t>Isn’t</a:t>
            </a:r>
            <a:r>
              <a:rPr b="0" lang="en-US" sz="4400" spc="-105" strike="noStrike" u="none">
                <a:solidFill>
                  <a:schemeClr val="dk1"/>
                </a:solidFill>
                <a:uFillTx/>
                <a:latin typeface="Calibri Light"/>
              </a:rPr>
              <a:t> </a:t>
            </a:r>
            <a:r>
              <a:rPr b="0" lang="en-US" sz="4400" strike="noStrike" u="none">
                <a:solidFill>
                  <a:schemeClr val="dk1"/>
                </a:solidFill>
                <a:uFillTx/>
                <a:latin typeface="Calibri Light"/>
              </a:rPr>
              <a:t>it</a:t>
            </a:r>
            <a:r>
              <a:rPr b="0" lang="en-US" sz="4400" spc="-111" strike="noStrike" u="none">
                <a:solidFill>
                  <a:schemeClr val="dk1"/>
                </a:solidFill>
                <a:uFillTx/>
                <a:latin typeface="Calibri Light"/>
              </a:rPr>
              <a:t> </a:t>
            </a:r>
            <a:r>
              <a:rPr b="0" lang="en-US" sz="4400" spc="164" strike="noStrike" u="none">
                <a:solidFill>
                  <a:schemeClr val="dk1"/>
                </a:solidFill>
                <a:uFillTx/>
                <a:latin typeface="Calibri Light"/>
              </a:rPr>
              <a:t>enough?</a:t>
            </a:r>
            <a:endParaRPr b="0" lang="en-US" sz="4400" strike="noStrike" u="none">
              <a:solidFill>
                <a:schemeClr val="dk1"/>
              </a:solidFill>
              <a:uFillTx/>
              <a:latin typeface="Calibri"/>
            </a:endParaRPr>
          </a:p>
        </p:txBody>
      </p:sp>
      <p:grpSp>
        <p:nvGrpSpPr>
          <p:cNvPr id="1138" name="object 4"/>
          <p:cNvGrpSpPr/>
          <p:nvPr/>
        </p:nvGrpSpPr>
        <p:grpSpPr>
          <a:xfrm>
            <a:off x="2562120" y="2152800"/>
            <a:ext cx="6552720" cy="3990600"/>
            <a:chOff x="2562120" y="2152800"/>
            <a:chExt cx="6552720" cy="3990600"/>
          </a:xfrm>
        </p:grpSpPr>
        <p:pic>
          <p:nvPicPr>
            <p:cNvPr id="1139" name="object 5" descr=""/>
            <p:cNvPicPr/>
            <p:nvPr/>
          </p:nvPicPr>
          <p:blipFill>
            <a:blip r:embed="rId1"/>
            <a:stretch/>
          </p:blipFill>
          <p:spPr>
            <a:xfrm>
              <a:off x="2581200" y="2171880"/>
              <a:ext cx="6514920" cy="3952440"/>
            </a:xfrm>
            <a:prstGeom prst="rect">
              <a:avLst/>
            </a:prstGeom>
            <a:noFill/>
            <a:ln w="0">
              <a:noFill/>
            </a:ln>
          </p:spPr>
        </p:pic>
        <p:sp>
          <p:nvSpPr>
            <p:cNvPr id="1140" name="object 6"/>
            <p:cNvSpPr/>
            <p:nvPr/>
          </p:nvSpPr>
          <p:spPr>
            <a:xfrm>
              <a:off x="2562120" y="2152800"/>
              <a:ext cx="6552720" cy="3990600"/>
            </a:xfrm>
            <a:custGeom>
              <a:avLst/>
              <a:gdLst>
                <a:gd name="textAreaLeft" fmla="*/ 0 w 6552720"/>
                <a:gd name="textAreaRight" fmla="*/ 6553080 w 6552720"/>
                <a:gd name="textAreaTop" fmla="*/ 0 h 3990600"/>
                <a:gd name="textAreaBottom" fmla="*/ 3990960 h 3990600"/>
              </a:gdLst>
              <a:ahLst/>
              <a:rect l="textAreaLeft" t="textAreaTop" r="textAreaRight" b="textAreaBottom"/>
              <a:pathLst>
                <a:path w="6553200" h="3990975">
                  <a:moveTo>
                    <a:pt x="0" y="3990975"/>
                  </a:moveTo>
                  <a:lnTo>
                    <a:pt x="6553200" y="3990975"/>
                  </a:lnTo>
                  <a:lnTo>
                    <a:pt x="6553200" y="0"/>
                  </a:lnTo>
                  <a:lnTo>
                    <a:pt x="0" y="0"/>
                  </a:lnTo>
                  <a:lnTo>
                    <a:pt x="0" y="3990975"/>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41" name="object 7"/>
          <p:cNvSpPr/>
          <p:nvPr/>
        </p:nvSpPr>
        <p:spPr>
          <a:xfrm>
            <a:off x="428400" y="988200"/>
            <a:ext cx="10450440" cy="1287360"/>
          </a:xfrm>
          <a:prstGeom prst="rect">
            <a:avLst/>
          </a:prstGeom>
          <a:noFill/>
          <a:ln w="0">
            <a:noFill/>
          </a:ln>
        </p:spPr>
        <p:style>
          <a:lnRef idx="0"/>
          <a:fillRef idx="0"/>
          <a:effectRef idx="0"/>
          <a:fontRef idx="minor"/>
        </p:style>
        <p:txBody>
          <a:bodyPr lIns="0" rIns="0" tIns="5760" bIns="0" anchor="t">
            <a:spAutoFit/>
          </a:bodyPr>
          <a:p>
            <a:pPr marL="12600" defTabSz="914400">
              <a:lnSpc>
                <a:spcPct val="102000"/>
              </a:lnSpc>
              <a:spcBef>
                <a:spcPts val="45"/>
              </a:spcBef>
            </a:pPr>
            <a:r>
              <a:rPr b="0" lang="en-US" sz="2750" spc="176" strike="noStrike" u="none">
                <a:solidFill>
                  <a:srgbClr val="464646"/>
                </a:solidFill>
                <a:uFillTx/>
                <a:latin typeface="Trebuchet MS"/>
              </a:rPr>
              <a:t>As</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150" strike="noStrike" u="none">
                <a:solidFill>
                  <a:srgbClr val="464646"/>
                </a:solidFill>
                <a:uFillTx/>
                <a:latin typeface="Trebuchet MS"/>
              </a:rPr>
              <a:t> </a:t>
            </a:r>
            <a:r>
              <a:rPr b="0" lang="en-US" sz="2750" spc="139" strike="noStrike" u="none">
                <a:solidFill>
                  <a:srgbClr val="464646"/>
                </a:solidFill>
                <a:uFillTx/>
                <a:latin typeface="Trebuchet MS"/>
              </a:rPr>
              <a:t>can</a:t>
            </a:r>
            <a:r>
              <a:rPr b="0" lang="en-US" sz="2750" spc="-99" strike="noStrike" u="none">
                <a:solidFill>
                  <a:srgbClr val="464646"/>
                </a:solidFill>
                <a:uFillTx/>
                <a:latin typeface="Trebuchet MS"/>
              </a:rPr>
              <a:t> </a:t>
            </a:r>
            <a:r>
              <a:rPr b="0" lang="en-US" sz="2750" spc="74" strike="noStrike" u="none">
                <a:solidFill>
                  <a:srgbClr val="464646"/>
                </a:solidFill>
                <a:uFillTx/>
                <a:latin typeface="Trebuchet MS"/>
              </a:rPr>
              <a:t>see</a:t>
            </a:r>
            <a:r>
              <a:rPr b="0" lang="en-US" sz="2750" spc="-79" strike="noStrike" u="none">
                <a:solidFill>
                  <a:srgbClr val="464646"/>
                </a:solidFill>
                <a:uFillTx/>
                <a:latin typeface="Trebuchet MS"/>
              </a:rPr>
              <a:t> </a:t>
            </a:r>
            <a:r>
              <a:rPr b="0" lang="en-US" sz="2750" spc="-34" strike="noStrike" u="none">
                <a:solidFill>
                  <a:srgbClr val="464646"/>
                </a:solidFill>
                <a:uFillTx/>
                <a:latin typeface="Trebuchet MS"/>
              </a:rPr>
              <a:t>below,</a:t>
            </a:r>
            <a:r>
              <a:rPr b="0" lang="en-US" sz="2750" spc="-119" strike="noStrike" u="none">
                <a:solidFill>
                  <a:srgbClr val="464646"/>
                </a:solidFill>
                <a:uFillTx/>
                <a:latin typeface="Trebuchet MS"/>
              </a:rPr>
              <a:t> </a:t>
            </a:r>
            <a:r>
              <a:rPr b="0" lang="en-US" sz="2750" strike="noStrike" u="none">
                <a:solidFill>
                  <a:srgbClr val="4f81bc"/>
                </a:solidFill>
                <a:uFillTx/>
                <a:latin typeface="Trebuchet MS"/>
              </a:rPr>
              <a:t>LoRA’s</a:t>
            </a:r>
            <a:r>
              <a:rPr b="0" lang="en-US" sz="2750" spc="-99" strike="noStrike" u="none">
                <a:solidFill>
                  <a:srgbClr val="4f81bc"/>
                </a:solidFill>
                <a:uFillTx/>
                <a:latin typeface="Trebuchet MS"/>
              </a:rPr>
              <a:t> </a:t>
            </a:r>
            <a:r>
              <a:rPr b="0" lang="en-US" sz="2750" spc="65" strike="noStrike" u="none">
                <a:solidFill>
                  <a:srgbClr val="464646"/>
                </a:solidFill>
                <a:uFillTx/>
                <a:latin typeface="Trebuchet MS"/>
              </a:rPr>
              <a:t>performance</a:t>
            </a:r>
            <a:r>
              <a:rPr b="0" lang="en-US" sz="2750" spc="-79" strike="noStrike" u="none">
                <a:solidFill>
                  <a:srgbClr val="464646"/>
                </a:solidFill>
                <a:uFillTx/>
                <a:latin typeface="Trebuchet MS"/>
              </a:rPr>
              <a:t> </a:t>
            </a:r>
            <a:r>
              <a:rPr b="0" lang="en-US" sz="2750" spc="224" strike="noStrike" u="none">
                <a:solidFill>
                  <a:srgbClr val="464646"/>
                </a:solidFill>
                <a:uFillTx/>
                <a:latin typeface="Trebuchet MS"/>
              </a:rPr>
              <a:t>is</a:t>
            </a:r>
            <a:r>
              <a:rPr b="0" lang="en-US" sz="2750" spc="-170" strike="noStrike" u="none">
                <a:solidFill>
                  <a:srgbClr val="464646"/>
                </a:solidFill>
                <a:uFillTx/>
                <a:latin typeface="Trebuchet MS"/>
              </a:rPr>
              <a:t> </a:t>
            </a:r>
            <a:r>
              <a:rPr b="0" lang="en-US" sz="2750" spc="79" strike="noStrike" u="none">
                <a:solidFill>
                  <a:srgbClr val="464646"/>
                </a:solidFill>
                <a:uFillTx/>
                <a:latin typeface="Trebuchet MS"/>
              </a:rPr>
              <a:t>comparative</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20" strike="noStrike" u="none">
                <a:solidFill>
                  <a:srgbClr val="4f81bc"/>
                </a:solidFill>
                <a:uFillTx/>
                <a:latin typeface="Trebuchet MS"/>
              </a:rPr>
              <a:t>full </a:t>
            </a:r>
            <a:r>
              <a:rPr b="0" lang="en-US" sz="2750" spc="54" strike="noStrike" u="none">
                <a:solidFill>
                  <a:srgbClr val="4f81bc"/>
                </a:solidFill>
                <a:uFillTx/>
                <a:latin typeface="Trebuchet MS"/>
              </a:rPr>
              <a:t>parameter</a:t>
            </a:r>
            <a:r>
              <a:rPr b="0" lang="en-US" sz="2750" spc="-74" strike="noStrike" u="none">
                <a:solidFill>
                  <a:srgbClr val="4f81bc"/>
                </a:solidFill>
                <a:uFillTx/>
                <a:latin typeface="Trebuchet MS"/>
              </a:rPr>
              <a:t> </a:t>
            </a:r>
            <a:r>
              <a:rPr b="0" lang="en-US" sz="2750" strike="noStrike" u="none">
                <a:solidFill>
                  <a:srgbClr val="4f81bc"/>
                </a:solidFill>
                <a:uFillTx/>
                <a:latin typeface="Trebuchet MS"/>
              </a:rPr>
              <a:t>fine-</a:t>
            </a:r>
            <a:r>
              <a:rPr b="0" lang="en-US" sz="2750" spc="150" strike="noStrike" u="none">
                <a:solidFill>
                  <a:srgbClr val="4f81bc"/>
                </a:solidFill>
                <a:uFillTx/>
                <a:latin typeface="Trebuchet MS"/>
              </a:rPr>
              <a:t>tuning</a:t>
            </a:r>
            <a:r>
              <a:rPr b="0" lang="en-US" sz="2750" spc="-74" strike="noStrike" u="none">
                <a:solidFill>
                  <a:srgbClr val="4f81bc"/>
                </a:solidFill>
                <a:uFillTx/>
                <a:latin typeface="Trebuchet MS"/>
              </a:rPr>
              <a:t> </a:t>
            </a:r>
            <a:r>
              <a:rPr b="0" lang="en-US" sz="2750" strike="noStrike" u="none">
                <a:solidFill>
                  <a:srgbClr val="464646"/>
                </a:solidFill>
                <a:uFillTx/>
                <a:latin typeface="Trebuchet MS"/>
              </a:rPr>
              <a:t>and,</a:t>
            </a:r>
            <a:r>
              <a:rPr b="0" lang="en-US" sz="2750" spc="-111" strike="noStrike" u="none">
                <a:solidFill>
                  <a:srgbClr val="464646"/>
                </a:solidFill>
                <a:uFillTx/>
                <a:latin typeface="Trebuchet MS"/>
              </a:rPr>
              <a:t> </a:t>
            </a:r>
            <a:r>
              <a:rPr b="0" lang="en-US" sz="2750" spc="150" strike="noStrike" u="none">
                <a:solidFill>
                  <a:srgbClr val="464646"/>
                </a:solidFill>
                <a:uFillTx/>
                <a:latin typeface="Trebuchet MS"/>
              </a:rPr>
              <a:t>in</a:t>
            </a:r>
            <a:r>
              <a:rPr b="0" lang="en-US" sz="2750" spc="-54" strike="noStrike" u="none">
                <a:solidFill>
                  <a:srgbClr val="464646"/>
                </a:solidFill>
                <a:uFillTx/>
                <a:latin typeface="Trebuchet MS"/>
              </a:rPr>
              <a:t> </a:t>
            </a:r>
            <a:r>
              <a:rPr b="0" lang="en-US" sz="2750" spc="164" strike="noStrike" u="none">
                <a:solidFill>
                  <a:srgbClr val="464646"/>
                </a:solidFill>
                <a:uFillTx/>
                <a:latin typeface="Trebuchet MS"/>
              </a:rPr>
              <a:t>some</a:t>
            </a:r>
            <a:r>
              <a:rPr b="0" lang="en-US" sz="2750" spc="-26" strike="noStrike" u="none">
                <a:solidFill>
                  <a:srgbClr val="464646"/>
                </a:solidFill>
                <a:uFillTx/>
                <a:latin typeface="Trebuchet MS"/>
              </a:rPr>
              <a:t> </a:t>
            </a:r>
            <a:r>
              <a:rPr b="0" lang="en-US" sz="2750" spc="91" strike="noStrike" u="none">
                <a:solidFill>
                  <a:srgbClr val="464646"/>
                </a:solidFill>
                <a:uFillTx/>
                <a:latin typeface="Trebuchet MS"/>
              </a:rPr>
              <a:t>cases,</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even</a:t>
            </a:r>
            <a:r>
              <a:rPr b="0" lang="en-US" sz="2750" spc="-51" strike="noStrike" u="none">
                <a:solidFill>
                  <a:srgbClr val="464646"/>
                </a:solidFill>
                <a:uFillTx/>
                <a:latin typeface="Trebuchet MS"/>
              </a:rPr>
              <a:t> </a:t>
            </a:r>
            <a:r>
              <a:rPr b="0" lang="en-US" sz="2750" spc="91" strike="noStrike" u="none">
                <a:solidFill>
                  <a:srgbClr val="c0504d"/>
                </a:solidFill>
                <a:uFillTx/>
                <a:latin typeface="Trebuchet MS"/>
              </a:rPr>
              <a:t>outperforms</a:t>
            </a:r>
            <a:r>
              <a:rPr b="0" lang="en-US" sz="2750" spc="-71" strike="noStrike" u="none">
                <a:solidFill>
                  <a:srgbClr val="c0504d"/>
                </a:solidFill>
                <a:uFillTx/>
                <a:latin typeface="Trebuchet MS"/>
              </a:rPr>
              <a:t> </a:t>
            </a:r>
            <a:r>
              <a:rPr b="0" lang="en-US" sz="2750" spc="-26" strike="noStrike" u="none">
                <a:solidFill>
                  <a:srgbClr val="464646"/>
                </a:solidFill>
                <a:uFillTx/>
                <a:latin typeface="Trebuchet MS"/>
              </a:rPr>
              <a:t>it.</a:t>
            </a:r>
            <a:endParaRPr b="0" lang="en-US" sz="2750" strike="noStrike" u="none">
              <a:solidFill>
                <a:srgbClr val="000000"/>
              </a:solidFill>
              <a:uFillTx/>
              <a:latin typeface="Arial"/>
            </a:endParaRPr>
          </a:p>
        </p:txBody>
      </p:sp>
      <p:sp>
        <p:nvSpPr>
          <p:cNvPr id="1142" name="object 8"/>
          <p:cNvSpPr/>
          <p:nvPr/>
        </p:nvSpPr>
        <p:spPr>
          <a:xfrm>
            <a:off x="9329760" y="3643200"/>
            <a:ext cx="2733480" cy="1247760"/>
          </a:xfrm>
          <a:prstGeom prst="rect">
            <a:avLst/>
          </a:prstGeom>
          <a:solidFill>
            <a:srgbClr val="4f81bc"/>
          </a:solidFill>
          <a:ln w="28575">
            <a:solidFill>
              <a:srgbClr val="244060"/>
            </a:solidFill>
            <a:round/>
          </a:ln>
        </p:spPr>
        <p:style>
          <a:lnRef idx="0"/>
          <a:fillRef idx="0"/>
          <a:effectRef idx="0"/>
          <a:fontRef idx="minor"/>
        </p:style>
        <p:txBody>
          <a:bodyPr lIns="0" rIns="0" tIns="28440" bIns="0" anchor="t">
            <a:spAutoFit/>
          </a:bodyPr>
          <a:p>
            <a:pPr marL="102960" indent="-3240" algn="ctr" defTabSz="914400">
              <a:lnSpc>
                <a:spcPct val="100000"/>
              </a:lnSpc>
              <a:spcBef>
                <a:spcPts val="224"/>
              </a:spcBef>
              <a:tabLst>
                <a:tab algn="l" pos="0"/>
              </a:tabLst>
            </a:pPr>
            <a:r>
              <a:rPr b="0" lang="en-US" sz="2000" strike="noStrike" u="none">
                <a:solidFill>
                  <a:srgbClr val="ffffff"/>
                </a:solidFill>
                <a:uFillTx/>
                <a:latin typeface="Trebuchet MS"/>
              </a:rPr>
              <a:t>These</a:t>
            </a:r>
            <a:r>
              <a:rPr b="0" lang="en-US" sz="2000" spc="-65" strike="noStrike" u="none">
                <a:solidFill>
                  <a:srgbClr val="ffffff"/>
                </a:solidFill>
                <a:uFillTx/>
                <a:latin typeface="Trebuchet MS"/>
              </a:rPr>
              <a:t> </a:t>
            </a:r>
            <a:r>
              <a:rPr b="0" lang="en-US" sz="2000" spc="65" strike="noStrike" u="none">
                <a:solidFill>
                  <a:srgbClr val="ffffff"/>
                </a:solidFill>
                <a:uFillTx/>
                <a:latin typeface="Trebuchet MS"/>
              </a:rPr>
              <a:t>metrics</a:t>
            </a:r>
            <a:r>
              <a:rPr b="0" lang="en-US" sz="2000" spc="-91" strike="noStrike" u="none">
                <a:solidFill>
                  <a:srgbClr val="ffffff"/>
                </a:solidFill>
                <a:uFillTx/>
                <a:latin typeface="Trebuchet MS"/>
              </a:rPr>
              <a:t> </a:t>
            </a:r>
            <a:r>
              <a:rPr b="0" lang="en-US" sz="2000" spc="-26" strike="noStrike" u="none">
                <a:solidFill>
                  <a:srgbClr val="ffffff"/>
                </a:solidFill>
                <a:uFillTx/>
                <a:latin typeface="Trebuchet MS"/>
              </a:rPr>
              <a:t>are </a:t>
            </a:r>
            <a:r>
              <a:rPr b="0" lang="en-US" sz="2000" spc="99" strike="noStrike" u="none">
                <a:solidFill>
                  <a:srgbClr val="ffffff"/>
                </a:solidFill>
                <a:uFillTx/>
                <a:latin typeface="Trebuchet MS"/>
              </a:rPr>
              <a:t>used</a:t>
            </a:r>
            <a:r>
              <a:rPr b="0" lang="en-US" sz="2000" spc="-119" strike="noStrike" u="none">
                <a:solidFill>
                  <a:srgbClr val="ffffff"/>
                </a:solidFill>
                <a:uFillTx/>
                <a:latin typeface="Trebuchet MS"/>
              </a:rPr>
              <a:t> </a:t>
            </a:r>
            <a:r>
              <a:rPr b="0" lang="en-US" sz="2000" strike="noStrike" u="none">
                <a:solidFill>
                  <a:srgbClr val="ffffff"/>
                </a:solidFill>
                <a:uFillTx/>
                <a:latin typeface="Trebuchet MS"/>
              </a:rPr>
              <a:t>for</a:t>
            </a:r>
            <a:r>
              <a:rPr b="0" lang="en-US" sz="2000" spc="-105" strike="noStrike" u="none">
                <a:solidFill>
                  <a:srgbClr val="ffffff"/>
                </a:solidFill>
                <a:uFillTx/>
                <a:latin typeface="Trebuchet MS"/>
              </a:rPr>
              <a:t> </a:t>
            </a:r>
            <a:r>
              <a:rPr b="0" lang="en-US" sz="2000" spc="-11" strike="noStrike" u="none">
                <a:solidFill>
                  <a:srgbClr val="ffffff"/>
                </a:solidFill>
                <a:uFillTx/>
                <a:latin typeface="Trebuchet MS"/>
              </a:rPr>
              <a:t>performance evaluation.</a:t>
            </a:r>
            <a:endParaRPr b="0" lang="en-US" sz="20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object 2"/>
          <p:cNvSpPr/>
          <p:nvPr/>
        </p:nvSpPr>
        <p:spPr>
          <a:xfrm>
            <a:off x="297000" y="6433560"/>
            <a:ext cx="69876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6"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144" name="object 3"/>
          <p:cNvSpPr/>
          <p:nvPr/>
        </p:nvSpPr>
        <p:spPr>
          <a:xfrm>
            <a:off x="428400" y="1420920"/>
            <a:ext cx="10936080" cy="4643280"/>
          </a:xfrm>
          <a:prstGeom prst="rect">
            <a:avLst/>
          </a:prstGeom>
          <a:noFill/>
          <a:ln w="0">
            <a:noFill/>
          </a:ln>
        </p:spPr>
        <p:style>
          <a:lnRef idx="0"/>
          <a:fillRef idx="0"/>
          <a:effectRef idx="0"/>
          <a:fontRef idx="minor"/>
        </p:style>
        <p:txBody>
          <a:bodyPr lIns="0" rIns="0" tIns="5760" bIns="0" anchor="t">
            <a:spAutoFit/>
          </a:bodyPr>
          <a:p>
            <a:pPr marL="469800" indent="-457920" defTabSz="914400">
              <a:lnSpc>
                <a:spcPct val="102000"/>
              </a:lnSpc>
              <a:spcBef>
                <a:spcPts val="45"/>
              </a:spcBef>
              <a:buClr>
                <a:srgbClr val="464646"/>
              </a:buClr>
              <a:buFont typeface="Arial MT"/>
              <a:buChar char="•"/>
              <a:tabLst>
                <a:tab algn="l" pos="469800"/>
              </a:tabLst>
            </a:pPr>
            <a:r>
              <a:rPr b="0" lang="en-US" sz="2750" strike="noStrike" u="none">
                <a:solidFill>
                  <a:srgbClr val="464646"/>
                </a:solidFill>
                <a:uFillTx/>
                <a:latin typeface="Trebuchet MS"/>
              </a:rPr>
              <a:t>LoRA</a:t>
            </a:r>
            <a:r>
              <a:rPr b="0" lang="en-US" sz="2750" spc="-79" strike="noStrike" u="none">
                <a:solidFill>
                  <a:srgbClr val="464646"/>
                </a:solidFill>
                <a:uFillTx/>
                <a:latin typeface="Trebuchet MS"/>
              </a:rPr>
              <a:t> </a:t>
            </a:r>
            <a:r>
              <a:rPr b="0" lang="en-US" sz="2750" spc="91" strike="noStrike" u="none">
                <a:solidFill>
                  <a:srgbClr val="9bba58"/>
                </a:solidFill>
                <a:uFillTx/>
                <a:latin typeface="Trebuchet MS"/>
              </a:rPr>
              <a:t>reduces</a:t>
            </a:r>
            <a:r>
              <a:rPr b="0" lang="en-US" sz="2750" spc="-71" strike="noStrike" u="none">
                <a:solidFill>
                  <a:srgbClr val="9bba58"/>
                </a:solidFill>
                <a:uFillTx/>
                <a:latin typeface="Trebuchet MS"/>
              </a:rPr>
              <a:t> </a:t>
            </a:r>
            <a:r>
              <a:rPr b="0" lang="en-US" sz="2750" strike="noStrike" u="none">
                <a:solidFill>
                  <a:srgbClr val="464646"/>
                </a:solidFill>
                <a:uFillTx/>
                <a:latin typeface="Trebuchet MS"/>
              </a:rPr>
              <a:t>the</a:t>
            </a:r>
            <a:r>
              <a:rPr b="0" lang="en-US" sz="2750" spc="-40" strike="noStrike" u="none">
                <a:solidFill>
                  <a:srgbClr val="464646"/>
                </a:solidFill>
                <a:uFillTx/>
                <a:latin typeface="Trebuchet MS"/>
              </a:rPr>
              <a:t> </a:t>
            </a:r>
            <a:r>
              <a:rPr b="0" lang="en-US" sz="2750" spc="54" strike="noStrike" u="none">
                <a:solidFill>
                  <a:srgbClr val="464646"/>
                </a:solidFill>
                <a:uFillTx/>
                <a:latin typeface="Trebuchet MS"/>
              </a:rPr>
              <a:t>trainable</a:t>
            </a:r>
            <a:r>
              <a:rPr b="0" lang="en-US" sz="2750" spc="-40" strike="noStrike" u="none">
                <a:solidFill>
                  <a:srgbClr val="464646"/>
                </a:solidFill>
                <a:uFillTx/>
                <a:latin typeface="Trebuchet MS"/>
              </a:rPr>
              <a:t> </a:t>
            </a:r>
            <a:r>
              <a:rPr b="0" lang="en-US" sz="2750" spc="85" strike="noStrike" u="none">
                <a:solidFill>
                  <a:srgbClr val="464646"/>
                </a:solidFill>
                <a:uFillTx/>
                <a:latin typeface="Trebuchet MS"/>
              </a:rPr>
              <a:t>parameters</a:t>
            </a:r>
            <a:r>
              <a:rPr b="0" lang="en-US" sz="2750" spc="-65" strike="noStrike" u="none">
                <a:solidFill>
                  <a:srgbClr val="464646"/>
                </a:solidFill>
                <a:uFillTx/>
                <a:latin typeface="Trebuchet MS"/>
              </a:rPr>
              <a:t> </a:t>
            </a:r>
            <a:r>
              <a:rPr b="0" lang="en-US" sz="2750" spc="145" strike="noStrike" u="none">
                <a:solidFill>
                  <a:srgbClr val="464646"/>
                </a:solidFill>
                <a:uFillTx/>
                <a:latin typeface="Trebuchet MS"/>
              </a:rPr>
              <a:t>and</a:t>
            </a:r>
            <a:r>
              <a:rPr b="0" lang="en-US" sz="2750" spc="-45" strike="noStrike" u="none">
                <a:solidFill>
                  <a:srgbClr val="464646"/>
                </a:solidFill>
                <a:uFillTx/>
                <a:latin typeface="Trebuchet MS"/>
              </a:rPr>
              <a:t> </a:t>
            </a:r>
            <a:r>
              <a:rPr b="0" lang="en-US" sz="2750" spc="91" strike="noStrike" u="none">
                <a:solidFill>
                  <a:srgbClr val="464646"/>
                </a:solidFill>
                <a:uFillTx/>
                <a:latin typeface="Trebuchet MS"/>
              </a:rPr>
              <a:t>memory requirements</a:t>
            </a:r>
            <a:r>
              <a:rPr b="0" lang="en-US" sz="2750" spc="-54" strike="noStrike" u="none">
                <a:solidFill>
                  <a:srgbClr val="464646"/>
                </a:solidFill>
                <a:uFillTx/>
                <a:latin typeface="Trebuchet MS"/>
              </a:rPr>
              <a:t> </a:t>
            </a:r>
            <a:r>
              <a:rPr b="0" lang="en-US" sz="2750" strike="noStrike" u="none">
                <a:solidFill>
                  <a:srgbClr val="464646"/>
                </a:solidFill>
                <a:uFillTx/>
                <a:latin typeface="Trebuchet MS"/>
              </a:rPr>
              <a:t>while</a:t>
            </a:r>
            <a:r>
              <a:rPr b="0" lang="en-US" sz="2750" spc="-40" strike="noStrike" u="none">
                <a:solidFill>
                  <a:srgbClr val="464646"/>
                </a:solidFill>
                <a:uFillTx/>
                <a:latin typeface="Trebuchet MS"/>
              </a:rPr>
              <a:t> </a:t>
            </a:r>
            <a:r>
              <a:rPr b="0" lang="en-US" sz="2750" spc="145" strike="noStrike" u="none">
                <a:solidFill>
                  <a:srgbClr val="464646"/>
                </a:solidFill>
                <a:uFillTx/>
                <a:latin typeface="Trebuchet MS"/>
              </a:rPr>
              <a:t>maintaining</a:t>
            </a:r>
            <a:r>
              <a:rPr b="0" lang="en-US" sz="2750" spc="-31" strike="noStrike" u="none">
                <a:solidFill>
                  <a:srgbClr val="464646"/>
                </a:solidFill>
                <a:uFillTx/>
                <a:latin typeface="Trebuchet MS"/>
              </a:rPr>
              <a:t> </a:t>
            </a:r>
            <a:r>
              <a:rPr b="0" lang="en-US" sz="2750" spc="119" strike="noStrike" u="none">
                <a:solidFill>
                  <a:srgbClr val="464646"/>
                </a:solidFill>
                <a:uFillTx/>
                <a:latin typeface="Trebuchet MS"/>
              </a:rPr>
              <a:t>good</a:t>
            </a:r>
            <a:r>
              <a:rPr b="0" lang="en-US" sz="2750" spc="-111" strike="noStrike" u="none">
                <a:solidFill>
                  <a:srgbClr val="464646"/>
                </a:solidFill>
                <a:uFillTx/>
                <a:latin typeface="Trebuchet MS"/>
              </a:rPr>
              <a:t> </a:t>
            </a:r>
            <a:r>
              <a:rPr b="0" lang="en-US" sz="2750" spc="-11" strike="noStrike" u="none">
                <a:solidFill>
                  <a:srgbClr val="464646"/>
                </a:solidFill>
                <a:uFillTx/>
                <a:latin typeface="Trebuchet MS"/>
              </a:rPr>
              <a:t>performance.</a:t>
            </a:r>
            <a:endParaRPr b="0" lang="en-US" sz="2750" strike="noStrike" u="none">
              <a:solidFill>
                <a:srgbClr val="000000"/>
              </a:solidFill>
              <a:uFillTx/>
              <a:latin typeface="Arial"/>
            </a:endParaRPr>
          </a:p>
          <a:p>
            <a:pPr defTabSz="914400">
              <a:lnSpc>
                <a:spcPct val="100000"/>
              </a:lnSpc>
              <a:spcBef>
                <a:spcPts val="1466"/>
              </a:spcBef>
              <a:tabLst>
                <a:tab algn="l" pos="469800"/>
              </a:tabLst>
            </a:pPr>
            <a:endParaRPr b="0" lang="en-US" sz="2750" strike="noStrike" u="none">
              <a:solidFill>
                <a:srgbClr val="000000"/>
              </a:solidFill>
              <a:uFillTx/>
              <a:latin typeface="Arial"/>
            </a:endParaRPr>
          </a:p>
          <a:p>
            <a:pPr marL="469800" indent="-457920" defTabSz="914400">
              <a:lnSpc>
                <a:spcPct val="102000"/>
              </a:lnSpc>
              <a:buClr>
                <a:srgbClr val="464646"/>
              </a:buClr>
              <a:buFont typeface="Arial MT"/>
              <a:buChar char="•"/>
              <a:tabLst>
                <a:tab algn="l" pos="469800"/>
              </a:tabLst>
            </a:pPr>
            <a:r>
              <a:rPr b="0" lang="en-US" sz="2750" strike="noStrike" u="none">
                <a:solidFill>
                  <a:srgbClr val="464646"/>
                </a:solidFill>
                <a:uFillTx/>
                <a:latin typeface="Trebuchet MS"/>
              </a:rPr>
              <a:t>LoRA</a:t>
            </a:r>
            <a:r>
              <a:rPr b="0" lang="en-US" sz="2750" spc="-99" strike="noStrike" u="none">
                <a:solidFill>
                  <a:srgbClr val="464646"/>
                </a:solidFill>
                <a:uFillTx/>
                <a:latin typeface="Trebuchet MS"/>
              </a:rPr>
              <a:t> </a:t>
            </a:r>
            <a:r>
              <a:rPr b="0" lang="en-US" sz="2750" spc="181" strike="noStrike" u="none">
                <a:solidFill>
                  <a:srgbClr val="464646"/>
                </a:solidFill>
                <a:uFillTx/>
                <a:latin typeface="Trebuchet MS"/>
              </a:rPr>
              <a:t>adds</a:t>
            </a:r>
            <a:r>
              <a:rPr b="0" lang="en-US" sz="2750" spc="-74" strike="noStrike" u="none">
                <a:solidFill>
                  <a:srgbClr val="464646"/>
                </a:solidFill>
                <a:uFillTx/>
                <a:latin typeface="Trebuchet MS"/>
              </a:rPr>
              <a:t> </a:t>
            </a:r>
            <a:r>
              <a:rPr b="0" lang="en-US" sz="2750" spc="125" strike="noStrike" u="none">
                <a:solidFill>
                  <a:srgbClr val="4f81bc"/>
                </a:solidFill>
                <a:uFillTx/>
                <a:latin typeface="Trebuchet MS"/>
              </a:rPr>
              <a:t>pairs</a:t>
            </a:r>
            <a:r>
              <a:rPr b="0" lang="en-US" sz="2750" spc="-65" strike="noStrike" u="none">
                <a:solidFill>
                  <a:srgbClr val="4f81bc"/>
                </a:solidFill>
                <a:uFillTx/>
                <a:latin typeface="Trebuchet MS"/>
              </a:rPr>
              <a:t> </a:t>
            </a:r>
            <a:r>
              <a:rPr b="0" lang="en-US" sz="2750" strike="noStrike" u="none">
                <a:solidFill>
                  <a:srgbClr val="4f81bc"/>
                </a:solidFill>
                <a:uFillTx/>
                <a:latin typeface="Trebuchet MS"/>
              </a:rPr>
              <a:t>of</a:t>
            </a:r>
            <a:r>
              <a:rPr b="0" lang="en-US" sz="2750" spc="-125" strike="noStrike" u="none">
                <a:solidFill>
                  <a:srgbClr val="4f81bc"/>
                </a:solidFill>
                <a:uFillTx/>
                <a:latin typeface="Trebuchet MS"/>
              </a:rPr>
              <a:t> </a:t>
            </a:r>
            <a:r>
              <a:rPr b="0" lang="en-US" sz="2750" spc="125" strike="noStrike" u="none">
                <a:solidFill>
                  <a:srgbClr val="4f81bc"/>
                </a:solidFill>
                <a:uFillTx/>
                <a:latin typeface="Trebuchet MS"/>
              </a:rPr>
              <a:t>rank</a:t>
            </a:r>
            <a:r>
              <a:rPr b="0" lang="en-US" sz="2750" spc="-65" strike="noStrike" u="none">
                <a:solidFill>
                  <a:srgbClr val="4f81bc"/>
                </a:solidFill>
                <a:uFillTx/>
                <a:latin typeface="Trebuchet MS"/>
              </a:rPr>
              <a:t> </a:t>
            </a:r>
            <a:r>
              <a:rPr b="0" lang="en-US" sz="2750" spc="113" strike="noStrike" u="none">
                <a:solidFill>
                  <a:srgbClr val="4f81bc"/>
                </a:solidFill>
                <a:uFillTx/>
                <a:latin typeface="Trebuchet MS"/>
              </a:rPr>
              <a:t>decomposition</a:t>
            </a:r>
            <a:r>
              <a:rPr b="0" lang="en-US" sz="2750" spc="-91" strike="noStrike" u="none">
                <a:solidFill>
                  <a:srgbClr val="4f81bc"/>
                </a:solidFill>
                <a:uFillTx/>
                <a:latin typeface="Trebuchet MS"/>
              </a:rPr>
              <a:t> </a:t>
            </a:r>
            <a:r>
              <a:rPr b="0" lang="en-US" sz="2750" spc="71" strike="noStrike" u="none">
                <a:solidFill>
                  <a:srgbClr val="4f81bc"/>
                </a:solidFill>
                <a:uFillTx/>
                <a:latin typeface="Trebuchet MS"/>
              </a:rPr>
              <a:t>weight</a:t>
            </a:r>
            <a:r>
              <a:rPr b="0" lang="en-US" sz="2750" spc="-130" strike="noStrike" u="none">
                <a:solidFill>
                  <a:srgbClr val="4f81bc"/>
                </a:solidFill>
                <a:uFillTx/>
                <a:latin typeface="Trebuchet MS"/>
              </a:rPr>
              <a:t> </a:t>
            </a:r>
            <a:r>
              <a:rPr b="0" lang="en-US" sz="2750" spc="105" strike="noStrike" u="none">
                <a:solidFill>
                  <a:srgbClr val="4f81bc"/>
                </a:solidFill>
                <a:uFillTx/>
                <a:latin typeface="Trebuchet MS"/>
              </a:rPr>
              <a:t>matrices</a:t>
            </a:r>
            <a:r>
              <a:rPr b="0" lang="en-US" sz="2750" spc="26" strike="noStrike" u="none">
                <a:solidFill>
                  <a:srgbClr val="4f81bc"/>
                </a:solidFill>
                <a:uFillTx/>
                <a:latin typeface="Trebuchet MS"/>
              </a:rPr>
              <a:t> </a:t>
            </a:r>
            <a:r>
              <a:rPr b="0" lang="en-US" sz="2750" spc="34" strike="noStrike" u="none">
                <a:solidFill>
                  <a:srgbClr val="464646"/>
                </a:solidFill>
                <a:uFillTx/>
                <a:latin typeface="Trebuchet MS"/>
              </a:rPr>
              <a:t>(called </a:t>
            </a:r>
            <a:r>
              <a:rPr b="0" lang="en-US" sz="2750" spc="91" strike="noStrike" u="none">
                <a:solidFill>
                  <a:srgbClr val="464646"/>
                </a:solidFill>
                <a:uFillTx/>
                <a:latin typeface="Trebuchet MS"/>
              </a:rPr>
              <a:t>update</a:t>
            </a:r>
            <a:r>
              <a:rPr b="0" lang="en-US" sz="2750" spc="-65" strike="noStrike" u="none">
                <a:solidFill>
                  <a:srgbClr val="464646"/>
                </a:solidFill>
                <a:uFillTx/>
                <a:latin typeface="Trebuchet MS"/>
              </a:rPr>
              <a:t> </a:t>
            </a:r>
            <a:r>
              <a:rPr b="0" lang="en-US" sz="2750" spc="96" strike="noStrike" u="none">
                <a:solidFill>
                  <a:srgbClr val="464646"/>
                </a:solidFill>
                <a:uFillTx/>
                <a:latin typeface="Trebuchet MS"/>
              </a:rPr>
              <a:t>matrices)</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79" strike="noStrike" u="none">
                <a:solidFill>
                  <a:srgbClr val="464646"/>
                </a:solidFill>
                <a:uFillTx/>
                <a:latin typeface="Trebuchet MS"/>
              </a:rPr>
              <a:t> </a:t>
            </a:r>
            <a:r>
              <a:rPr b="0" lang="en-US" sz="2750" spc="91" strike="noStrike" u="none">
                <a:solidFill>
                  <a:srgbClr val="464646"/>
                </a:solidFill>
                <a:uFillTx/>
                <a:latin typeface="Trebuchet MS"/>
              </a:rPr>
              <a:t>each</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layer</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0" strike="noStrike" u="none">
                <a:solidFill>
                  <a:srgbClr val="464646"/>
                </a:solidFill>
                <a:uFillTx/>
                <a:latin typeface="Trebuchet MS"/>
              </a:rPr>
              <a:t> </a:t>
            </a:r>
            <a:r>
              <a:rPr b="0" lang="en-US" sz="2750" spc="-20" strike="noStrike" u="none">
                <a:solidFill>
                  <a:srgbClr val="464646"/>
                </a:solidFill>
                <a:uFillTx/>
                <a:latin typeface="Trebuchet MS"/>
              </a:rPr>
              <a:t>LLM.</a:t>
            </a:r>
            <a:endParaRPr b="0" lang="en-US" sz="2750" strike="noStrike" u="none">
              <a:solidFill>
                <a:srgbClr val="000000"/>
              </a:solidFill>
              <a:uFillTx/>
              <a:latin typeface="Arial"/>
            </a:endParaRPr>
          </a:p>
          <a:p>
            <a:pPr defTabSz="914400">
              <a:lnSpc>
                <a:spcPct val="100000"/>
              </a:lnSpc>
              <a:spcBef>
                <a:spcPts val="1536"/>
              </a:spcBef>
              <a:tabLst>
                <a:tab algn="l" pos="469800"/>
              </a:tabLst>
            </a:pPr>
            <a:endParaRPr b="0" lang="en-US" sz="2750" strike="noStrike" u="none">
              <a:solidFill>
                <a:srgbClr val="000000"/>
              </a:solidFill>
              <a:uFillTx/>
              <a:latin typeface="Arial"/>
            </a:endParaRPr>
          </a:p>
          <a:p>
            <a:pPr marL="469800" indent="-457920" defTabSz="914400">
              <a:lnSpc>
                <a:spcPct val="102000"/>
              </a:lnSpc>
              <a:buClr>
                <a:srgbClr val="464646"/>
              </a:buClr>
              <a:buFont typeface="Arial MT"/>
              <a:buChar char="•"/>
              <a:tabLst>
                <a:tab algn="l" pos="469800"/>
              </a:tabLst>
            </a:pPr>
            <a:r>
              <a:rPr b="0" lang="en-US" sz="2750" strike="noStrike" u="none">
                <a:solidFill>
                  <a:srgbClr val="464646"/>
                </a:solidFill>
                <a:uFillTx/>
                <a:latin typeface="Trebuchet MS"/>
              </a:rPr>
              <a:t>Only</a:t>
            </a:r>
            <a:r>
              <a:rPr b="0" lang="en-US" sz="2750" spc="-20"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30" strike="noStrike" u="none">
                <a:solidFill>
                  <a:srgbClr val="464646"/>
                </a:solidFill>
                <a:uFillTx/>
                <a:latin typeface="Trebuchet MS"/>
              </a:rPr>
              <a:t> </a:t>
            </a:r>
            <a:r>
              <a:rPr b="0" lang="en-US" sz="2750" spc="91" strike="noStrike" u="none">
                <a:solidFill>
                  <a:srgbClr val="464646"/>
                </a:solidFill>
                <a:uFillTx/>
                <a:latin typeface="Trebuchet MS"/>
              </a:rPr>
              <a:t>update</a:t>
            </a:r>
            <a:r>
              <a:rPr b="0" lang="en-US" sz="2750" spc="-125" strike="noStrike" u="none">
                <a:solidFill>
                  <a:srgbClr val="464646"/>
                </a:solidFill>
                <a:uFillTx/>
                <a:latin typeface="Trebuchet MS"/>
              </a:rPr>
              <a:t> </a:t>
            </a:r>
            <a:r>
              <a:rPr b="0" lang="en-US" sz="2750" spc="54" strike="noStrike" u="none">
                <a:solidFill>
                  <a:srgbClr val="464646"/>
                </a:solidFill>
                <a:uFillTx/>
                <a:latin typeface="Trebuchet MS"/>
              </a:rPr>
              <a:t>matrices,</a:t>
            </a:r>
            <a:r>
              <a:rPr b="0" lang="en-US" sz="2750" spc="-60" strike="noStrike" u="none">
                <a:solidFill>
                  <a:srgbClr val="464646"/>
                </a:solidFill>
                <a:uFillTx/>
                <a:latin typeface="Trebuchet MS"/>
              </a:rPr>
              <a:t> </a:t>
            </a:r>
            <a:r>
              <a:rPr b="0" lang="en-US" sz="2750" spc="105" strike="noStrike" u="none">
                <a:solidFill>
                  <a:srgbClr val="464646"/>
                </a:solidFill>
                <a:uFillTx/>
                <a:latin typeface="Trebuchet MS"/>
              </a:rPr>
              <a:t>which</a:t>
            </a:r>
            <a:r>
              <a:rPr b="0" lang="en-US" sz="2750" spc="-79" strike="noStrike" u="none">
                <a:solidFill>
                  <a:srgbClr val="464646"/>
                </a:solidFill>
                <a:uFillTx/>
                <a:latin typeface="Trebuchet MS"/>
              </a:rPr>
              <a:t> </a:t>
            </a:r>
            <a:r>
              <a:rPr b="0" lang="en-US" sz="2750" spc="79" strike="noStrike" u="none">
                <a:solidFill>
                  <a:srgbClr val="464646"/>
                </a:solidFill>
                <a:uFillTx/>
                <a:latin typeface="Trebuchet MS"/>
              </a:rPr>
              <a:t>have</a:t>
            </a:r>
            <a:r>
              <a:rPr b="0" lang="en-US" sz="2750" spc="-40" strike="noStrike" u="none">
                <a:solidFill>
                  <a:srgbClr val="464646"/>
                </a:solidFill>
                <a:uFillTx/>
                <a:latin typeface="Trebuchet MS"/>
              </a:rPr>
              <a:t> </a:t>
            </a:r>
            <a:r>
              <a:rPr b="0" lang="en-US" sz="2750" spc="105" strike="noStrike" u="none">
                <a:solidFill>
                  <a:srgbClr val="9bba58"/>
                </a:solidFill>
                <a:uFillTx/>
                <a:latin typeface="Trebuchet MS"/>
              </a:rPr>
              <a:t>significantly</a:t>
            </a:r>
            <a:r>
              <a:rPr b="0" lang="en-US" sz="2750" spc="-85" strike="noStrike" u="none">
                <a:solidFill>
                  <a:srgbClr val="9bba58"/>
                </a:solidFill>
                <a:uFillTx/>
                <a:latin typeface="Trebuchet MS"/>
              </a:rPr>
              <a:t> </a:t>
            </a:r>
            <a:r>
              <a:rPr b="0" lang="en-US" sz="2750" spc="-11" strike="noStrike" u="none">
                <a:solidFill>
                  <a:srgbClr val="464646"/>
                </a:solidFill>
                <a:uFillTx/>
                <a:latin typeface="Trebuchet MS"/>
              </a:rPr>
              <a:t>fewer </a:t>
            </a:r>
            <a:r>
              <a:rPr b="0" lang="en-US" sz="2750" spc="85" strike="noStrike" u="none">
                <a:solidFill>
                  <a:srgbClr val="464646"/>
                </a:solidFill>
                <a:uFillTx/>
                <a:latin typeface="Trebuchet MS"/>
              </a:rPr>
              <a:t>parameters</a:t>
            </a:r>
            <a:r>
              <a:rPr b="0" lang="en-US" sz="2750" spc="-85" strike="noStrike" u="none">
                <a:solidFill>
                  <a:srgbClr val="464646"/>
                </a:solidFill>
                <a:uFillTx/>
                <a:latin typeface="Trebuchet MS"/>
              </a:rPr>
              <a:t> </a:t>
            </a:r>
            <a:r>
              <a:rPr b="0" lang="en-US" sz="2750" spc="113" strike="noStrike" u="none">
                <a:solidFill>
                  <a:srgbClr val="464646"/>
                </a:solidFill>
                <a:uFillTx/>
                <a:latin typeface="Trebuchet MS"/>
              </a:rPr>
              <a:t>than</a:t>
            </a:r>
            <a:r>
              <a:rPr b="0" lang="en-US" sz="2750" spc="-79"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60" strike="noStrike" u="none">
                <a:solidFill>
                  <a:srgbClr val="464646"/>
                </a:solidFill>
                <a:uFillTx/>
                <a:latin typeface="Trebuchet MS"/>
              </a:rPr>
              <a:t> </a:t>
            </a:r>
            <a:r>
              <a:rPr b="0" lang="en-US" sz="2750" spc="85" strike="noStrike" u="none">
                <a:solidFill>
                  <a:srgbClr val="464646"/>
                </a:solidFill>
                <a:uFillTx/>
                <a:latin typeface="Trebuchet MS"/>
              </a:rPr>
              <a:t>original</a:t>
            </a:r>
            <a:r>
              <a:rPr b="0" lang="en-US" sz="2750" spc="-96" strike="noStrike" u="none">
                <a:solidFill>
                  <a:srgbClr val="464646"/>
                </a:solidFill>
                <a:uFillTx/>
                <a:latin typeface="Trebuchet MS"/>
              </a:rPr>
              <a:t> </a:t>
            </a:r>
            <a:r>
              <a:rPr b="0" lang="en-US" sz="2750" spc="96" strike="noStrike" u="none">
                <a:solidFill>
                  <a:srgbClr val="464646"/>
                </a:solidFill>
                <a:uFillTx/>
                <a:latin typeface="Trebuchet MS"/>
              </a:rPr>
              <a:t>model</a:t>
            </a:r>
            <a:r>
              <a:rPr b="0" lang="en-US" sz="2750" spc="-96" strike="noStrike" u="none">
                <a:solidFill>
                  <a:srgbClr val="464646"/>
                </a:solidFill>
                <a:uFillTx/>
                <a:latin typeface="Trebuchet MS"/>
              </a:rPr>
              <a:t> </a:t>
            </a:r>
            <a:r>
              <a:rPr b="0" lang="en-US" sz="2750" spc="51" strike="noStrike" u="none">
                <a:solidFill>
                  <a:srgbClr val="464646"/>
                </a:solidFill>
                <a:uFillTx/>
                <a:latin typeface="Trebuchet MS"/>
              </a:rPr>
              <a:t>weights,</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are</a:t>
            </a:r>
            <a:r>
              <a:rPr b="0" lang="en-US" sz="2750" spc="-60" strike="noStrike" u="none">
                <a:solidFill>
                  <a:srgbClr val="464646"/>
                </a:solidFill>
                <a:uFillTx/>
                <a:latin typeface="Trebuchet MS"/>
              </a:rPr>
              <a:t> </a:t>
            </a:r>
            <a:r>
              <a:rPr b="0" lang="en-US" sz="2750" spc="-11" strike="noStrike" u="none">
                <a:solidFill>
                  <a:srgbClr val="464646"/>
                </a:solidFill>
                <a:uFillTx/>
                <a:latin typeface="Trebuchet MS"/>
              </a:rPr>
              <a:t>trained.</a:t>
            </a:r>
            <a:endParaRPr b="0" lang="en-US" sz="2750" strike="noStrike" u="none">
              <a:solidFill>
                <a:srgbClr val="000000"/>
              </a:solidFill>
              <a:uFillTx/>
              <a:latin typeface="Arial"/>
            </a:endParaRPr>
          </a:p>
        </p:txBody>
      </p:sp>
      <p:sp>
        <p:nvSpPr>
          <p:cNvPr id="1145" name="object 4"/>
          <p:cNvSpPr/>
          <p:nvPr/>
        </p:nvSpPr>
        <p:spPr>
          <a:xfrm>
            <a:off x="11709720" y="6478560"/>
            <a:ext cx="20088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34" strike="noStrike" u="none">
                <a:solidFill>
                  <a:srgbClr val="888888"/>
                </a:solidFill>
                <a:uFillTx/>
                <a:latin typeface="Trebuchet MS"/>
              </a:rPr>
              <a:t>60</a:t>
            </a:r>
            <a:endParaRPr b="0" lang="en-US" sz="1200" strike="noStrike" u="none">
              <a:solidFill>
                <a:srgbClr val="000000"/>
              </a:solidFill>
              <a:uFillTx/>
              <a:latin typeface="Arial"/>
            </a:endParaRPr>
          </a:p>
        </p:txBody>
      </p:sp>
      <p:sp>
        <p:nvSpPr>
          <p:cNvPr id="1146"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trike="noStrike" u="none">
                <a:solidFill>
                  <a:schemeClr val="dk1"/>
                </a:solidFill>
                <a:uFillTx/>
                <a:latin typeface="Calibri Light"/>
              </a:rPr>
              <a:t>LoRA</a:t>
            </a:r>
            <a:r>
              <a:rPr b="0" lang="en-US" sz="4400" spc="-99" strike="noStrike" u="none">
                <a:solidFill>
                  <a:schemeClr val="dk1"/>
                </a:solidFill>
                <a:uFillTx/>
                <a:latin typeface="Calibri Light"/>
              </a:rPr>
              <a:t> </a:t>
            </a:r>
            <a:r>
              <a:rPr b="0" lang="en-US" sz="3200" strike="noStrike" u="none">
                <a:solidFill>
                  <a:schemeClr val="dk1"/>
                </a:solidFill>
                <a:uFillTx/>
                <a:latin typeface="Calibri Light"/>
              </a:rPr>
              <a:t>-</a:t>
            </a:r>
            <a:r>
              <a:rPr b="0" lang="en-US" sz="3200" spc="-145" strike="noStrike" u="none">
                <a:solidFill>
                  <a:schemeClr val="dk1"/>
                </a:solidFill>
                <a:uFillTx/>
                <a:latin typeface="Calibri Light"/>
              </a:rPr>
              <a:t> </a:t>
            </a:r>
            <a:r>
              <a:rPr b="0" lang="en-US" sz="3200" spc="181" strike="noStrike" u="none">
                <a:solidFill>
                  <a:schemeClr val="dk1"/>
                </a:solidFill>
                <a:uFillTx/>
                <a:latin typeface="Calibri Light"/>
              </a:rPr>
              <a:t>Summary</a:t>
            </a:r>
            <a:endParaRPr b="0" lang="en-US" sz="32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object 2"/>
          <p:cNvSpPr/>
          <p:nvPr/>
        </p:nvSpPr>
        <p:spPr>
          <a:xfrm>
            <a:off x="297000" y="6433560"/>
            <a:ext cx="69876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6"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148" name="PlaceHolder 1"/>
          <p:cNvSpPr>
            <a:spLocks noGrp="1"/>
          </p:cNvSpPr>
          <p:nvPr>
            <p:ph type="title"/>
          </p:nvPr>
        </p:nvSpPr>
        <p:spPr>
          <a:xfrm>
            <a:off x="838080" y="235800"/>
            <a:ext cx="10515240" cy="694080"/>
          </a:xfrm>
          <a:prstGeom prst="rect">
            <a:avLst/>
          </a:prstGeom>
          <a:noFill/>
          <a:ln w="0">
            <a:noFill/>
          </a:ln>
        </p:spPr>
        <p:txBody>
          <a:bodyPr lIns="0" rIns="0" tIns="16560" bIns="0" anchor="ctr">
            <a:noAutofit/>
          </a:bodyPr>
          <a:p>
            <a:pPr indent="0">
              <a:buNone/>
            </a:pPr>
            <a:endParaRPr b="0" lang="en-US" sz="4400" strike="noStrike" u="none">
              <a:solidFill>
                <a:schemeClr val="dk1"/>
              </a:solidFill>
              <a:uFillTx/>
              <a:latin typeface="Calibri Light"/>
            </a:endParaRPr>
          </a:p>
        </p:txBody>
      </p:sp>
      <p:sp>
        <p:nvSpPr>
          <p:cNvPr id="1149" name="object 4"/>
          <p:cNvSpPr/>
          <p:nvPr/>
        </p:nvSpPr>
        <p:spPr>
          <a:xfrm>
            <a:off x="428400" y="1219680"/>
            <a:ext cx="3816000" cy="1040760"/>
          </a:xfrm>
          <a:prstGeom prst="rect">
            <a:avLst/>
          </a:prstGeom>
          <a:noFill/>
          <a:ln w="0">
            <a:noFill/>
          </a:ln>
        </p:spPr>
        <p:style>
          <a:lnRef idx="0"/>
          <a:fillRef idx="0"/>
          <a:effectRef idx="0"/>
          <a:fontRef idx="minor"/>
        </p:style>
        <p:txBody>
          <a:bodyPr lIns="0" rIns="0" tIns="107280" bIns="0" anchor="t">
            <a:spAutoFit/>
          </a:bodyPr>
          <a:p>
            <a:pPr defTabSz="914400">
              <a:lnSpc>
                <a:spcPct val="100000"/>
              </a:lnSpc>
              <a:spcBef>
                <a:spcPts val="845"/>
              </a:spcBef>
              <a:tabLst>
                <a:tab algn="l" pos="469800"/>
              </a:tabLst>
            </a:pPr>
            <a:endParaRPr b="0" lang="en-US" sz="2750" strike="noStrike" u="none">
              <a:solidFill>
                <a:srgbClr val="000000"/>
              </a:solidFill>
              <a:uFillTx/>
              <a:latin typeface="Arial"/>
            </a:endParaRPr>
          </a:p>
          <a:p>
            <a:pPr marL="469800" indent="-457200" defTabSz="914400">
              <a:lnSpc>
                <a:spcPct val="100000"/>
              </a:lnSpc>
              <a:spcBef>
                <a:spcPts val="754"/>
              </a:spcBef>
              <a:buClr>
                <a:srgbClr val="404040"/>
              </a:buClr>
              <a:buFont typeface="Arial MT"/>
              <a:buChar char="•"/>
              <a:tabLst>
                <a:tab algn="l" pos="469800"/>
              </a:tabLst>
            </a:pPr>
            <a:r>
              <a:rPr b="0" lang="en-US" sz="2750" spc="-11" strike="noStrike" u="none">
                <a:solidFill>
                  <a:srgbClr val="404040"/>
                </a:solidFill>
                <a:uFillTx/>
                <a:latin typeface="Trebuchet MS"/>
              </a:rPr>
              <a:t>QLoRA</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151" name="PlaceHolder 2"/>
          <p:cNvSpPr>
            <a:spLocks noGrp="1"/>
          </p:cNvSpPr>
          <p:nvPr>
            <p:ph type="ftr" idx="101"/>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152" name="PlaceHolder 3"/>
          <p:cNvSpPr>
            <a:spLocks noGrp="1"/>
          </p:cNvSpPr>
          <p:nvPr>
            <p:ph type="sldNum" idx="102"/>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62</a:t>
            </a:r>
            <a:endParaRPr b="0" lang="en-US" sz="1200" strike="noStrike" u="none">
              <a:solidFill>
                <a:srgbClr val="000000"/>
              </a:solidFill>
              <a:uFillTx/>
              <a:latin typeface="Times New Roman"/>
            </a:endParaRPr>
          </a:p>
        </p:txBody>
      </p:sp>
      <p:sp>
        <p:nvSpPr>
          <p:cNvPr id="1153" name="object 3"/>
          <p:cNvSpPr/>
          <p:nvPr/>
        </p:nvSpPr>
        <p:spPr>
          <a:xfrm>
            <a:off x="428400" y="1202760"/>
            <a:ext cx="11222640" cy="2742480"/>
          </a:xfrm>
          <a:prstGeom prst="rect">
            <a:avLst/>
          </a:prstGeom>
          <a:noFill/>
          <a:ln w="0">
            <a:noFill/>
          </a:ln>
        </p:spPr>
        <p:style>
          <a:lnRef idx="0"/>
          <a:fillRef idx="0"/>
          <a:effectRef idx="0"/>
          <a:fontRef idx="minor"/>
        </p:style>
        <p:txBody>
          <a:bodyPr lIns="0" rIns="0" tIns="6480" bIns="0" anchor="t">
            <a:spAutoFit/>
          </a:bodyPr>
          <a:p>
            <a:pPr marL="469800" indent="-457920" defTabSz="914400">
              <a:lnSpc>
                <a:spcPct val="102000"/>
              </a:lnSpc>
              <a:spcBef>
                <a:spcPts val="51"/>
              </a:spcBef>
              <a:buClr>
                <a:srgbClr val="464646"/>
              </a:buClr>
              <a:buFont typeface="Arial MT"/>
              <a:buChar char="•"/>
              <a:tabLst>
                <a:tab algn="l" pos="469800"/>
              </a:tabLst>
            </a:pPr>
            <a:r>
              <a:rPr b="0" lang="en-US" sz="2750" strike="noStrike" u="none">
                <a:solidFill>
                  <a:srgbClr val="464646"/>
                </a:solidFill>
                <a:uFillTx/>
                <a:latin typeface="Trebuchet MS"/>
              </a:rPr>
              <a:t>QLoRA</a:t>
            </a:r>
            <a:r>
              <a:rPr b="0" lang="en-US" sz="2750" spc="-96" strike="noStrike" u="none">
                <a:solidFill>
                  <a:srgbClr val="464646"/>
                </a:solidFill>
                <a:uFillTx/>
                <a:latin typeface="Trebuchet MS"/>
              </a:rPr>
              <a:t> </a:t>
            </a:r>
            <a:r>
              <a:rPr b="0" lang="en-US" sz="2750" spc="221" strike="noStrike" u="none">
                <a:solidFill>
                  <a:srgbClr val="464646"/>
                </a:solidFill>
                <a:uFillTx/>
                <a:latin typeface="Trebuchet MS"/>
              </a:rPr>
              <a:t>is</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130" strike="noStrike" u="none">
                <a:solidFill>
                  <a:srgbClr val="464646"/>
                </a:solidFill>
                <a:uFillTx/>
                <a:latin typeface="Trebuchet MS"/>
              </a:rPr>
              <a:t> </a:t>
            </a:r>
            <a:r>
              <a:rPr b="0" lang="en-US" sz="2750" spc="51" strike="noStrike" u="none">
                <a:solidFill>
                  <a:srgbClr val="464646"/>
                </a:solidFill>
                <a:uFillTx/>
                <a:latin typeface="Trebuchet MS"/>
              </a:rPr>
              <a:t>extended</a:t>
            </a:r>
            <a:r>
              <a:rPr b="0" lang="en-US" sz="2750" spc="-51" strike="noStrike" u="none">
                <a:solidFill>
                  <a:srgbClr val="464646"/>
                </a:solidFill>
                <a:uFillTx/>
                <a:latin typeface="Trebuchet MS"/>
              </a:rPr>
              <a:t> </a:t>
            </a:r>
            <a:r>
              <a:rPr b="0" lang="en-US" sz="2750" spc="99" strike="noStrike" u="none">
                <a:solidFill>
                  <a:srgbClr val="464646"/>
                </a:solidFill>
                <a:uFillTx/>
                <a:latin typeface="Trebuchet MS"/>
              </a:rPr>
              <a:t>version</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34" strike="noStrike" u="none">
                <a:solidFill>
                  <a:srgbClr val="464646"/>
                </a:solidFill>
                <a:uFillTx/>
                <a:latin typeface="Trebuchet MS"/>
              </a:rPr>
              <a:t> </a:t>
            </a:r>
            <a:r>
              <a:rPr b="0" lang="en-US" sz="2750" strike="noStrike" u="none">
                <a:solidFill>
                  <a:srgbClr val="464646"/>
                </a:solidFill>
                <a:uFillTx/>
                <a:latin typeface="Trebuchet MS"/>
              </a:rPr>
              <a:t>LoRA</a:t>
            </a:r>
            <a:r>
              <a:rPr b="0" lang="en-US" sz="2750" spc="-79" strike="noStrike" u="none">
                <a:solidFill>
                  <a:srgbClr val="464646"/>
                </a:solidFill>
                <a:uFillTx/>
                <a:latin typeface="Trebuchet MS"/>
              </a:rPr>
              <a:t> </a:t>
            </a:r>
            <a:r>
              <a:rPr b="0" lang="en-US" sz="2750" spc="119" strike="noStrike" u="none">
                <a:solidFill>
                  <a:srgbClr val="464646"/>
                </a:solidFill>
                <a:uFillTx/>
                <a:latin typeface="Trebuchet MS"/>
              </a:rPr>
              <a:t>which</a:t>
            </a:r>
            <a:r>
              <a:rPr b="0" lang="en-US" sz="2750" spc="-91" strike="noStrike" u="none">
                <a:solidFill>
                  <a:srgbClr val="464646"/>
                </a:solidFill>
                <a:uFillTx/>
                <a:latin typeface="Trebuchet MS"/>
              </a:rPr>
              <a:t> </a:t>
            </a:r>
            <a:r>
              <a:rPr b="0" lang="en-US" sz="2750" spc="111" strike="noStrike" u="none">
                <a:solidFill>
                  <a:srgbClr val="464646"/>
                </a:solidFill>
                <a:uFillTx/>
                <a:latin typeface="Trebuchet MS"/>
              </a:rPr>
              <a:t>works</a:t>
            </a:r>
            <a:r>
              <a:rPr b="0" lang="en-US" sz="2750" spc="-74" strike="noStrike" u="none">
                <a:solidFill>
                  <a:srgbClr val="464646"/>
                </a:solidFill>
                <a:uFillTx/>
                <a:latin typeface="Trebuchet MS"/>
              </a:rPr>
              <a:t> </a:t>
            </a:r>
            <a:r>
              <a:rPr b="0" lang="en-US" sz="2750" spc="125" strike="noStrike" u="none">
                <a:solidFill>
                  <a:srgbClr val="464646"/>
                </a:solidFill>
                <a:uFillTx/>
                <a:latin typeface="Trebuchet MS"/>
              </a:rPr>
              <a:t>mainly</a:t>
            </a:r>
            <a:r>
              <a:rPr b="0" lang="en-US" sz="2750" spc="-96" strike="noStrike" u="none">
                <a:solidFill>
                  <a:srgbClr val="464646"/>
                </a:solidFill>
                <a:uFillTx/>
                <a:latin typeface="Trebuchet MS"/>
              </a:rPr>
              <a:t> </a:t>
            </a:r>
            <a:r>
              <a:rPr b="0" lang="en-US" sz="2750" spc="-26" strike="noStrike" u="none">
                <a:solidFill>
                  <a:srgbClr val="464646"/>
                </a:solidFill>
                <a:uFillTx/>
                <a:latin typeface="Trebuchet MS"/>
              </a:rPr>
              <a:t>by </a:t>
            </a:r>
            <a:r>
              <a:rPr b="0" lang="en-US" sz="2750" spc="125" strike="noStrike" u="none">
                <a:solidFill>
                  <a:srgbClr val="c0504d"/>
                </a:solidFill>
                <a:uFillTx/>
                <a:latin typeface="Trebuchet MS"/>
              </a:rPr>
              <a:t>quantizing</a:t>
            </a:r>
            <a:r>
              <a:rPr b="0" lang="en-US" sz="2750" spc="-91" strike="noStrike" u="none">
                <a:solidFill>
                  <a:srgbClr val="c0504d"/>
                </a:solidFill>
                <a:uFillTx/>
                <a:latin typeface="Trebuchet MS"/>
              </a:rPr>
              <a:t> </a:t>
            </a:r>
            <a:r>
              <a:rPr b="0" lang="en-US" sz="2750" strike="noStrike" u="none">
                <a:solidFill>
                  <a:srgbClr val="c0504d"/>
                </a:solidFill>
                <a:uFillTx/>
                <a:latin typeface="Trebuchet MS"/>
              </a:rPr>
              <a:t>the</a:t>
            </a:r>
            <a:r>
              <a:rPr b="0" lang="en-US" sz="2750" spc="-34" strike="noStrike" u="none">
                <a:solidFill>
                  <a:srgbClr val="c0504d"/>
                </a:solidFill>
                <a:uFillTx/>
                <a:latin typeface="Trebuchet MS"/>
              </a:rPr>
              <a:t> </a:t>
            </a:r>
            <a:r>
              <a:rPr b="0" lang="en-US" sz="2750" spc="96" strike="noStrike" u="none">
                <a:solidFill>
                  <a:srgbClr val="c0504d"/>
                </a:solidFill>
                <a:uFillTx/>
                <a:latin typeface="Trebuchet MS"/>
              </a:rPr>
              <a:t>precision</a:t>
            </a:r>
            <a:r>
              <a:rPr b="0" lang="en-US" sz="2750" spc="-60" strike="noStrike" u="none">
                <a:solidFill>
                  <a:srgbClr val="c0504d"/>
                </a:solidFill>
                <a:uFillTx/>
                <a:latin typeface="Trebuchet MS"/>
              </a:rPr>
              <a:t> </a:t>
            </a:r>
            <a:r>
              <a:rPr b="0" lang="en-US" sz="2750" strike="noStrike" u="none">
                <a:solidFill>
                  <a:srgbClr val="464646"/>
                </a:solidFill>
                <a:uFillTx/>
                <a:latin typeface="Trebuchet MS"/>
              </a:rPr>
              <a:t>of</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the</a:t>
            </a:r>
            <a:r>
              <a:rPr b="0" lang="en-US" sz="2750" spc="-34" strike="noStrike" u="none">
                <a:solidFill>
                  <a:srgbClr val="464646"/>
                </a:solidFill>
                <a:uFillTx/>
                <a:latin typeface="Trebuchet MS"/>
              </a:rPr>
              <a:t> </a:t>
            </a:r>
            <a:r>
              <a:rPr b="0" lang="en-US" sz="2750" spc="54" strike="noStrike" u="none">
                <a:solidFill>
                  <a:srgbClr val="464646"/>
                </a:solidFill>
                <a:uFillTx/>
                <a:latin typeface="Trebuchet MS"/>
              </a:rPr>
              <a:t>network</a:t>
            </a:r>
            <a:r>
              <a:rPr b="0" lang="en-US" sz="2750" spc="-113" strike="noStrike" u="none">
                <a:solidFill>
                  <a:srgbClr val="464646"/>
                </a:solidFill>
                <a:uFillTx/>
                <a:latin typeface="Trebuchet MS"/>
              </a:rPr>
              <a:t> </a:t>
            </a:r>
            <a:r>
              <a:rPr b="0" lang="en-US" sz="2750" spc="-11" strike="noStrike" u="none">
                <a:solidFill>
                  <a:srgbClr val="464646"/>
                </a:solidFill>
                <a:uFillTx/>
                <a:latin typeface="Trebuchet MS"/>
              </a:rPr>
              <a:t>parameters.</a:t>
            </a:r>
            <a:endParaRPr b="0" lang="en-US" sz="2750" strike="noStrike" u="none">
              <a:solidFill>
                <a:srgbClr val="000000"/>
              </a:solidFill>
              <a:uFillTx/>
              <a:latin typeface="Arial"/>
            </a:endParaRPr>
          </a:p>
          <a:p>
            <a:pPr defTabSz="914400">
              <a:lnSpc>
                <a:spcPct val="100000"/>
              </a:lnSpc>
              <a:spcBef>
                <a:spcPts val="1539"/>
              </a:spcBef>
              <a:tabLst>
                <a:tab algn="l" pos="469800"/>
              </a:tabLst>
            </a:pPr>
            <a:endParaRPr b="0" lang="en-US" sz="2750" strike="noStrike" u="none">
              <a:solidFill>
                <a:srgbClr val="000000"/>
              </a:solidFill>
              <a:uFillTx/>
              <a:latin typeface="Arial"/>
            </a:endParaRPr>
          </a:p>
          <a:p>
            <a:pPr marL="469800" indent="-457200" defTabSz="914400">
              <a:lnSpc>
                <a:spcPct val="100000"/>
              </a:lnSpc>
              <a:buClr>
                <a:srgbClr val="464646"/>
              </a:buClr>
              <a:buFont typeface="Arial MT"/>
              <a:buChar char="•"/>
              <a:tabLst>
                <a:tab algn="l" pos="469800"/>
              </a:tabLst>
            </a:pPr>
            <a:r>
              <a:rPr b="0" lang="en-US" sz="2750" strike="noStrike" u="none">
                <a:solidFill>
                  <a:srgbClr val="464646"/>
                </a:solidFill>
                <a:uFillTx/>
                <a:latin typeface="Trebuchet MS"/>
              </a:rPr>
              <a:t>Before</a:t>
            </a:r>
            <a:r>
              <a:rPr b="0" lang="en-US" sz="2750" spc="-74" strike="noStrike" u="none">
                <a:solidFill>
                  <a:srgbClr val="464646"/>
                </a:solidFill>
                <a:uFillTx/>
                <a:latin typeface="Trebuchet MS"/>
              </a:rPr>
              <a:t> </a:t>
            </a:r>
            <a:r>
              <a:rPr b="0" lang="en-US" sz="2750" strike="noStrike" u="none">
                <a:solidFill>
                  <a:srgbClr val="464646"/>
                </a:solidFill>
                <a:uFillTx/>
                <a:latin typeface="Trebuchet MS"/>
              </a:rPr>
              <a:t>we</a:t>
            </a:r>
            <a:r>
              <a:rPr b="0" lang="en-US" sz="2750" spc="-71" strike="noStrike" u="none">
                <a:solidFill>
                  <a:srgbClr val="464646"/>
                </a:solidFill>
                <a:uFillTx/>
                <a:latin typeface="Trebuchet MS"/>
              </a:rPr>
              <a:t> </a:t>
            </a:r>
            <a:r>
              <a:rPr b="0" lang="en-US" sz="2750" spc="51" strike="noStrike" u="none">
                <a:solidFill>
                  <a:srgbClr val="464646"/>
                </a:solidFill>
                <a:uFillTx/>
                <a:latin typeface="Trebuchet MS"/>
              </a:rPr>
              <a:t>dive</a:t>
            </a:r>
            <a:r>
              <a:rPr b="0" lang="en-US" sz="2750" spc="-71" strike="noStrike" u="none">
                <a:solidFill>
                  <a:srgbClr val="464646"/>
                </a:solidFill>
                <a:uFillTx/>
                <a:latin typeface="Trebuchet MS"/>
              </a:rPr>
              <a:t> </a:t>
            </a:r>
            <a:r>
              <a:rPr b="0" lang="en-US" sz="2750" spc="79" strike="noStrike" u="none">
                <a:solidFill>
                  <a:srgbClr val="464646"/>
                </a:solidFill>
                <a:uFillTx/>
                <a:latin typeface="Trebuchet MS"/>
              </a:rPr>
              <a:t>into</a:t>
            </a:r>
            <a:r>
              <a:rPr b="0" lang="en-US" sz="2750" spc="-170" strike="noStrike" u="none">
                <a:solidFill>
                  <a:srgbClr val="464646"/>
                </a:solidFill>
                <a:uFillTx/>
                <a:latin typeface="Trebuchet MS"/>
              </a:rPr>
              <a:t> </a:t>
            </a:r>
            <a:r>
              <a:rPr b="0" lang="en-US" sz="2750" spc="79" strike="noStrike" u="none">
                <a:solidFill>
                  <a:srgbClr val="464646"/>
                </a:solidFill>
                <a:uFillTx/>
                <a:latin typeface="Trebuchet MS"/>
              </a:rPr>
              <a:t>what</a:t>
            </a:r>
            <a:r>
              <a:rPr b="0" lang="en-US" sz="2750" spc="-105" strike="noStrike" u="none">
                <a:solidFill>
                  <a:srgbClr val="464646"/>
                </a:solidFill>
                <a:uFillTx/>
                <a:latin typeface="Trebuchet MS"/>
              </a:rPr>
              <a:t> </a:t>
            </a:r>
            <a:r>
              <a:rPr b="0" lang="en-US" sz="2750" strike="noStrike" u="none">
                <a:solidFill>
                  <a:srgbClr val="464646"/>
                </a:solidFill>
                <a:uFillTx/>
                <a:latin typeface="Trebuchet MS"/>
              </a:rPr>
              <a:t>QLoRA</a:t>
            </a:r>
            <a:r>
              <a:rPr b="0" lang="en-US" sz="2750" spc="-111" strike="noStrike" u="none">
                <a:solidFill>
                  <a:srgbClr val="464646"/>
                </a:solidFill>
                <a:uFillTx/>
                <a:latin typeface="Trebuchet MS"/>
              </a:rPr>
              <a:t> </a:t>
            </a:r>
            <a:r>
              <a:rPr b="0" lang="en-US" sz="2750" strike="noStrike" u="none">
                <a:solidFill>
                  <a:srgbClr val="464646"/>
                </a:solidFill>
                <a:uFillTx/>
                <a:latin typeface="Trebuchet MS"/>
              </a:rPr>
              <a:t>is,</a:t>
            </a:r>
            <a:r>
              <a:rPr b="0" lang="en-US" sz="2750" spc="-85" strike="noStrike" u="none">
                <a:solidFill>
                  <a:srgbClr val="464646"/>
                </a:solidFill>
                <a:uFillTx/>
                <a:latin typeface="Trebuchet MS"/>
              </a:rPr>
              <a:t> </a:t>
            </a:r>
            <a:r>
              <a:rPr b="0" lang="en-US" sz="2750" spc="-11" strike="noStrike" u="none">
                <a:solidFill>
                  <a:srgbClr val="464646"/>
                </a:solidFill>
                <a:uFillTx/>
                <a:latin typeface="Trebuchet MS"/>
              </a:rPr>
              <a:t>let’s</a:t>
            </a:r>
            <a:r>
              <a:rPr b="0" lang="en-US" sz="2750" spc="-164" strike="noStrike" u="none">
                <a:solidFill>
                  <a:srgbClr val="464646"/>
                </a:solidFill>
                <a:uFillTx/>
                <a:latin typeface="Trebuchet MS"/>
              </a:rPr>
              <a:t> </a:t>
            </a:r>
            <a:r>
              <a:rPr b="0" lang="en-US" sz="2750" spc="96" strike="noStrike" u="none">
                <a:solidFill>
                  <a:srgbClr val="464646"/>
                </a:solidFill>
                <a:uFillTx/>
                <a:latin typeface="Trebuchet MS"/>
              </a:rPr>
              <a:t>look</a:t>
            </a:r>
            <a:r>
              <a:rPr b="0" lang="en-US" sz="2750" spc="-145"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71" strike="noStrike" u="none">
                <a:solidFill>
                  <a:srgbClr val="464646"/>
                </a:solidFill>
                <a:uFillTx/>
                <a:latin typeface="Trebuchet MS"/>
              </a:rPr>
              <a:t> </a:t>
            </a:r>
            <a:r>
              <a:rPr b="0" lang="en-US" sz="2750" spc="65" strike="noStrike" u="none">
                <a:solidFill>
                  <a:srgbClr val="464646"/>
                </a:solidFill>
                <a:uFillTx/>
                <a:latin typeface="Trebuchet MS"/>
              </a:rPr>
              <a:t>what</a:t>
            </a:r>
            <a:r>
              <a:rPr b="0" lang="en-US" sz="2750" spc="-60" strike="noStrike" u="none">
                <a:solidFill>
                  <a:srgbClr val="464646"/>
                </a:solidFill>
                <a:uFillTx/>
                <a:latin typeface="Trebuchet MS"/>
              </a:rPr>
              <a:t> </a:t>
            </a:r>
            <a:r>
              <a:rPr b="0" lang="en-US" sz="2750" spc="85" strike="noStrike" u="none">
                <a:solidFill>
                  <a:srgbClr val="464646"/>
                </a:solidFill>
                <a:uFillTx/>
                <a:latin typeface="Trebuchet MS"/>
              </a:rPr>
              <a:t>quantization</a:t>
            </a:r>
            <a:endParaRPr b="0" lang="en-US" sz="2750" strike="noStrike" u="none">
              <a:solidFill>
                <a:srgbClr val="000000"/>
              </a:solidFill>
              <a:uFillTx/>
              <a:latin typeface="Arial"/>
            </a:endParaRPr>
          </a:p>
          <a:p>
            <a:pPr marL="469800" defTabSz="914400">
              <a:lnSpc>
                <a:spcPct val="100000"/>
              </a:lnSpc>
              <a:spcBef>
                <a:spcPts val="79"/>
              </a:spcBef>
              <a:tabLst>
                <a:tab algn="l" pos="469800"/>
              </a:tabLst>
            </a:pPr>
            <a:r>
              <a:rPr b="0" lang="en-US" sz="2750" spc="-26" strike="noStrike" u="none">
                <a:solidFill>
                  <a:srgbClr val="464646"/>
                </a:solidFill>
                <a:uFillTx/>
                <a:latin typeface="Trebuchet MS"/>
              </a:rPr>
              <a:t>is.</a:t>
            </a:r>
            <a:endParaRPr b="0" lang="en-US" sz="2750" strike="noStrike" u="none">
              <a:solidFill>
                <a:srgbClr val="000000"/>
              </a:solidFill>
              <a:uFillTx/>
              <a:latin typeface="Arial"/>
            </a:endParaRPr>
          </a:p>
        </p:txBody>
      </p:sp>
      <p:sp>
        <p:nvSpPr>
          <p:cNvPr id="1154" name="object 4"/>
          <p:cNvSpPr/>
          <p:nvPr/>
        </p:nvSpPr>
        <p:spPr>
          <a:xfrm>
            <a:off x="1765080" y="4574880"/>
            <a:ext cx="91893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05" strike="noStrike" u="none">
                <a:solidFill>
                  <a:srgbClr val="464646"/>
                </a:solidFill>
                <a:uFillTx/>
                <a:latin typeface="Trebuchet MS"/>
              </a:rPr>
              <a:t>Think</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0" strike="noStrike" u="none">
                <a:solidFill>
                  <a:srgbClr val="464646"/>
                </a:solidFill>
                <a:uFillTx/>
                <a:latin typeface="Trebuchet MS"/>
              </a:rPr>
              <a:t> </a:t>
            </a:r>
            <a:r>
              <a:rPr b="0" lang="en-US" sz="2750" spc="99" strike="noStrike" u="none">
                <a:solidFill>
                  <a:srgbClr val="464646"/>
                </a:solidFill>
                <a:uFillTx/>
                <a:latin typeface="Trebuchet MS"/>
              </a:rPr>
              <a:t>quantization</a:t>
            </a:r>
            <a:r>
              <a:rPr b="0" lang="en-US" sz="2750" spc="-111" strike="noStrike" u="none">
                <a:solidFill>
                  <a:srgbClr val="464646"/>
                </a:solidFill>
                <a:uFillTx/>
                <a:latin typeface="Trebuchet MS"/>
              </a:rPr>
              <a:t> </a:t>
            </a:r>
            <a:r>
              <a:rPr b="0" lang="en-US" sz="2750" spc="230" strike="noStrike" u="none">
                <a:solidFill>
                  <a:srgbClr val="464646"/>
                </a:solidFill>
                <a:uFillTx/>
                <a:latin typeface="Trebuchet MS"/>
              </a:rPr>
              <a:t>as</a:t>
            </a:r>
            <a:r>
              <a:rPr b="0" lang="en-US" sz="2750" spc="-91" strike="noStrike" u="none">
                <a:solidFill>
                  <a:srgbClr val="464646"/>
                </a:solidFill>
                <a:uFillTx/>
                <a:latin typeface="Trebuchet MS"/>
              </a:rPr>
              <a:t> </a:t>
            </a:r>
            <a:r>
              <a:rPr b="0" lang="en-US" sz="2750" spc="-354" strike="noStrike" u="none">
                <a:solidFill>
                  <a:srgbClr val="464646"/>
                </a:solidFill>
                <a:uFillTx/>
                <a:latin typeface="Trebuchet MS"/>
              </a:rPr>
              <a:t>‘</a:t>
            </a:r>
            <a:r>
              <a:rPr b="0" lang="en-US" sz="2750" spc="-111" strike="noStrike" u="none">
                <a:solidFill>
                  <a:srgbClr val="464646"/>
                </a:solidFill>
                <a:uFillTx/>
                <a:latin typeface="Trebuchet MS"/>
              </a:rPr>
              <a:t> </a:t>
            </a:r>
            <a:r>
              <a:rPr b="0" lang="en-US" sz="2750" spc="111" strike="noStrike" u="none">
                <a:solidFill>
                  <a:srgbClr val="548ed4"/>
                </a:solidFill>
                <a:uFillTx/>
                <a:latin typeface="Trebuchet MS"/>
              </a:rPr>
              <a:t>splitting</a:t>
            </a:r>
            <a:r>
              <a:rPr b="0" lang="en-US" sz="2750" spc="-145" strike="noStrike" u="none">
                <a:solidFill>
                  <a:srgbClr val="548ed4"/>
                </a:solidFill>
                <a:uFillTx/>
                <a:latin typeface="Trebuchet MS"/>
              </a:rPr>
              <a:t> </a:t>
            </a:r>
            <a:r>
              <a:rPr b="0" lang="en-US" sz="2750" spc="85" strike="noStrike" u="none">
                <a:solidFill>
                  <a:srgbClr val="548ed4"/>
                </a:solidFill>
                <a:uFillTx/>
                <a:latin typeface="Trebuchet MS"/>
              </a:rPr>
              <a:t>range</a:t>
            </a:r>
            <a:r>
              <a:rPr b="0" lang="en-US" sz="2750" spc="-79" strike="noStrike" u="none">
                <a:solidFill>
                  <a:srgbClr val="548ed4"/>
                </a:solidFill>
                <a:uFillTx/>
                <a:latin typeface="Trebuchet MS"/>
              </a:rPr>
              <a:t> </a:t>
            </a:r>
            <a:r>
              <a:rPr b="0" lang="en-US" sz="2750" spc="79" strike="noStrike" u="none">
                <a:solidFill>
                  <a:srgbClr val="548ed4"/>
                </a:solidFill>
                <a:uFillTx/>
                <a:latin typeface="Trebuchet MS"/>
              </a:rPr>
              <a:t>into</a:t>
            </a:r>
            <a:r>
              <a:rPr b="0" lang="en-US" sz="2750" spc="-99" strike="noStrike" u="none">
                <a:solidFill>
                  <a:srgbClr val="548ed4"/>
                </a:solidFill>
                <a:uFillTx/>
                <a:latin typeface="Trebuchet MS"/>
              </a:rPr>
              <a:t> </a:t>
            </a:r>
            <a:r>
              <a:rPr b="0" lang="en-US" sz="2750" spc="125" strike="noStrike" u="none">
                <a:solidFill>
                  <a:srgbClr val="548ed4"/>
                </a:solidFill>
                <a:uFillTx/>
                <a:latin typeface="Trebuchet MS"/>
              </a:rPr>
              <a:t>buckets</a:t>
            </a:r>
            <a:r>
              <a:rPr b="0" lang="en-US" sz="2750" spc="-65" strike="noStrike" u="none">
                <a:solidFill>
                  <a:srgbClr val="548ed4"/>
                </a:solidFill>
                <a:uFillTx/>
                <a:latin typeface="Trebuchet MS"/>
              </a:rPr>
              <a:t> </a:t>
            </a:r>
            <a:r>
              <a:rPr b="0" lang="en-US" sz="2750" spc="-434" strike="noStrike" u="none">
                <a:solidFill>
                  <a:srgbClr val="464646"/>
                </a:solidFill>
                <a:uFillTx/>
                <a:latin typeface="Trebuchet MS"/>
              </a:rPr>
              <a:t>’.</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156" name="object 3"/>
          <p:cNvSpPr/>
          <p:nvPr/>
        </p:nvSpPr>
        <p:spPr>
          <a:xfrm>
            <a:off x="1508040" y="1081440"/>
            <a:ext cx="91893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05" strike="noStrike" u="none">
                <a:solidFill>
                  <a:srgbClr val="464646"/>
                </a:solidFill>
                <a:uFillTx/>
                <a:latin typeface="Trebuchet MS"/>
              </a:rPr>
              <a:t>Think</a:t>
            </a:r>
            <a:r>
              <a:rPr b="0" lang="en-US" sz="2750" spc="-159"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39" strike="noStrike" u="none">
                <a:solidFill>
                  <a:srgbClr val="464646"/>
                </a:solidFill>
                <a:uFillTx/>
                <a:latin typeface="Trebuchet MS"/>
              </a:rPr>
              <a:t> </a:t>
            </a:r>
            <a:r>
              <a:rPr b="0" lang="en-US" sz="2750" spc="96" strike="noStrike" u="none">
                <a:solidFill>
                  <a:srgbClr val="464646"/>
                </a:solidFill>
                <a:uFillTx/>
                <a:latin typeface="Trebuchet MS"/>
              </a:rPr>
              <a:t>quantization</a:t>
            </a:r>
            <a:r>
              <a:rPr b="0" lang="en-US" sz="2750" spc="-113" strike="noStrike" u="none">
                <a:solidFill>
                  <a:srgbClr val="464646"/>
                </a:solidFill>
                <a:uFillTx/>
                <a:latin typeface="Trebuchet MS"/>
              </a:rPr>
              <a:t> </a:t>
            </a:r>
            <a:r>
              <a:rPr b="0" lang="en-US" sz="2750" spc="230" strike="noStrike" u="none">
                <a:solidFill>
                  <a:srgbClr val="464646"/>
                </a:solidFill>
                <a:uFillTx/>
                <a:latin typeface="Trebuchet MS"/>
              </a:rPr>
              <a:t>as</a:t>
            </a:r>
            <a:r>
              <a:rPr b="0" lang="en-US" sz="2750" spc="-99" strike="noStrike" u="none">
                <a:solidFill>
                  <a:srgbClr val="464646"/>
                </a:solidFill>
                <a:uFillTx/>
                <a:latin typeface="Trebuchet MS"/>
              </a:rPr>
              <a:t> </a:t>
            </a:r>
            <a:r>
              <a:rPr b="0" lang="en-US" sz="2750" spc="-354" strike="noStrike" u="none">
                <a:solidFill>
                  <a:srgbClr val="464646"/>
                </a:solidFill>
                <a:uFillTx/>
                <a:latin typeface="Trebuchet MS"/>
              </a:rPr>
              <a:t>‘</a:t>
            </a:r>
            <a:r>
              <a:rPr b="0" lang="en-US" sz="2750" spc="-71" strike="noStrike" u="none">
                <a:solidFill>
                  <a:srgbClr val="464646"/>
                </a:solidFill>
                <a:uFillTx/>
                <a:latin typeface="Trebuchet MS"/>
              </a:rPr>
              <a:t> </a:t>
            </a:r>
            <a:r>
              <a:rPr b="0" lang="en-US" sz="2750" spc="111" strike="noStrike" u="none">
                <a:solidFill>
                  <a:srgbClr val="548ed4"/>
                </a:solidFill>
                <a:uFillTx/>
                <a:latin typeface="Trebuchet MS"/>
              </a:rPr>
              <a:t>splitting</a:t>
            </a:r>
            <a:r>
              <a:rPr b="0" lang="en-US" sz="2750" spc="-150" strike="noStrike" u="none">
                <a:solidFill>
                  <a:srgbClr val="548ed4"/>
                </a:solidFill>
                <a:uFillTx/>
                <a:latin typeface="Trebuchet MS"/>
              </a:rPr>
              <a:t> </a:t>
            </a:r>
            <a:r>
              <a:rPr b="0" lang="en-US" sz="2750" spc="85" strike="noStrike" u="none">
                <a:solidFill>
                  <a:srgbClr val="548ed4"/>
                </a:solidFill>
                <a:uFillTx/>
                <a:latin typeface="Trebuchet MS"/>
              </a:rPr>
              <a:t>range</a:t>
            </a:r>
            <a:r>
              <a:rPr b="0" lang="en-US" sz="2750" spc="-79" strike="noStrike" u="none">
                <a:solidFill>
                  <a:srgbClr val="548ed4"/>
                </a:solidFill>
                <a:uFillTx/>
                <a:latin typeface="Trebuchet MS"/>
              </a:rPr>
              <a:t> </a:t>
            </a:r>
            <a:r>
              <a:rPr b="0" lang="en-US" sz="2750" spc="79" strike="noStrike" u="none">
                <a:solidFill>
                  <a:srgbClr val="548ed4"/>
                </a:solidFill>
                <a:uFillTx/>
                <a:latin typeface="Trebuchet MS"/>
              </a:rPr>
              <a:t>into</a:t>
            </a:r>
            <a:r>
              <a:rPr b="0" lang="en-US" sz="2750" spc="-99" strike="noStrike" u="none">
                <a:solidFill>
                  <a:srgbClr val="548ed4"/>
                </a:solidFill>
                <a:uFillTx/>
                <a:latin typeface="Trebuchet MS"/>
              </a:rPr>
              <a:t> </a:t>
            </a:r>
            <a:r>
              <a:rPr b="0" lang="en-US" sz="2750" spc="130" strike="noStrike" u="none">
                <a:solidFill>
                  <a:srgbClr val="548ed4"/>
                </a:solidFill>
                <a:uFillTx/>
                <a:latin typeface="Trebuchet MS"/>
              </a:rPr>
              <a:t>buckets</a:t>
            </a:r>
            <a:r>
              <a:rPr b="0" lang="en-US" sz="2750" spc="-71" strike="noStrike" u="none">
                <a:solidFill>
                  <a:srgbClr val="548ed4"/>
                </a:solidFill>
                <a:uFillTx/>
                <a:latin typeface="Trebuchet MS"/>
              </a:rPr>
              <a:t> </a:t>
            </a:r>
            <a:r>
              <a:rPr b="0" lang="en-US" sz="2750" spc="-431" strike="noStrike" u="none">
                <a:solidFill>
                  <a:srgbClr val="464646"/>
                </a:solidFill>
                <a:uFillTx/>
                <a:latin typeface="Trebuchet MS"/>
              </a:rPr>
              <a:t>’.</a:t>
            </a:r>
            <a:endParaRPr b="0" lang="en-US" sz="2750" strike="noStrike" u="none">
              <a:solidFill>
                <a:srgbClr val="000000"/>
              </a:solidFill>
              <a:uFillTx/>
              <a:latin typeface="Arial"/>
            </a:endParaRPr>
          </a:p>
        </p:txBody>
      </p:sp>
      <p:grpSp>
        <p:nvGrpSpPr>
          <p:cNvPr id="1157" name="object 4"/>
          <p:cNvGrpSpPr/>
          <p:nvPr/>
        </p:nvGrpSpPr>
        <p:grpSpPr>
          <a:xfrm>
            <a:off x="2257560" y="1828800"/>
            <a:ext cx="8177040" cy="414000"/>
            <a:chOff x="2257560" y="1828800"/>
            <a:chExt cx="8177040" cy="414000"/>
          </a:xfrm>
        </p:grpSpPr>
        <p:pic>
          <p:nvPicPr>
            <p:cNvPr id="1158" name="object 5" descr=""/>
            <p:cNvPicPr/>
            <p:nvPr/>
          </p:nvPicPr>
          <p:blipFill>
            <a:blip r:embed="rId1"/>
            <a:stretch/>
          </p:blipFill>
          <p:spPr>
            <a:xfrm>
              <a:off x="2276640" y="1962000"/>
              <a:ext cx="8157960" cy="147240"/>
            </a:xfrm>
            <a:prstGeom prst="rect">
              <a:avLst/>
            </a:prstGeom>
            <a:noFill/>
            <a:ln w="0">
              <a:noFill/>
            </a:ln>
          </p:spPr>
        </p:pic>
        <p:sp>
          <p:nvSpPr>
            <p:cNvPr id="1159" name="object 6"/>
            <p:cNvSpPr/>
            <p:nvPr/>
          </p:nvSpPr>
          <p:spPr>
            <a:xfrm>
              <a:off x="2333520" y="2019240"/>
              <a:ext cx="8031600" cy="360"/>
            </a:xfrm>
            <a:custGeom>
              <a:avLst/>
              <a:gdLst>
                <a:gd name="textAreaLeft" fmla="*/ 0 w 8031600"/>
                <a:gd name="textAreaRight" fmla="*/ 8031960 w 8031600"/>
                <a:gd name="textAreaTop" fmla="*/ 0 h 360"/>
                <a:gd name="textAreaBottom" fmla="*/ 720 h 360"/>
              </a:gdLst>
              <a:ahLst/>
              <a:rect l="textAreaLeft" t="textAreaTop" r="textAreaRight" b="textAreaBottom"/>
              <a:pathLst>
                <a:path w="8032115" h="0">
                  <a:moveTo>
                    <a:pt x="0" y="0"/>
                  </a:moveTo>
                  <a:lnTo>
                    <a:pt x="8031607"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60" name="object 7" descr=""/>
            <p:cNvPicPr/>
            <p:nvPr/>
          </p:nvPicPr>
          <p:blipFill>
            <a:blip r:embed="rId2"/>
            <a:stretch/>
          </p:blipFill>
          <p:spPr>
            <a:xfrm>
              <a:off x="2257560" y="1857240"/>
              <a:ext cx="147240" cy="375840"/>
            </a:xfrm>
            <a:prstGeom prst="rect">
              <a:avLst/>
            </a:prstGeom>
            <a:noFill/>
            <a:ln w="0">
              <a:noFill/>
            </a:ln>
          </p:spPr>
        </p:pic>
        <p:sp>
          <p:nvSpPr>
            <p:cNvPr id="1161" name="object 8"/>
            <p:cNvSpPr/>
            <p:nvPr/>
          </p:nvSpPr>
          <p:spPr>
            <a:xfrm>
              <a:off x="2333520" y="189540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62" name="object 9" descr=""/>
            <p:cNvPicPr/>
            <p:nvPr/>
          </p:nvPicPr>
          <p:blipFill>
            <a:blip r:embed="rId3"/>
            <a:stretch/>
          </p:blipFill>
          <p:spPr>
            <a:xfrm>
              <a:off x="10267920" y="1857240"/>
              <a:ext cx="147240" cy="375840"/>
            </a:xfrm>
            <a:prstGeom prst="rect">
              <a:avLst/>
            </a:prstGeom>
            <a:noFill/>
            <a:ln w="0">
              <a:noFill/>
            </a:ln>
          </p:spPr>
        </p:pic>
        <p:sp>
          <p:nvSpPr>
            <p:cNvPr id="1163" name="object 10"/>
            <p:cNvSpPr/>
            <p:nvPr/>
          </p:nvSpPr>
          <p:spPr>
            <a:xfrm>
              <a:off x="10344240" y="189540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64" name="object 11" descr=""/>
            <p:cNvPicPr/>
            <p:nvPr/>
          </p:nvPicPr>
          <p:blipFill>
            <a:blip r:embed="rId4"/>
            <a:stretch/>
          </p:blipFill>
          <p:spPr>
            <a:xfrm>
              <a:off x="4295880" y="1828800"/>
              <a:ext cx="147240" cy="375840"/>
            </a:xfrm>
            <a:prstGeom prst="rect">
              <a:avLst/>
            </a:prstGeom>
            <a:noFill/>
            <a:ln w="0">
              <a:noFill/>
            </a:ln>
          </p:spPr>
        </p:pic>
        <p:sp>
          <p:nvSpPr>
            <p:cNvPr id="1165" name="object 12"/>
            <p:cNvSpPr/>
            <p:nvPr/>
          </p:nvSpPr>
          <p:spPr>
            <a:xfrm>
              <a:off x="4371840" y="186696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66" name="object 13" descr=""/>
            <p:cNvPicPr/>
            <p:nvPr/>
          </p:nvPicPr>
          <p:blipFill>
            <a:blip r:embed="rId5"/>
            <a:stretch/>
          </p:blipFill>
          <p:spPr>
            <a:xfrm>
              <a:off x="6657840" y="1828800"/>
              <a:ext cx="147240" cy="375840"/>
            </a:xfrm>
            <a:prstGeom prst="rect">
              <a:avLst/>
            </a:prstGeom>
            <a:noFill/>
            <a:ln w="0">
              <a:noFill/>
            </a:ln>
          </p:spPr>
        </p:pic>
        <p:sp>
          <p:nvSpPr>
            <p:cNvPr id="1167" name="object 14"/>
            <p:cNvSpPr/>
            <p:nvPr/>
          </p:nvSpPr>
          <p:spPr>
            <a:xfrm>
              <a:off x="6734160" y="186696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68" name="object 15" descr=""/>
            <p:cNvPicPr/>
            <p:nvPr/>
          </p:nvPicPr>
          <p:blipFill>
            <a:blip r:embed="rId6"/>
            <a:stretch/>
          </p:blipFill>
          <p:spPr>
            <a:xfrm>
              <a:off x="9058320" y="1866960"/>
              <a:ext cx="147240" cy="375840"/>
            </a:xfrm>
            <a:prstGeom prst="rect">
              <a:avLst/>
            </a:prstGeom>
            <a:noFill/>
            <a:ln w="0">
              <a:noFill/>
            </a:ln>
          </p:spPr>
        </p:pic>
        <p:sp>
          <p:nvSpPr>
            <p:cNvPr id="1169" name="object 16"/>
            <p:cNvSpPr/>
            <p:nvPr/>
          </p:nvSpPr>
          <p:spPr>
            <a:xfrm>
              <a:off x="9134640" y="190512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70" name="object 17"/>
          <p:cNvSpPr/>
          <p:nvPr/>
        </p:nvSpPr>
        <p:spPr>
          <a:xfrm>
            <a:off x="4243320" y="2109240"/>
            <a:ext cx="2674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27</a:t>
            </a:r>
            <a:endParaRPr b="0" lang="en-US" sz="1800" strike="noStrike" u="none">
              <a:solidFill>
                <a:srgbClr val="000000"/>
              </a:solidFill>
              <a:uFillTx/>
              <a:latin typeface="Arial"/>
            </a:endParaRPr>
          </a:p>
        </p:txBody>
      </p:sp>
      <p:sp>
        <p:nvSpPr>
          <p:cNvPr id="1171" name="object 18"/>
          <p:cNvSpPr/>
          <p:nvPr/>
        </p:nvSpPr>
        <p:spPr>
          <a:xfrm>
            <a:off x="6501240" y="2138760"/>
            <a:ext cx="46836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0" strike="noStrike" u="none">
                <a:solidFill>
                  <a:schemeClr val="dk1"/>
                </a:solidFill>
                <a:uFillTx/>
                <a:latin typeface="Trebuchet MS"/>
              </a:rPr>
              <a:t>55.3</a:t>
            </a:r>
            <a:endParaRPr b="0" lang="en-US" sz="1800" strike="noStrike" u="none">
              <a:solidFill>
                <a:srgbClr val="000000"/>
              </a:solidFill>
              <a:uFillTx/>
              <a:latin typeface="Arial"/>
            </a:endParaRPr>
          </a:p>
        </p:txBody>
      </p:sp>
      <p:sp>
        <p:nvSpPr>
          <p:cNvPr id="1172" name="object 19"/>
          <p:cNvSpPr/>
          <p:nvPr/>
        </p:nvSpPr>
        <p:spPr>
          <a:xfrm>
            <a:off x="8831160" y="2152440"/>
            <a:ext cx="60660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chemeClr val="dk1"/>
                </a:solidFill>
                <a:uFillTx/>
                <a:latin typeface="Trebuchet MS"/>
              </a:rPr>
              <a:t>83.78</a:t>
            </a:r>
            <a:endParaRPr b="0" lang="en-US" sz="1800" strike="noStrike" u="none">
              <a:solidFill>
                <a:srgbClr val="000000"/>
              </a:solidFill>
              <a:uFillTx/>
              <a:latin typeface="Arial"/>
            </a:endParaRPr>
          </a:p>
        </p:txBody>
      </p:sp>
      <p:sp>
        <p:nvSpPr>
          <p:cNvPr id="1173" name="object 20"/>
          <p:cNvSpPr/>
          <p:nvPr/>
        </p:nvSpPr>
        <p:spPr>
          <a:xfrm>
            <a:off x="82440" y="1802160"/>
            <a:ext cx="2003760" cy="735480"/>
          </a:xfrm>
          <a:prstGeom prst="rect">
            <a:avLst/>
          </a:prstGeom>
          <a:noFill/>
          <a:ln w="0">
            <a:noFill/>
          </a:ln>
        </p:spPr>
        <p:style>
          <a:lnRef idx="0"/>
          <a:fillRef idx="0"/>
          <a:effectRef idx="0"/>
          <a:fontRef idx="minor"/>
        </p:style>
        <p:txBody>
          <a:bodyPr lIns="0" rIns="0" tIns="15840" bIns="0" anchor="t">
            <a:spAutoFit/>
          </a:bodyPr>
          <a:p>
            <a:pPr algn="ctr" defTabSz="914400">
              <a:lnSpc>
                <a:spcPct val="100000"/>
              </a:lnSpc>
              <a:spcBef>
                <a:spcPts val="125"/>
              </a:spcBef>
            </a:pPr>
            <a:r>
              <a:rPr b="0" lang="en-US" sz="1550" spc="51" strike="noStrike" u="none">
                <a:solidFill>
                  <a:schemeClr val="dk1"/>
                </a:solidFill>
                <a:uFillTx/>
                <a:latin typeface="Trebuchet MS"/>
              </a:rPr>
              <a:t>Any</a:t>
            </a:r>
            <a:r>
              <a:rPr b="0" lang="en-US" sz="1550" spc="-96" strike="noStrike" u="none">
                <a:solidFill>
                  <a:schemeClr val="dk1"/>
                </a:solidFill>
                <a:uFillTx/>
                <a:latin typeface="Trebuchet MS"/>
              </a:rPr>
              <a:t> </a:t>
            </a:r>
            <a:r>
              <a:rPr b="0" lang="en-US" sz="1550" spc="79" strike="noStrike" u="none">
                <a:solidFill>
                  <a:schemeClr val="dk1"/>
                </a:solidFill>
                <a:uFillTx/>
                <a:latin typeface="Trebuchet MS"/>
              </a:rPr>
              <a:t>number</a:t>
            </a:r>
            <a:r>
              <a:rPr b="0" lang="en-US" sz="1550" spc="6" strike="noStrike" u="none">
                <a:solidFill>
                  <a:schemeClr val="dk1"/>
                </a:solidFill>
                <a:uFillTx/>
                <a:latin typeface="Trebuchet MS"/>
              </a:rPr>
              <a:t> </a:t>
            </a:r>
            <a:r>
              <a:rPr b="0" lang="en-US" sz="1550" spc="-11" strike="noStrike" u="none">
                <a:solidFill>
                  <a:schemeClr val="dk1"/>
                </a:solidFill>
                <a:uFillTx/>
                <a:latin typeface="Trebuchet MS"/>
              </a:rPr>
              <a:t>between</a:t>
            </a:r>
            <a:endParaRPr b="0" lang="en-US" sz="1550" strike="noStrike" u="none">
              <a:solidFill>
                <a:srgbClr val="000000"/>
              </a:solidFill>
              <a:uFillTx/>
              <a:latin typeface="Arial"/>
            </a:endParaRPr>
          </a:p>
          <a:p>
            <a:pPr marL="5040" algn="ctr" defTabSz="914400">
              <a:lnSpc>
                <a:spcPct val="100000"/>
              </a:lnSpc>
              <a:spcBef>
                <a:spcPts val="91"/>
              </a:spcBef>
            </a:pPr>
            <a:r>
              <a:rPr b="1" lang="en-US" sz="1550" spc="145" strike="noStrike" u="none">
                <a:solidFill>
                  <a:schemeClr val="dk1"/>
                </a:solidFill>
                <a:uFillTx/>
                <a:latin typeface="Trebuchet MS"/>
              </a:rPr>
              <a:t>0</a:t>
            </a:r>
            <a:r>
              <a:rPr b="1" lang="en-US" sz="1550" spc="-26" strike="noStrike" u="none">
                <a:solidFill>
                  <a:schemeClr val="dk1"/>
                </a:solidFill>
                <a:uFillTx/>
                <a:latin typeface="Trebuchet MS"/>
              </a:rPr>
              <a:t> </a:t>
            </a:r>
            <a:r>
              <a:rPr b="0" lang="en-US" sz="1550" spc="91" strike="noStrike" u="none">
                <a:solidFill>
                  <a:schemeClr val="dk1"/>
                </a:solidFill>
                <a:uFillTx/>
                <a:latin typeface="Trebuchet MS"/>
              </a:rPr>
              <a:t>and</a:t>
            </a:r>
            <a:r>
              <a:rPr b="0" lang="en-US" sz="1550" spc="-60" strike="noStrike" u="none">
                <a:solidFill>
                  <a:schemeClr val="dk1"/>
                </a:solidFill>
                <a:uFillTx/>
                <a:latin typeface="Trebuchet MS"/>
              </a:rPr>
              <a:t> </a:t>
            </a:r>
            <a:r>
              <a:rPr b="1" lang="en-US" sz="1550" spc="-26" strike="noStrike" u="none">
                <a:solidFill>
                  <a:schemeClr val="dk1"/>
                </a:solidFill>
                <a:uFillTx/>
                <a:latin typeface="Trebuchet MS"/>
              </a:rPr>
              <a:t>100</a:t>
            </a:r>
            <a:endParaRPr b="0" lang="en-US" sz="1550" strike="noStrike" u="none">
              <a:solidFill>
                <a:srgbClr val="000000"/>
              </a:solidFill>
              <a:uFillTx/>
              <a:latin typeface="Arial"/>
            </a:endParaRPr>
          </a:p>
        </p:txBody>
      </p:sp>
      <p:grpSp>
        <p:nvGrpSpPr>
          <p:cNvPr id="1174" name="object 21"/>
          <p:cNvGrpSpPr/>
          <p:nvPr/>
        </p:nvGrpSpPr>
        <p:grpSpPr>
          <a:xfrm>
            <a:off x="2257560" y="2419200"/>
            <a:ext cx="8177040" cy="1666800"/>
            <a:chOff x="2257560" y="2419200"/>
            <a:chExt cx="8177040" cy="1666800"/>
          </a:xfrm>
        </p:grpSpPr>
        <p:pic>
          <p:nvPicPr>
            <p:cNvPr id="1175" name="object 22" descr=""/>
            <p:cNvPicPr/>
            <p:nvPr/>
          </p:nvPicPr>
          <p:blipFill>
            <a:blip r:embed="rId7"/>
            <a:stretch/>
          </p:blipFill>
          <p:spPr>
            <a:xfrm>
              <a:off x="4238640" y="2419200"/>
              <a:ext cx="271080" cy="899640"/>
            </a:xfrm>
            <a:prstGeom prst="rect">
              <a:avLst/>
            </a:prstGeom>
            <a:noFill/>
            <a:ln w="0">
              <a:noFill/>
            </a:ln>
          </p:spPr>
        </p:pic>
        <p:sp>
          <p:nvSpPr>
            <p:cNvPr id="1176" name="object 23"/>
            <p:cNvSpPr/>
            <p:nvPr/>
          </p:nvSpPr>
          <p:spPr>
            <a:xfrm>
              <a:off x="4338720" y="2452680"/>
              <a:ext cx="75960" cy="717120"/>
            </a:xfrm>
            <a:custGeom>
              <a:avLst/>
              <a:gdLst>
                <a:gd name="textAreaLeft" fmla="*/ 0 w 75960"/>
                <a:gd name="textAreaRight" fmla="*/ 76320 w 75960"/>
                <a:gd name="textAreaTop" fmla="*/ 0 h 717120"/>
                <a:gd name="textAreaBottom" fmla="*/ 717480 h 717120"/>
              </a:gdLst>
              <a:ahLst/>
              <a:rect l="textAreaLeft" t="textAreaTop" r="textAreaRight" b="textAreaBottom"/>
              <a:pathLst>
                <a:path w="76200" h="717550">
                  <a:moveTo>
                    <a:pt x="25397" y="641223"/>
                  </a:moveTo>
                  <a:lnTo>
                    <a:pt x="0" y="641223"/>
                  </a:lnTo>
                  <a:lnTo>
                    <a:pt x="38100" y="717423"/>
                  </a:lnTo>
                  <a:lnTo>
                    <a:pt x="69850" y="653923"/>
                  </a:lnTo>
                  <a:lnTo>
                    <a:pt x="25400" y="653923"/>
                  </a:lnTo>
                  <a:lnTo>
                    <a:pt x="25397" y="641223"/>
                  </a:lnTo>
                  <a:close/>
                </a:path>
                <a:path w="76200" h="717550">
                  <a:moveTo>
                    <a:pt x="50673" y="0"/>
                  </a:moveTo>
                  <a:lnTo>
                    <a:pt x="25273" y="0"/>
                  </a:lnTo>
                  <a:lnTo>
                    <a:pt x="25400" y="653923"/>
                  </a:lnTo>
                  <a:lnTo>
                    <a:pt x="50800" y="653923"/>
                  </a:lnTo>
                  <a:lnTo>
                    <a:pt x="50673" y="0"/>
                  </a:lnTo>
                  <a:close/>
                </a:path>
                <a:path w="76200" h="717550">
                  <a:moveTo>
                    <a:pt x="76200" y="641223"/>
                  </a:moveTo>
                  <a:lnTo>
                    <a:pt x="50797" y="641223"/>
                  </a:lnTo>
                  <a:lnTo>
                    <a:pt x="50800" y="653923"/>
                  </a:lnTo>
                  <a:lnTo>
                    <a:pt x="69850" y="653923"/>
                  </a:lnTo>
                  <a:lnTo>
                    <a:pt x="76200" y="641223"/>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77" name="object 24" descr=""/>
            <p:cNvPicPr/>
            <p:nvPr/>
          </p:nvPicPr>
          <p:blipFill>
            <a:blip r:embed="rId8"/>
            <a:stretch/>
          </p:blipFill>
          <p:spPr>
            <a:xfrm>
              <a:off x="6600960" y="2457360"/>
              <a:ext cx="271080" cy="890280"/>
            </a:xfrm>
            <a:prstGeom prst="rect">
              <a:avLst/>
            </a:prstGeom>
            <a:noFill/>
            <a:ln w="0">
              <a:noFill/>
            </a:ln>
          </p:spPr>
        </p:pic>
        <p:sp>
          <p:nvSpPr>
            <p:cNvPr id="1178" name="object 25"/>
            <p:cNvSpPr/>
            <p:nvPr/>
          </p:nvSpPr>
          <p:spPr>
            <a:xfrm>
              <a:off x="6700680" y="2490840"/>
              <a:ext cx="75960" cy="712800"/>
            </a:xfrm>
            <a:custGeom>
              <a:avLst/>
              <a:gdLst>
                <a:gd name="textAreaLeft" fmla="*/ 0 w 75960"/>
                <a:gd name="textAreaRight" fmla="*/ 76320 w 75960"/>
                <a:gd name="textAreaTop" fmla="*/ 0 h 712800"/>
                <a:gd name="textAreaBottom" fmla="*/ 713160 h 712800"/>
              </a:gdLst>
              <a:ahLst/>
              <a:rect l="textAreaLeft" t="textAreaTop" r="textAreaRight" b="textAreaBottom"/>
              <a:pathLst>
                <a:path w="76200" h="713105">
                  <a:moveTo>
                    <a:pt x="25400" y="636397"/>
                  </a:moveTo>
                  <a:lnTo>
                    <a:pt x="0" y="636397"/>
                  </a:lnTo>
                  <a:lnTo>
                    <a:pt x="38100" y="712597"/>
                  </a:lnTo>
                  <a:lnTo>
                    <a:pt x="69850" y="649097"/>
                  </a:lnTo>
                  <a:lnTo>
                    <a:pt x="25400" y="649097"/>
                  </a:lnTo>
                  <a:lnTo>
                    <a:pt x="25400" y="636397"/>
                  </a:lnTo>
                  <a:close/>
                </a:path>
                <a:path w="76200" h="713105">
                  <a:moveTo>
                    <a:pt x="50800" y="0"/>
                  </a:moveTo>
                  <a:lnTo>
                    <a:pt x="25400" y="0"/>
                  </a:lnTo>
                  <a:lnTo>
                    <a:pt x="25400" y="649097"/>
                  </a:lnTo>
                  <a:lnTo>
                    <a:pt x="50800" y="649097"/>
                  </a:lnTo>
                  <a:lnTo>
                    <a:pt x="50800" y="0"/>
                  </a:lnTo>
                  <a:close/>
                </a:path>
                <a:path w="76200" h="713105">
                  <a:moveTo>
                    <a:pt x="76200" y="636397"/>
                  </a:moveTo>
                  <a:lnTo>
                    <a:pt x="50800" y="636397"/>
                  </a:lnTo>
                  <a:lnTo>
                    <a:pt x="50800" y="649097"/>
                  </a:lnTo>
                  <a:lnTo>
                    <a:pt x="69850" y="649097"/>
                  </a:lnTo>
                  <a:lnTo>
                    <a:pt x="76200" y="636397"/>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79" name="object 26" descr=""/>
            <p:cNvPicPr/>
            <p:nvPr/>
          </p:nvPicPr>
          <p:blipFill>
            <a:blip r:embed="rId9"/>
            <a:stretch/>
          </p:blipFill>
          <p:spPr>
            <a:xfrm>
              <a:off x="8991720" y="2467080"/>
              <a:ext cx="271080" cy="899640"/>
            </a:xfrm>
            <a:prstGeom prst="rect">
              <a:avLst/>
            </a:prstGeom>
            <a:noFill/>
            <a:ln w="0">
              <a:noFill/>
            </a:ln>
          </p:spPr>
        </p:pic>
        <p:sp>
          <p:nvSpPr>
            <p:cNvPr id="1180" name="object 27"/>
            <p:cNvSpPr/>
            <p:nvPr/>
          </p:nvSpPr>
          <p:spPr>
            <a:xfrm>
              <a:off x="9091440" y="2500200"/>
              <a:ext cx="75960" cy="712800"/>
            </a:xfrm>
            <a:custGeom>
              <a:avLst/>
              <a:gdLst>
                <a:gd name="textAreaLeft" fmla="*/ 0 w 75960"/>
                <a:gd name="textAreaRight" fmla="*/ 76320 w 75960"/>
                <a:gd name="textAreaTop" fmla="*/ 0 h 712800"/>
                <a:gd name="textAreaBottom" fmla="*/ 713160 h 712800"/>
              </a:gdLst>
              <a:ahLst/>
              <a:rect l="textAreaLeft" t="textAreaTop" r="textAreaRight" b="textAreaBottom"/>
              <a:pathLst>
                <a:path w="76200" h="713105">
                  <a:moveTo>
                    <a:pt x="25400" y="636651"/>
                  </a:moveTo>
                  <a:lnTo>
                    <a:pt x="0" y="636651"/>
                  </a:lnTo>
                  <a:lnTo>
                    <a:pt x="38226" y="712851"/>
                  </a:lnTo>
                  <a:lnTo>
                    <a:pt x="69871" y="649351"/>
                  </a:lnTo>
                  <a:lnTo>
                    <a:pt x="25400" y="649351"/>
                  </a:lnTo>
                  <a:lnTo>
                    <a:pt x="25400" y="636651"/>
                  </a:lnTo>
                  <a:close/>
                </a:path>
                <a:path w="76200" h="713105">
                  <a:moveTo>
                    <a:pt x="50800" y="0"/>
                  </a:moveTo>
                  <a:lnTo>
                    <a:pt x="25400" y="0"/>
                  </a:lnTo>
                  <a:lnTo>
                    <a:pt x="25400" y="649351"/>
                  </a:lnTo>
                  <a:lnTo>
                    <a:pt x="50800" y="649351"/>
                  </a:lnTo>
                  <a:lnTo>
                    <a:pt x="50800" y="0"/>
                  </a:lnTo>
                  <a:close/>
                </a:path>
                <a:path w="76200" h="713105">
                  <a:moveTo>
                    <a:pt x="76200" y="636651"/>
                  </a:moveTo>
                  <a:lnTo>
                    <a:pt x="50800" y="636651"/>
                  </a:lnTo>
                  <a:lnTo>
                    <a:pt x="50800" y="649351"/>
                  </a:lnTo>
                  <a:lnTo>
                    <a:pt x="69871" y="649351"/>
                  </a:lnTo>
                  <a:lnTo>
                    <a:pt x="76200" y="636651"/>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81" name="object 28"/>
            <p:cNvSpPr/>
            <p:nvPr/>
          </p:nvSpPr>
          <p:spPr>
            <a:xfrm>
              <a:off x="2302200" y="3223080"/>
              <a:ext cx="8061480" cy="843480"/>
            </a:xfrm>
            <a:custGeom>
              <a:avLst/>
              <a:gdLst>
                <a:gd name="textAreaLeft" fmla="*/ 0 w 8061480"/>
                <a:gd name="textAreaRight" fmla="*/ 8061840 w 8061480"/>
                <a:gd name="textAreaTop" fmla="*/ 0 h 843480"/>
                <a:gd name="textAreaBottom" fmla="*/ 843840 h 843480"/>
              </a:gdLst>
              <a:ahLst/>
              <a:rect l="textAreaLeft" t="textAreaTop" r="textAreaRight" b="textAreaBottom"/>
              <a:pathLst>
                <a:path w="8061959" h="843914">
                  <a:moveTo>
                    <a:pt x="268719" y="0"/>
                  </a:moveTo>
                  <a:lnTo>
                    <a:pt x="0" y="0"/>
                  </a:lnTo>
                  <a:lnTo>
                    <a:pt x="0" y="843686"/>
                  </a:lnTo>
                  <a:lnTo>
                    <a:pt x="268719" y="843686"/>
                  </a:lnTo>
                  <a:lnTo>
                    <a:pt x="268719" y="0"/>
                  </a:lnTo>
                  <a:close/>
                </a:path>
                <a:path w="8061959" h="843914">
                  <a:moveTo>
                    <a:pt x="537451" y="0"/>
                  </a:moveTo>
                  <a:lnTo>
                    <a:pt x="268732" y="0"/>
                  </a:lnTo>
                  <a:lnTo>
                    <a:pt x="268732" y="843686"/>
                  </a:lnTo>
                  <a:lnTo>
                    <a:pt x="537451" y="843686"/>
                  </a:lnTo>
                  <a:lnTo>
                    <a:pt x="537451" y="0"/>
                  </a:lnTo>
                  <a:close/>
                </a:path>
                <a:path w="8061959" h="843914">
                  <a:moveTo>
                    <a:pt x="806183" y="0"/>
                  </a:moveTo>
                  <a:lnTo>
                    <a:pt x="537464" y="0"/>
                  </a:lnTo>
                  <a:lnTo>
                    <a:pt x="537464" y="843686"/>
                  </a:lnTo>
                  <a:lnTo>
                    <a:pt x="806183" y="843686"/>
                  </a:lnTo>
                  <a:lnTo>
                    <a:pt x="806183" y="0"/>
                  </a:lnTo>
                  <a:close/>
                </a:path>
                <a:path w="8061959" h="843914">
                  <a:moveTo>
                    <a:pt x="1074915" y="0"/>
                  </a:moveTo>
                  <a:lnTo>
                    <a:pt x="806196" y="0"/>
                  </a:lnTo>
                  <a:lnTo>
                    <a:pt x="806196" y="843686"/>
                  </a:lnTo>
                  <a:lnTo>
                    <a:pt x="1074915" y="843686"/>
                  </a:lnTo>
                  <a:lnTo>
                    <a:pt x="1074915" y="0"/>
                  </a:lnTo>
                  <a:close/>
                </a:path>
                <a:path w="8061959" h="843914">
                  <a:moveTo>
                    <a:pt x="1343647" y="0"/>
                  </a:moveTo>
                  <a:lnTo>
                    <a:pt x="1074928" y="0"/>
                  </a:lnTo>
                  <a:lnTo>
                    <a:pt x="1074928" y="843686"/>
                  </a:lnTo>
                  <a:lnTo>
                    <a:pt x="1343647" y="843686"/>
                  </a:lnTo>
                  <a:lnTo>
                    <a:pt x="1343647" y="0"/>
                  </a:lnTo>
                  <a:close/>
                </a:path>
                <a:path w="8061959" h="843914">
                  <a:moveTo>
                    <a:pt x="1612379" y="0"/>
                  </a:moveTo>
                  <a:lnTo>
                    <a:pt x="1343660" y="0"/>
                  </a:lnTo>
                  <a:lnTo>
                    <a:pt x="1343660" y="843686"/>
                  </a:lnTo>
                  <a:lnTo>
                    <a:pt x="1612379" y="843686"/>
                  </a:lnTo>
                  <a:lnTo>
                    <a:pt x="1612379" y="0"/>
                  </a:lnTo>
                  <a:close/>
                </a:path>
                <a:path w="8061959" h="843914">
                  <a:moveTo>
                    <a:pt x="1881111" y="0"/>
                  </a:moveTo>
                  <a:lnTo>
                    <a:pt x="1612392" y="0"/>
                  </a:lnTo>
                  <a:lnTo>
                    <a:pt x="1612392" y="843686"/>
                  </a:lnTo>
                  <a:lnTo>
                    <a:pt x="1881111" y="843686"/>
                  </a:lnTo>
                  <a:lnTo>
                    <a:pt x="1881111" y="0"/>
                  </a:lnTo>
                  <a:close/>
                </a:path>
                <a:path w="8061959" h="843914">
                  <a:moveTo>
                    <a:pt x="2149830" y="0"/>
                  </a:moveTo>
                  <a:lnTo>
                    <a:pt x="1881124" y="0"/>
                  </a:lnTo>
                  <a:lnTo>
                    <a:pt x="1881124" y="843686"/>
                  </a:lnTo>
                  <a:lnTo>
                    <a:pt x="2149830" y="843686"/>
                  </a:lnTo>
                  <a:lnTo>
                    <a:pt x="2149830" y="0"/>
                  </a:lnTo>
                  <a:close/>
                </a:path>
                <a:path w="8061959" h="843914">
                  <a:moveTo>
                    <a:pt x="2418575" y="0"/>
                  </a:moveTo>
                  <a:lnTo>
                    <a:pt x="2149856" y="0"/>
                  </a:lnTo>
                  <a:lnTo>
                    <a:pt x="2149856" y="843686"/>
                  </a:lnTo>
                  <a:lnTo>
                    <a:pt x="2418575" y="843686"/>
                  </a:lnTo>
                  <a:lnTo>
                    <a:pt x="2418575" y="0"/>
                  </a:lnTo>
                  <a:close/>
                </a:path>
                <a:path w="8061959" h="843914">
                  <a:moveTo>
                    <a:pt x="2687307" y="0"/>
                  </a:moveTo>
                  <a:lnTo>
                    <a:pt x="2418588" y="0"/>
                  </a:lnTo>
                  <a:lnTo>
                    <a:pt x="2418588" y="843686"/>
                  </a:lnTo>
                  <a:lnTo>
                    <a:pt x="2687307" y="843686"/>
                  </a:lnTo>
                  <a:lnTo>
                    <a:pt x="2687307" y="0"/>
                  </a:lnTo>
                  <a:close/>
                </a:path>
                <a:path w="8061959" h="843914">
                  <a:moveTo>
                    <a:pt x="3224631" y="0"/>
                  </a:moveTo>
                  <a:lnTo>
                    <a:pt x="2956039" y="0"/>
                  </a:lnTo>
                  <a:lnTo>
                    <a:pt x="2687320" y="0"/>
                  </a:lnTo>
                  <a:lnTo>
                    <a:pt x="2687320" y="843686"/>
                  </a:lnTo>
                  <a:lnTo>
                    <a:pt x="2955925" y="843686"/>
                  </a:lnTo>
                  <a:lnTo>
                    <a:pt x="3224631" y="843686"/>
                  </a:lnTo>
                  <a:lnTo>
                    <a:pt x="3224631" y="0"/>
                  </a:lnTo>
                  <a:close/>
                </a:path>
                <a:path w="8061959" h="843914">
                  <a:moveTo>
                    <a:pt x="3493376" y="0"/>
                  </a:moveTo>
                  <a:lnTo>
                    <a:pt x="3224657" y="0"/>
                  </a:lnTo>
                  <a:lnTo>
                    <a:pt x="3224657" y="843686"/>
                  </a:lnTo>
                  <a:lnTo>
                    <a:pt x="3493376" y="843686"/>
                  </a:lnTo>
                  <a:lnTo>
                    <a:pt x="3493376" y="0"/>
                  </a:lnTo>
                  <a:close/>
                </a:path>
                <a:path w="8061959" h="843914">
                  <a:moveTo>
                    <a:pt x="3762108" y="0"/>
                  </a:moveTo>
                  <a:lnTo>
                    <a:pt x="3493389" y="0"/>
                  </a:lnTo>
                  <a:lnTo>
                    <a:pt x="3493389" y="843686"/>
                  </a:lnTo>
                  <a:lnTo>
                    <a:pt x="3762108" y="843686"/>
                  </a:lnTo>
                  <a:lnTo>
                    <a:pt x="3762108" y="0"/>
                  </a:lnTo>
                  <a:close/>
                </a:path>
                <a:path w="8061959" h="843914">
                  <a:moveTo>
                    <a:pt x="4030840" y="0"/>
                  </a:moveTo>
                  <a:lnTo>
                    <a:pt x="3762121" y="0"/>
                  </a:lnTo>
                  <a:lnTo>
                    <a:pt x="3762121" y="843686"/>
                  </a:lnTo>
                  <a:lnTo>
                    <a:pt x="4030840" y="843686"/>
                  </a:lnTo>
                  <a:lnTo>
                    <a:pt x="4030840" y="0"/>
                  </a:lnTo>
                  <a:close/>
                </a:path>
                <a:path w="8061959" h="843914">
                  <a:moveTo>
                    <a:pt x="4299572" y="0"/>
                  </a:moveTo>
                  <a:lnTo>
                    <a:pt x="4030853" y="0"/>
                  </a:lnTo>
                  <a:lnTo>
                    <a:pt x="4030853" y="843686"/>
                  </a:lnTo>
                  <a:lnTo>
                    <a:pt x="4299572" y="843686"/>
                  </a:lnTo>
                  <a:lnTo>
                    <a:pt x="4299572" y="0"/>
                  </a:lnTo>
                  <a:close/>
                </a:path>
                <a:path w="8061959" h="843914">
                  <a:moveTo>
                    <a:pt x="4568304" y="0"/>
                  </a:moveTo>
                  <a:lnTo>
                    <a:pt x="4299585" y="0"/>
                  </a:lnTo>
                  <a:lnTo>
                    <a:pt x="4299585" y="843686"/>
                  </a:lnTo>
                  <a:lnTo>
                    <a:pt x="4568304" y="843686"/>
                  </a:lnTo>
                  <a:lnTo>
                    <a:pt x="4568304" y="0"/>
                  </a:lnTo>
                  <a:close/>
                </a:path>
                <a:path w="8061959" h="843914">
                  <a:moveTo>
                    <a:pt x="4837036" y="0"/>
                  </a:moveTo>
                  <a:lnTo>
                    <a:pt x="4568317" y="0"/>
                  </a:lnTo>
                  <a:lnTo>
                    <a:pt x="4568317" y="843686"/>
                  </a:lnTo>
                  <a:lnTo>
                    <a:pt x="4837036" y="843686"/>
                  </a:lnTo>
                  <a:lnTo>
                    <a:pt x="4837036" y="0"/>
                  </a:lnTo>
                  <a:close/>
                </a:path>
                <a:path w="8061959" h="843914">
                  <a:moveTo>
                    <a:pt x="5105768" y="0"/>
                  </a:moveTo>
                  <a:lnTo>
                    <a:pt x="4837049" y="0"/>
                  </a:lnTo>
                  <a:lnTo>
                    <a:pt x="4837049" y="843686"/>
                  </a:lnTo>
                  <a:lnTo>
                    <a:pt x="5105768" y="843686"/>
                  </a:lnTo>
                  <a:lnTo>
                    <a:pt x="5105768" y="0"/>
                  </a:lnTo>
                  <a:close/>
                </a:path>
                <a:path w="8061959" h="843914">
                  <a:moveTo>
                    <a:pt x="5374487" y="0"/>
                  </a:moveTo>
                  <a:lnTo>
                    <a:pt x="5105781" y="0"/>
                  </a:lnTo>
                  <a:lnTo>
                    <a:pt x="5105781" y="843686"/>
                  </a:lnTo>
                  <a:lnTo>
                    <a:pt x="5374487" y="843686"/>
                  </a:lnTo>
                  <a:lnTo>
                    <a:pt x="5374487" y="0"/>
                  </a:lnTo>
                  <a:close/>
                </a:path>
                <a:path w="8061959" h="843914">
                  <a:moveTo>
                    <a:pt x="5643232" y="0"/>
                  </a:moveTo>
                  <a:lnTo>
                    <a:pt x="5374513" y="0"/>
                  </a:lnTo>
                  <a:lnTo>
                    <a:pt x="5374513" y="843686"/>
                  </a:lnTo>
                  <a:lnTo>
                    <a:pt x="5643232" y="843686"/>
                  </a:lnTo>
                  <a:lnTo>
                    <a:pt x="5643232" y="0"/>
                  </a:lnTo>
                  <a:close/>
                </a:path>
                <a:path w="8061959" h="843914">
                  <a:moveTo>
                    <a:pt x="5911964" y="0"/>
                  </a:moveTo>
                  <a:lnTo>
                    <a:pt x="5643245" y="0"/>
                  </a:lnTo>
                  <a:lnTo>
                    <a:pt x="5643245" y="843686"/>
                  </a:lnTo>
                  <a:lnTo>
                    <a:pt x="5911964" y="843686"/>
                  </a:lnTo>
                  <a:lnTo>
                    <a:pt x="5911964" y="0"/>
                  </a:lnTo>
                  <a:close/>
                </a:path>
                <a:path w="8061959" h="843914">
                  <a:moveTo>
                    <a:pt x="6180696" y="0"/>
                  </a:moveTo>
                  <a:lnTo>
                    <a:pt x="5911977" y="0"/>
                  </a:lnTo>
                  <a:lnTo>
                    <a:pt x="5911977" y="843686"/>
                  </a:lnTo>
                  <a:lnTo>
                    <a:pt x="6180696" y="843686"/>
                  </a:lnTo>
                  <a:lnTo>
                    <a:pt x="6180696" y="0"/>
                  </a:lnTo>
                  <a:close/>
                </a:path>
                <a:path w="8061959" h="843914">
                  <a:moveTo>
                    <a:pt x="6449428" y="0"/>
                  </a:moveTo>
                  <a:lnTo>
                    <a:pt x="6180709" y="0"/>
                  </a:lnTo>
                  <a:lnTo>
                    <a:pt x="6180709" y="843686"/>
                  </a:lnTo>
                  <a:lnTo>
                    <a:pt x="6449428" y="843686"/>
                  </a:lnTo>
                  <a:lnTo>
                    <a:pt x="6449428" y="0"/>
                  </a:lnTo>
                  <a:close/>
                </a:path>
                <a:path w="8061959" h="843914">
                  <a:moveTo>
                    <a:pt x="6986765" y="0"/>
                  </a:moveTo>
                  <a:lnTo>
                    <a:pt x="6718160" y="0"/>
                  </a:lnTo>
                  <a:lnTo>
                    <a:pt x="6449441" y="0"/>
                  </a:lnTo>
                  <a:lnTo>
                    <a:pt x="6449441" y="843686"/>
                  </a:lnTo>
                  <a:lnTo>
                    <a:pt x="6718046" y="843686"/>
                  </a:lnTo>
                  <a:lnTo>
                    <a:pt x="6986765" y="843686"/>
                  </a:lnTo>
                  <a:lnTo>
                    <a:pt x="6986765" y="0"/>
                  </a:lnTo>
                  <a:close/>
                </a:path>
                <a:path w="8061959" h="843914">
                  <a:moveTo>
                    <a:pt x="7255497" y="0"/>
                  </a:moveTo>
                  <a:lnTo>
                    <a:pt x="6986778" y="0"/>
                  </a:lnTo>
                  <a:lnTo>
                    <a:pt x="6986778" y="843686"/>
                  </a:lnTo>
                  <a:lnTo>
                    <a:pt x="7255497" y="843686"/>
                  </a:lnTo>
                  <a:lnTo>
                    <a:pt x="7255497" y="0"/>
                  </a:lnTo>
                  <a:close/>
                </a:path>
                <a:path w="8061959" h="843914">
                  <a:moveTo>
                    <a:pt x="7524229" y="0"/>
                  </a:moveTo>
                  <a:lnTo>
                    <a:pt x="7255510" y="0"/>
                  </a:lnTo>
                  <a:lnTo>
                    <a:pt x="7255510" y="843686"/>
                  </a:lnTo>
                  <a:lnTo>
                    <a:pt x="7524229" y="843686"/>
                  </a:lnTo>
                  <a:lnTo>
                    <a:pt x="7524229" y="0"/>
                  </a:lnTo>
                  <a:close/>
                </a:path>
                <a:path w="8061959" h="843914">
                  <a:moveTo>
                    <a:pt x="7792961" y="0"/>
                  </a:moveTo>
                  <a:lnTo>
                    <a:pt x="7524242" y="0"/>
                  </a:lnTo>
                  <a:lnTo>
                    <a:pt x="7524242" y="843686"/>
                  </a:lnTo>
                  <a:lnTo>
                    <a:pt x="7792961" y="843686"/>
                  </a:lnTo>
                  <a:lnTo>
                    <a:pt x="7792961" y="0"/>
                  </a:lnTo>
                  <a:close/>
                </a:path>
                <a:path w="8061959" h="843914">
                  <a:moveTo>
                    <a:pt x="8061693" y="0"/>
                  </a:moveTo>
                  <a:lnTo>
                    <a:pt x="7792974" y="0"/>
                  </a:lnTo>
                  <a:lnTo>
                    <a:pt x="7792974" y="843686"/>
                  </a:lnTo>
                  <a:lnTo>
                    <a:pt x="8061693" y="843686"/>
                  </a:lnTo>
                  <a:lnTo>
                    <a:pt x="8061693"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82" name="object 29"/>
            <p:cNvSpPr/>
            <p:nvPr/>
          </p:nvSpPr>
          <p:spPr>
            <a:xfrm>
              <a:off x="2296080" y="3216960"/>
              <a:ext cx="8074440" cy="869040"/>
            </a:xfrm>
            <a:custGeom>
              <a:avLst/>
              <a:gdLst>
                <a:gd name="textAreaLeft" fmla="*/ 0 w 8074440"/>
                <a:gd name="textAreaRight" fmla="*/ 8074800 w 8074440"/>
                <a:gd name="textAreaTop" fmla="*/ 0 h 869040"/>
                <a:gd name="textAreaBottom" fmla="*/ 869400 h 869040"/>
              </a:gdLst>
              <a:ahLst/>
              <a:rect l="textAreaLeft" t="textAreaTop" r="textAreaRight" b="textAreaBottom"/>
              <a:pathLst>
                <a:path w="8074659" h="869314">
                  <a:moveTo>
                    <a:pt x="275081" y="0"/>
                  </a:moveTo>
                  <a:lnTo>
                    <a:pt x="275081" y="869060"/>
                  </a:lnTo>
                </a:path>
                <a:path w="8074659" h="869314">
                  <a:moveTo>
                    <a:pt x="543813" y="0"/>
                  </a:moveTo>
                  <a:lnTo>
                    <a:pt x="543813" y="869060"/>
                  </a:lnTo>
                </a:path>
                <a:path w="8074659" h="869314">
                  <a:moveTo>
                    <a:pt x="812545" y="0"/>
                  </a:moveTo>
                  <a:lnTo>
                    <a:pt x="812545" y="869060"/>
                  </a:lnTo>
                </a:path>
                <a:path w="8074659" h="869314">
                  <a:moveTo>
                    <a:pt x="1081278" y="0"/>
                  </a:moveTo>
                  <a:lnTo>
                    <a:pt x="1081278" y="869060"/>
                  </a:lnTo>
                </a:path>
                <a:path w="8074659" h="869314">
                  <a:moveTo>
                    <a:pt x="1350009" y="0"/>
                  </a:moveTo>
                  <a:lnTo>
                    <a:pt x="1350009" y="869060"/>
                  </a:lnTo>
                </a:path>
                <a:path w="8074659" h="869314">
                  <a:moveTo>
                    <a:pt x="1618742" y="0"/>
                  </a:moveTo>
                  <a:lnTo>
                    <a:pt x="1618742" y="869060"/>
                  </a:lnTo>
                </a:path>
                <a:path w="8074659" h="869314">
                  <a:moveTo>
                    <a:pt x="1887473" y="0"/>
                  </a:moveTo>
                  <a:lnTo>
                    <a:pt x="1887473" y="869060"/>
                  </a:lnTo>
                </a:path>
                <a:path w="8074659" h="869314">
                  <a:moveTo>
                    <a:pt x="2156206" y="0"/>
                  </a:moveTo>
                  <a:lnTo>
                    <a:pt x="2156206" y="869060"/>
                  </a:lnTo>
                </a:path>
                <a:path w="8074659" h="869314">
                  <a:moveTo>
                    <a:pt x="2424938" y="0"/>
                  </a:moveTo>
                  <a:lnTo>
                    <a:pt x="2424938" y="869060"/>
                  </a:lnTo>
                </a:path>
                <a:path w="8074659" h="869314">
                  <a:moveTo>
                    <a:pt x="2693670" y="0"/>
                  </a:moveTo>
                  <a:lnTo>
                    <a:pt x="2693670" y="869060"/>
                  </a:lnTo>
                </a:path>
                <a:path w="8074659" h="869314">
                  <a:moveTo>
                    <a:pt x="2962274" y="0"/>
                  </a:moveTo>
                  <a:lnTo>
                    <a:pt x="2962274" y="869060"/>
                  </a:lnTo>
                </a:path>
                <a:path w="8074659" h="869314">
                  <a:moveTo>
                    <a:pt x="3231007" y="0"/>
                  </a:moveTo>
                  <a:lnTo>
                    <a:pt x="3231007" y="869060"/>
                  </a:lnTo>
                </a:path>
                <a:path w="8074659" h="869314">
                  <a:moveTo>
                    <a:pt x="3499739" y="0"/>
                  </a:moveTo>
                  <a:lnTo>
                    <a:pt x="3499739" y="869060"/>
                  </a:lnTo>
                </a:path>
                <a:path w="8074659" h="869314">
                  <a:moveTo>
                    <a:pt x="3768471" y="0"/>
                  </a:moveTo>
                  <a:lnTo>
                    <a:pt x="3768471" y="869060"/>
                  </a:lnTo>
                </a:path>
                <a:path w="8074659" h="869314">
                  <a:moveTo>
                    <a:pt x="4037203" y="0"/>
                  </a:moveTo>
                  <a:lnTo>
                    <a:pt x="4037203" y="869060"/>
                  </a:lnTo>
                </a:path>
                <a:path w="8074659" h="869314">
                  <a:moveTo>
                    <a:pt x="4305935" y="0"/>
                  </a:moveTo>
                  <a:lnTo>
                    <a:pt x="4305935" y="869060"/>
                  </a:lnTo>
                </a:path>
                <a:path w="8074659" h="869314">
                  <a:moveTo>
                    <a:pt x="4574667" y="0"/>
                  </a:moveTo>
                  <a:lnTo>
                    <a:pt x="4574667" y="869060"/>
                  </a:lnTo>
                </a:path>
                <a:path w="8074659" h="869314">
                  <a:moveTo>
                    <a:pt x="4843399" y="0"/>
                  </a:moveTo>
                  <a:lnTo>
                    <a:pt x="4843399" y="869060"/>
                  </a:lnTo>
                </a:path>
                <a:path w="8074659" h="869314">
                  <a:moveTo>
                    <a:pt x="5112131" y="0"/>
                  </a:moveTo>
                  <a:lnTo>
                    <a:pt x="5112131" y="869060"/>
                  </a:lnTo>
                </a:path>
                <a:path w="8074659" h="869314">
                  <a:moveTo>
                    <a:pt x="5380863" y="0"/>
                  </a:moveTo>
                  <a:lnTo>
                    <a:pt x="5380863" y="869060"/>
                  </a:lnTo>
                </a:path>
                <a:path w="8074659" h="869314">
                  <a:moveTo>
                    <a:pt x="5649595" y="0"/>
                  </a:moveTo>
                  <a:lnTo>
                    <a:pt x="5649595" y="869060"/>
                  </a:lnTo>
                </a:path>
                <a:path w="8074659" h="869314">
                  <a:moveTo>
                    <a:pt x="5918327" y="0"/>
                  </a:moveTo>
                  <a:lnTo>
                    <a:pt x="5918327" y="869060"/>
                  </a:lnTo>
                </a:path>
                <a:path w="8074659" h="869314">
                  <a:moveTo>
                    <a:pt x="6187059" y="0"/>
                  </a:moveTo>
                  <a:lnTo>
                    <a:pt x="6187059" y="869060"/>
                  </a:lnTo>
                </a:path>
                <a:path w="8074659" h="869314">
                  <a:moveTo>
                    <a:pt x="6455791" y="0"/>
                  </a:moveTo>
                  <a:lnTo>
                    <a:pt x="6455791" y="869060"/>
                  </a:lnTo>
                </a:path>
                <a:path w="8074659" h="869314">
                  <a:moveTo>
                    <a:pt x="6724396" y="0"/>
                  </a:moveTo>
                  <a:lnTo>
                    <a:pt x="6724396" y="869060"/>
                  </a:lnTo>
                </a:path>
                <a:path w="8074659" h="869314">
                  <a:moveTo>
                    <a:pt x="6993128" y="0"/>
                  </a:moveTo>
                  <a:lnTo>
                    <a:pt x="6993128" y="869060"/>
                  </a:lnTo>
                </a:path>
                <a:path w="8074659" h="869314">
                  <a:moveTo>
                    <a:pt x="7261860" y="0"/>
                  </a:moveTo>
                  <a:lnTo>
                    <a:pt x="7261860" y="869060"/>
                  </a:lnTo>
                </a:path>
                <a:path w="8074659" h="869314">
                  <a:moveTo>
                    <a:pt x="7530592" y="0"/>
                  </a:moveTo>
                  <a:lnTo>
                    <a:pt x="7530592" y="869060"/>
                  </a:lnTo>
                </a:path>
                <a:path w="8074659" h="869314">
                  <a:moveTo>
                    <a:pt x="7799324" y="0"/>
                  </a:moveTo>
                  <a:lnTo>
                    <a:pt x="7799324" y="869060"/>
                  </a:lnTo>
                </a:path>
                <a:path w="8074659" h="869314">
                  <a:moveTo>
                    <a:pt x="6350" y="0"/>
                  </a:moveTo>
                  <a:lnTo>
                    <a:pt x="6350" y="869060"/>
                  </a:lnTo>
                </a:path>
                <a:path w="8074659" h="869314">
                  <a:moveTo>
                    <a:pt x="8068056" y="0"/>
                  </a:moveTo>
                  <a:lnTo>
                    <a:pt x="8068056" y="869060"/>
                  </a:lnTo>
                </a:path>
                <a:path w="8074659" h="869314">
                  <a:moveTo>
                    <a:pt x="0" y="6350"/>
                  </a:moveTo>
                  <a:lnTo>
                    <a:pt x="8074406" y="6350"/>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83" name="object 30"/>
            <p:cNvSpPr/>
            <p:nvPr/>
          </p:nvSpPr>
          <p:spPr>
            <a:xfrm>
              <a:off x="2296080" y="4066920"/>
              <a:ext cx="8074440" cy="360"/>
            </a:xfrm>
            <a:custGeom>
              <a:avLst/>
              <a:gdLst>
                <a:gd name="textAreaLeft" fmla="*/ 0 w 8074440"/>
                <a:gd name="textAreaRight" fmla="*/ 8074800 w 8074440"/>
                <a:gd name="textAreaTop" fmla="*/ 0 h 360"/>
                <a:gd name="textAreaBottom" fmla="*/ 720 h 360"/>
              </a:gdLst>
              <a:ahLst/>
              <a:rect l="textAreaLeft" t="textAreaTop" r="textAreaRight" b="textAreaBottom"/>
              <a:pathLst>
                <a:path w="8074659" h="0">
                  <a:moveTo>
                    <a:pt x="0" y="0"/>
                  </a:moveTo>
                  <a:lnTo>
                    <a:pt x="8074406" y="0"/>
                  </a:lnTo>
                </a:path>
              </a:pathLst>
            </a:custGeom>
            <a:noFill/>
            <a:ln w="381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84" name="object 31" descr=""/>
            <p:cNvPicPr/>
            <p:nvPr/>
          </p:nvPicPr>
          <p:blipFill>
            <a:blip r:embed="rId10"/>
            <a:stretch/>
          </p:blipFill>
          <p:spPr>
            <a:xfrm>
              <a:off x="2276640" y="3562200"/>
              <a:ext cx="8157960" cy="147240"/>
            </a:xfrm>
            <a:prstGeom prst="rect">
              <a:avLst/>
            </a:prstGeom>
            <a:noFill/>
            <a:ln w="0">
              <a:noFill/>
            </a:ln>
          </p:spPr>
        </p:pic>
        <p:sp>
          <p:nvSpPr>
            <p:cNvPr id="1185" name="object 32"/>
            <p:cNvSpPr/>
            <p:nvPr/>
          </p:nvSpPr>
          <p:spPr>
            <a:xfrm>
              <a:off x="2333520" y="3619440"/>
              <a:ext cx="8031600" cy="360"/>
            </a:xfrm>
            <a:custGeom>
              <a:avLst/>
              <a:gdLst>
                <a:gd name="textAreaLeft" fmla="*/ 0 w 8031600"/>
                <a:gd name="textAreaRight" fmla="*/ 8031960 w 8031600"/>
                <a:gd name="textAreaTop" fmla="*/ 0 h 360"/>
                <a:gd name="textAreaBottom" fmla="*/ 720 h 360"/>
              </a:gdLst>
              <a:ahLst/>
              <a:rect l="textAreaLeft" t="textAreaTop" r="textAreaRight" b="textAreaBottom"/>
              <a:pathLst>
                <a:path w="8032115" h="0">
                  <a:moveTo>
                    <a:pt x="0" y="0"/>
                  </a:moveTo>
                  <a:lnTo>
                    <a:pt x="8031607"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86" name="object 33" descr=""/>
            <p:cNvPicPr/>
            <p:nvPr/>
          </p:nvPicPr>
          <p:blipFill>
            <a:blip r:embed="rId11"/>
            <a:stretch/>
          </p:blipFill>
          <p:spPr>
            <a:xfrm>
              <a:off x="2257560" y="3457440"/>
              <a:ext cx="147240" cy="375840"/>
            </a:xfrm>
            <a:prstGeom prst="rect">
              <a:avLst/>
            </a:prstGeom>
            <a:noFill/>
            <a:ln w="0">
              <a:noFill/>
            </a:ln>
          </p:spPr>
        </p:pic>
        <p:sp>
          <p:nvSpPr>
            <p:cNvPr id="1187" name="object 34"/>
            <p:cNvSpPr/>
            <p:nvPr/>
          </p:nvSpPr>
          <p:spPr>
            <a:xfrm>
              <a:off x="2333520" y="349560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88" name="object 35" descr=""/>
            <p:cNvPicPr/>
            <p:nvPr/>
          </p:nvPicPr>
          <p:blipFill>
            <a:blip r:embed="rId12"/>
            <a:stretch/>
          </p:blipFill>
          <p:spPr>
            <a:xfrm>
              <a:off x="10267920" y="3457440"/>
              <a:ext cx="147240" cy="375840"/>
            </a:xfrm>
            <a:prstGeom prst="rect">
              <a:avLst/>
            </a:prstGeom>
            <a:noFill/>
            <a:ln w="0">
              <a:noFill/>
            </a:ln>
          </p:spPr>
        </p:pic>
        <p:sp>
          <p:nvSpPr>
            <p:cNvPr id="1189" name="object 36"/>
            <p:cNvSpPr/>
            <p:nvPr/>
          </p:nvSpPr>
          <p:spPr>
            <a:xfrm>
              <a:off x="10344240" y="349560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11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190" name="object 37"/>
          <p:cNvSpPr/>
          <p:nvPr/>
        </p:nvSpPr>
        <p:spPr>
          <a:xfrm>
            <a:off x="329400" y="3366360"/>
            <a:ext cx="1561680" cy="736200"/>
          </a:xfrm>
          <a:prstGeom prst="rect">
            <a:avLst/>
          </a:prstGeom>
          <a:noFill/>
          <a:ln w="0">
            <a:noFill/>
          </a:ln>
        </p:spPr>
        <p:style>
          <a:lnRef idx="0"/>
          <a:fillRef idx="0"/>
          <a:effectRef idx="0"/>
          <a:fontRef idx="minor"/>
        </p:style>
        <p:txBody>
          <a:bodyPr lIns="0" rIns="0" tIns="15840" bIns="0" anchor="t">
            <a:spAutoFit/>
          </a:bodyPr>
          <a:p>
            <a:pPr algn="ctr" defTabSz="914400">
              <a:lnSpc>
                <a:spcPct val="100000"/>
              </a:lnSpc>
              <a:spcBef>
                <a:spcPts val="125"/>
              </a:spcBef>
            </a:pPr>
            <a:r>
              <a:rPr b="0" lang="en-US" sz="1550" spc="54" strike="noStrike" u="none">
                <a:solidFill>
                  <a:schemeClr val="dk1"/>
                </a:solidFill>
                <a:uFillTx/>
                <a:latin typeface="Trebuchet MS"/>
              </a:rPr>
              <a:t>Quantized</a:t>
            </a:r>
            <a:r>
              <a:rPr b="0" lang="en-US" sz="1550" spc="-54" strike="noStrike" u="none">
                <a:solidFill>
                  <a:schemeClr val="dk1"/>
                </a:solidFill>
                <a:uFillTx/>
                <a:latin typeface="Trebuchet MS"/>
              </a:rPr>
              <a:t> </a:t>
            </a:r>
            <a:r>
              <a:rPr b="0" lang="en-US" sz="1550" spc="-26" strike="noStrike" u="none">
                <a:solidFill>
                  <a:schemeClr val="dk1"/>
                </a:solidFill>
                <a:uFillTx/>
                <a:latin typeface="Trebuchet MS"/>
              </a:rPr>
              <a:t>by</a:t>
            </a:r>
            <a:endParaRPr b="0" lang="en-US" sz="1550" strike="noStrike" u="none">
              <a:solidFill>
                <a:srgbClr val="000000"/>
              </a:solidFill>
              <a:uFillTx/>
              <a:latin typeface="Arial"/>
            </a:endParaRPr>
          </a:p>
          <a:p>
            <a:pPr algn="ctr" defTabSz="914400">
              <a:lnSpc>
                <a:spcPct val="100000"/>
              </a:lnSpc>
              <a:spcBef>
                <a:spcPts val="96"/>
              </a:spcBef>
            </a:pPr>
            <a:r>
              <a:rPr b="1" lang="en-US" sz="1550" strike="noStrike" u="none">
                <a:solidFill>
                  <a:schemeClr val="dk1"/>
                </a:solidFill>
                <a:uFillTx/>
                <a:latin typeface="Trebuchet MS"/>
              </a:rPr>
              <a:t>whole</a:t>
            </a:r>
            <a:r>
              <a:rPr b="1" lang="en-US" sz="1550" spc="249" strike="noStrike" u="none">
                <a:solidFill>
                  <a:schemeClr val="dk1"/>
                </a:solidFill>
                <a:uFillTx/>
                <a:latin typeface="Trebuchet MS"/>
              </a:rPr>
              <a:t> </a:t>
            </a:r>
            <a:r>
              <a:rPr b="1" lang="en-US" sz="1550" spc="85" strike="noStrike" u="none">
                <a:solidFill>
                  <a:schemeClr val="dk1"/>
                </a:solidFill>
                <a:uFillTx/>
                <a:latin typeface="Trebuchet MS"/>
              </a:rPr>
              <a:t>numbers</a:t>
            </a:r>
            <a:endParaRPr b="0" lang="en-US" sz="1550" strike="noStrike" u="none">
              <a:solidFill>
                <a:srgbClr val="000000"/>
              </a:solidFill>
              <a:uFillTx/>
              <a:latin typeface="Arial"/>
            </a:endParaRPr>
          </a:p>
        </p:txBody>
      </p:sp>
      <p:sp>
        <p:nvSpPr>
          <p:cNvPr id="1191" name="object 38"/>
          <p:cNvSpPr/>
          <p:nvPr/>
        </p:nvSpPr>
        <p:spPr>
          <a:xfrm>
            <a:off x="4243320" y="3992400"/>
            <a:ext cx="2674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26" strike="noStrike" u="none">
                <a:solidFill>
                  <a:schemeClr val="dk1"/>
                </a:solidFill>
                <a:uFillTx/>
                <a:latin typeface="Trebuchet MS"/>
              </a:rPr>
              <a:t>27</a:t>
            </a:r>
            <a:endParaRPr b="0" lang="en-US" sz="1800" strike="noStrike" u="none">
              <a:solidFill>
                <a:srgbClr val="000000"/>
              </a:solidFill>
              <a:uFillTx/>
              <a:latin typeface="Arial"/>
            </a:endParaRPr>
          </a:p>
        </p:txBody>
      </p:sp>
      <p:sp>
        <p:nvSpPr>
          <p:cNvPr id="1192" name="object 39"/>
          <p:cNvSpPr/>
          <p:nvPr/>
        </p:nvSpPr>
        <p:spPr>
          <a:xfrm>
            <a:off x="6593400" y="4033800"/>
            <a:ext cx="29232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65" strike="noStrike" u="none">
                <a:solidFill>
                  <a:schemeClr val="dk1"/>
                </a:solidFill>
                <a:uFillTx/>
                <a:latin typeface="Trebuchet MS"/>
              </a:rPr>
              <a:t>55</a:t>
            </a:r>
            <a:endParaRPr b="0" lang="en-US" sz="1800" strike="noStrike" u="none">
              <a:solidFill>
                <a:srgbClr val="000000"/>
              </a:solidFill>
              <a:uFillTx/>
              <a:latin typeface="Arial"/>
            </a:endParaRPr>
          </a:p>
        </p:txBody>
      </p:sp>
      <p:sp>
        <p:nvSpPr>
          <p:cNvPr id="1193" name="object 40"/>
          <p:cNvSpPr/>
          <p:nvPr/>
        </p:nvSpPr>
        <p:spPr>
          <a:xfrm>
            <a:off x="8979840" y="4024080"/>
            <a:ext cx="30564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3" strike="noStrike" u="none">
                <a:solidFill>
                  <a:schemeClr val="dk1"/>
                </a:solidFill>
                <a:uFillTx/>
                <a:latin typeface="Trebuchet MS"/>
              </a:rPr>
              <a:t>83</a:t>
            </a:r>
            <a:endParaRPr b="0" lang="en-US" sz="1800" strike="noStrike" u="none">
              <a:solidFill>
                <a:srgbClr val="000000"/>
              </a:solidFill>
              <a:uFillTx/>
              <a:latin typeface="Arial"/>
            </a:endParaRPr>
          </a:p>
        </p:txBody>
      </p:sp>
      <p:grpSp>
        <p:nvGrpSpPr>
          <p:cNvPr id="1194" name="object 41"/>
          <p:cNvGrpSpPr/>
          <p:nvPr/>
        </p:nvGrpSpPr>
        <p:grpSpPr>
          <a:xfrm>
            <a:off x="2257560" y="5074920"/>
            <a:ext cx="8177040" cy="869040"/>
            <a:chOff x="2257560" y="5074920"/>
            <a:chExt cx="8177040" cy="869040"/>
          </a:xfrm>
        </p:grpSpPr>
        <p:sp>
          <p:nvSpPr>
            <p:cNvPr id="1195" name="object 42"/>
            <p:cNvSpPr/>
            <p:nvPr/>
          </p:nvSpPr>
          <p:spPr>
            <a:xfrm>
              <a:off x="2300760" y="5081400"/>
              <a:ext cx="8061480" cy="843480"/>
            </a:xfrm>
            <a:custGeom>
              <a:avLst/>
              <a:gdLst>
                <a:gd name="textAreaLeft" fmla="*/ 0 w 8061480"/>
                <a:gd name="textAreaRight" fmla="*/ 8061840 w 8061480"/>
                <a:gd name="textAreaTop" fmla="*/ 0 h 843480"/>
                <a:gd name="textAreaBottom" fmla="*/ 843840 h 843480"/>
              </a:gdLst>
              <a:ahLst/>
              <a:rect l="textAreaLeft" t="textAreaTop" r="textAreaRight" b="textAreaBottom"/>
              <a:pathLst>
                <a:path w="8061959" h="843914">
                  <a:moveTo>
                    <a:pt x="806170" y="0"/>
                  </a:moveTo>
                  <a:lnTo>
                    <a:pt x="0" y="0"/>
                  </a:lnTo>
                  <a:lnTo>
                    <a:pt x="0" y="843686"/>
                  </a:lnTo>
                  <a:lnTo>
                    <a:pt x="806170" y="843686"/>
                  </a:lnTo>
                  <a:lnTo>
                    <a:pt x="806170" y="0"/>
                  </a:lnTo>
                  <a:close/>
                </a:path>
                <a:path w="8061959" h="843914">
                  <a:moveTo>
                    <a:pt x="2418435" y="0"/>
                  </a:moveTo>
                  <a:lnTo>
                    <a:pt x="1612366" y="0"/>
                  </a:lnTo>
                  <a:lnTo>
                    <a:pt x="806196" y="0"/>
                  </a:lnTo>
                  <a:lnTo>
                    <a:pt x="806196" y="843686"/>
                  </a:lnTo>
                  <a:lnTo>
                    <a:pt x="1612265" y="843686"/>
                  </a:lnTo>
                  <a:lnTo>
                    <a:pt x="2418435" y="843686"/>
                  </a:lnTo>
                  <a:lnTo>
                    <a:pt x="2418435" y="0"/>
                  </a:lnTo>
                  <a:close/>
                </a:path>
                <a:path w="8061959" h="843914">
                  <a:moveTo>
                    <a:pt x="3224631" y="0"/>
                  </a:moveTo>
                  <a:lnTo>
                    <a:pt x="2418461" y="0"/>
                  </a:lnTo>
                  <a:lnTo>
                    <a:pt x="2418461" y="843686"/>
                  </a:lnTo>
                  <a:lnTo>
                    <a:pt x="3224631" y="843686"/>
                  </a:lnTo>
                  <a:lnTo>
                    <a:pt x="3224631" y="0"/>
                  </a:lnTo>
                  <a:close/>
                </a:path>
                <a:path w="8061959" h="843914">
                  <a:moveTo>
                    <a:pt x="4030827" y="0"/>
                  </a:moveTo>
                  <a:lnTo>
                    <a:pt x="3224657" y="0"/>
                  </a:lnTo>
                  <a:lnTo>
                    <a:pt x="3224657" y="843686"/>
                  </a:lnTo>
                  <a:lnTo>
                    <a:pt x="4030827" y="843686"/>
                  </a:lnTo>
                  <a:lnTo>
                    <a:pt x="4030827" y="0"/>
                  </a:lnTo>
                  <a:close/>
                </a:path>
                <a:path w="8061959" h="843914">
                  <a:moveTo>
                    <a:pt x="5643092" y="0"/>
                  </a:moveTo>
                  <a:lnTo>
                    <a:pt x="4837023" y="0"/>
                  </a:lnTo>
                  <a:lnTo>
                    <a:pt x="4030853" y="0"/>
                  </a:lnTo>
                  <a:lnTo>
                    <a:pt x="4030853" y="843686"/>
                  </a:lnTo>
                  <a:lnTo>
                    <a:pt x="4836922" y="843686"/>
                  </a:lnTo>
                  <a:lnTo>
                    <a:pt x="5643092" y="843686"/>
                  </a:lnTo>
                  <a:lnTo>
                    <a:pt x="5643092" y="0"/>
                  </a:lnTo>
                  <a:close/>
                </a:path>
                <a:path w="8061959" h="843914">
                  <a:moveTo>
                    <a:pt x="6449288" y="0"/>
                  </a:moveTo>
                  <a:lnTo>
                    <a:pt x="5643118" y="0"/>
                  </a:lnTo>
                  <a:lnTo>
                    <a:pt x="5643118" y="843686"/>
                  </a:lnTo>
                  <a:lnTo>
                    <a:pt x="6449288" y="843686"/>
                  </a:lnTo>
                  <a:lnTo>
                    <a:pt x="6449288" y="0"/>
                  </a:lnTo>
                  <a:close/>
                </a:path>
                <a:path w="8061959" h="843914">
                  <a:moveTo>
                    <a:pt x="7255484" y="0"/>
                  </a:moveTo>
                  <a:lnTo>
                    <a:pt x="6449314" y="0"/>
                  </a:lnTo>
                  <a:lnTo>
                    <a:pt x="6449314" y="843686"/>
                  </a:lnTo>
                  <a:lnTo>
                    <a:pt x="7255484" y="843686"/>
                  </a:lnTo>
                  <a:lnTo>
                    <a:pt x="7255484" y="0"/>
                  </a:lnTo>
                  <a:close/>
                </a:path>
                <a:path w="8061959" h="843914">
                  <a:moveTo>
                    <a:pt x="8061680" y="0"/>
                  </a:moveTo>
                  <a:lnTo>
                    <a:pt x="7255510" y="0"/>
                  </a:lnTo>
                  <a:lnTo>
                    <a:pt x="7255510" y="843686"/>
                  </a:lnTo>
                  <a:lnTo>
                    <a:pt x="8061680" y="843686"/>
                  </a:lnTo>
                  <a:lnTo>
                    <a:pt x="8061680" y="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96" name="object 43"/>
            <p:cNvSpPr/>
            <p:nvPr/>
          </p:nvSpPr>
          <p:spPr>
            <a:xfrm>
              <a:off x="2294280" y="5074920"/>
              <a:ext cx="8074440" cy="869040"/>
            </a:xfrm>
            <a:custGeom>
              <a:avLst/>
              <a:gdLst>
                <a:gd name="textAreaLeft" fmla="*/ 0 w 8074440"/>
                <a:gd name="textAreaRight" fmla="*/ 8074800 w 8074440"/>
                <a:gd name="textAreaTop" fmla="*/ 0 h 869040"/>
                <a:gd name="textAreaBottom" fmla="*/ 869400 h 869040"/>
              </a:gdLst>
              <a:ahLst/>
              <a:rect l="textAreaLeft" t="textAreaTop" r="textAreaRight" b="textAreaBottom"/>
              <a:pathLst>
                <a:path w="8074659" h="869314">
                  <a:moveTo>
                    <a:pt x="812545" y="0"/>
                  </a:moveTo>
                  <a:lnTo>
                    <a:pt x="812545" y="869086"/>
                  </a:lnTo>
                </a:path>
                <a:path w="8074659" h="869314">
                  <a:moveTo>
                    <a:pt x="1618615" y="0"/>
                  </a:moveTo>
                  <a:lnTo>
                    <a:pt x="1618615" y="869086"/>
                  </a:lnTo>
                </a:path>
                <a:path w="8074659" h="869314">
                  <a:moveTo>
                    <a:pt x="2424810" y="0"/>
                  </a:moveTo>
                  <a:lnTo>
                    <a:pt x="2424810" y="869086"/>
                  </a:lnTo>
                </a:path>
                <a:path w="8074659" h="869314">
                  <a:moveTo>
                    <a:pt x="3231007" y="0"/>
                  </a:moveTo>
                  <a:lnTo>
                    <a:pt x="3231007" y="869086"/>
                  </a:lnTo>
                </a:path>
                <a:path w="8074659" h="869314">
                  <a:moveTo>
                    <a:pt x="4037203" y="0"/>
                  </a:moveTo>
                  <a:lnTo>
                    <a:pt x="4037203" y="869086"/>
                  </a:lnTo>
                </a:path>
                <a:path w="8074659" h="869314">
                  <a:moveTo>
                    <a:pt x="4843272" y="0"/>
                  </a:moveTo>
                  <a:lnTo>
                    <a:pt x="4843272" y="869086"/>
                  </a:lnTo>
                </a:path>
                <a:path w="8074659" h="869314">
                  <a:moveTo>
                    <a:pt x="5649468" y="0"/>
                  </a:moveTo>
                  <a:lnTo>
                    <a:pt x="5649468" y="869086"/>
                  </a:lnTo>
                </a:path>
                <a:path w="8074659" h="869314">
                  <a:moveTo>
                    <a:pt x="6455664" y="0"/>
                  </a:moveTo>
                  <a:lnTo>
                    <a:pt x="6455664" y="869086"/>
                  </a:lnTo>
                </a:path>
                <a:path w="8074659" h="869314">
                  <a:moveTo>
                    <a:pt x="7261860" y="0"/>
                  </a:moveTo>
                  <a:lnTo>
                    <a:pt x="7261860" y="869086"/>
                  </a:lnTo>
                </a:path>
                <a:path w="8074659" h="869314">
                  <a:moveTo>
                    <a:pt x="6350" y="0"/>
                  </a:moveTo>
                  <a:lnTo>
                    <a:pt x="6350" y="869086"/>
                  </a:lnTo>
                </a:path>
                <a:path w="8074659" h="869314">
                  <a:moveTo>
                    <a:pt x="8068056" y="0"/>
                  </a:moveTo>
                  <a:lnTo>
                    <a:pt x="8068056" y="869086"/>
                  </a:lnTo>
                </a:path>
                <a:path w="8074659" h="869314">
                  <a:moveTo>
                    <a:pt x="0" y="6349"/>
                  </a:moveTo>
                  <a:lnTo>
                    <a:pt x="8074406" y="6349"/>
                  </a:lnTo>
                </a:path>
              </a:pathLst>
            </a:custGeom>
            <a:noFill/>
            <a:ln w="127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197" name="object 44"/>
            <p:cNvSpPr/>
            <p:nvPr/>
          </p:nvSpPr>
          <p:spPr>
            <a:xfrm>
              <a:off x="2294280" y="5924880"/>
              <a:ext cx="8074440" cy="360"/>
            </a:xfrm>
            <a:custGeom>
              <a:avLst/>
              <a:gdLst>
                <a:gd name="textAreaLeft" fmla="*/ 0 w 8074440"/>
                <a:gd name="textAreaRight" fmla="*/ 8074800 w 8074440"/>
                <a:gd name="textAreaTop" fmla="*/ 0 h 360"/>
                <a:gd name="textAreaBottom" fmla="*/ 720 h 360"/>
              </a:gdLst>
              <a:ahLst/>
              <a:rect l="textAreaLeft" t="textAreaTop" r="textAreaRight" b="textAreaBottom"/>
              <a:pathLst>
                <a:path w="8074659" h="0">
                  <a:moveTo>
                    <a:pt x="0" y="0"/>
                  </a:moveTo>
                  <a:lnTo>
                    <a:pt x="8074406" y="0"/>
                  </a:lnTo>
                </a:path>
              </a:pathLst>
            </a:custGeom>
            <a:noFill/>
            <a:ln w="38100">
              <a:solidFill>
                <a:srgbClr val="ffffff"/>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198" name="object 45" descr=""/>
            <p:cNvPicPr/>
            <p:nvPr/>
          </p:nvPicPr>
          <p:blipFill>
            <a:blip r:embed="rId13"/>
            <a:stretch/>
          </p:blipFill>
          <p:spPr>
            <a:xfrm>
              <a:off x="2276640" y="5429160"/>
              <a:ext cx="8157960" cy="147240"/>
            </a:xfrm>
            <a:prstGeom prst="rect">
              <a:avLst/>
            </a:prstGeom>
            <a:noFill/>
            <a:ln w="0">
              <a:noFill/>
            </a:ln>
          </p:spPr>
        </p:pic>
        <p:sp>
          <p:nvSpPr>
            <p:cNvPr id="1199" name="object 46"/>
            <p:cNvSpPr/>
            <p:nvPr/>
          </p:nvSpPr>
          <p:spPr>
            <a:xfrm>
              <a:off x="2333520" y="5486400"/>
              <a:ext cx="8031600" cy="360"/>
            </a:xfrm>
            <a:custGeom>
              <a:avLst/>
              <a:gdLst>
                <a:gd name="textAreaLeft" fmla="*/ 0 w 8031600"/>
                <a:gd name="textAreaRight" fmla="*/ 8031960 w 8031600"/>
                <a:gd name="textAreaTop" fmla="*/ 0 h 360"/>
                <a:gd name="textAreaBottom" fmla="*/ 720 h 360"/>
              </a:gdLst>
              <a:ahLst/>
              <a:rect l="textAreaLeft" t="textAreaTop" r="textAreaRight" b="textAreaBottom"/>
              <a:pathLst>
                <a:path w="8032115" h="0">
                  <a:moveTo>
                    <a:pt x="0" y="0"/>
                  </a:moveTo>
                  <a:lnTo>
                    <a:pt x="8031607" y="0"/>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00" name="object 47" descr=""/>
            <p:cNvPicPr/>
            <p:nvPr/>
          </p:nvPicPr>
          <p:blipFill>
            <a:blip r:embed="rId14"/>
            <a:stretch/>
          </p:blipFill>
          <p:spPr>
            <a:xfrm>
              <a:off x="2257560" y="5324400"/>
              <a:ext cx="147240" cy="375840"/>
            </a:xfrm>
            <a:prstGeom prst="rect">
              <a:avLst/>
            </a:prstGeom>
            <a:noFill/>
            <a:ln w="0">
              <a:noFill/>
            </a:ln>
          </p:spPr>
        </p:pic>
        <p:sp>
          <p:nvSpPr>
            <p:cNvPr id="1201" name="object 48"/>
            <p:cNvSpPr/>
            <p:nvPr/>
          </p:nvSpPr>
          <p:spPr>
            <a:xfrm>
              <a:off x="2333520" y="536256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097"/>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02" name="object 49" descr=""/>
            <p:cNvPicPr/>
            <p:nvPr/>
          </p:nvPicPr>
          <p:blipFill>
            <a:blip r:embed="rId15"/>
            <a:stretch/>
          </p:blipFill>
          <p:spPr>
            <a:xfrm>
              <a:off x="10267920" y="5324400"/>
              <a:ext cx="147240" cy="375840"/>
            </a:xfrm>
            <a:prstGeom prst="rect">
              <a:avLst/>
            </a:prstGeom>
            <a:noFill/>
            <a:ln w="0">
              <a:noFill/>
            </a:ln>
          </p:spPr>
        </p:pic>
        <p:sp>
          <p:nvSpPr>
            <p:cNvPr id="1203" name="object 50"/>
            <p:cNvSpPr/>
            <p:nvPr/>
          </p:nvSpPr>
          <p:spPr>
            <a:xfrm>
              <a:off x="10344240" y="5362560"/>
              <a:ext cx="360" cy="244800"/>
            </a:xfrm>
            <a:custGeom>
              <a:avLst/>
              <a:gdLst>
                <a:gd name="textAreaLeft" fmla="*/ 0 w 360"/>
                <a:gd name="textAreaRight" fmla="*/ 720 w 360"/>
                <a:gd name="textAreaTop" fmla="*/ 0 h 244800"/>
                <a:gd name="textAreaBottom" fmla="*/ 245160 h 244800"/>
              </a:gdLst>
              <a:ahLst/>
              <a:rect l="textAreaLeft" t="textAreaTop" r="textAreaRight" b="textAreaBottom"/>
              <a:pathLst>
                <a:path w="0" h="245110">
                  <a:moveTo>
                    <a:pt x="0" y="0"/>
                  </a:moveTo>
                  <a:lnTo>
                    <a:pt x="0" y="245097"/>
                  </a:lnTo>
                </a:path>
              </a:pathLst>
            </a:custGeom>
            <a:noFill/>
            <a:ln w="38100">
              <a:solidFill>
                <a:srgbClr val="00000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04" name="object 51"/>
          <p:cNvSpPr/>
          <p:nvPr/>
        </p:nvSpPr>
        <p:spPr>
          <a:xfrm>
            <a:off x="4176000" y="5988960"/>
            <a:ext cx="29700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79" strike="noStrike" u="none">
                <a:solidFill>
                  <a:schemeClr val="dk1"/>
                </a:solidFill>
                <a:uFillTx/>
                <a:latin typeface="Trebuchet MS"/>
              </a:rPr>
              <a:t>20</a:t>
            </a:r>
            <a:endParaRPr b="0" lang="en-US" sz="1800" strike="noStrike" u="none">
              <a:solidFill>
                <a:srgbClr val="000000"/>
              </a:solidFill>
              <a:uFillTx/>
              <a:latin typeface="Arial"/>
            </a:endParaRPr>
          </a:p>
        </p:txBody>
      </p:sp>
      <p:sp>
        <p:nvSpPr>
          <p:cNvPr id="1205" name="object 52"/>
          <p:cNvSpPr/>
          <p:nvPr/>
        </p:nvSpPr>
        <p:spPr>
          <a:xfrm>
            <a:off x="6614640" y="5992560"/>
            <a:ext cx="30060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99" strike="noStrike" u="none">
                <a:solidFill>
                  <a:schemeClr val="dk1"/>
                </a:solidFill>
                <a:uFillTx/>
                <a:latin typeface="Trebuchet MS"/>
              </a:rPr>
              <a:t>50</a:t>
            </a:r>
            <a:endParaRPr b="0" lang="en-US" sz="1800" strike="noStrike" u="none">
              <a:solidFill>
                <a:srgbClr val="000000"/>
              </a:solidFill>
              <a:uFillTx/>
              <a:latin typeface="Arial"/>
            </a:endParaRPr>
          </a:p>
        </p:txBody>
      </p:sp>
      <p:sp>
        <p:nvSpPr>
          <p:cNvPr id="1206" name="object 53"/>
          <p:cNvSpPr/>
          <p:nvPr/>
        </p:nvSpPr>
        <p:spPr>
          <a:xfrm>
            <a:off x="8991360" y="5932800"/>
            <a:ext cx="307440" cy="28656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30" strike="noStrike" u="none">
                <a:solidFill>
                  <a:schemeClr val="dk1"/>
                </a:solidFill>
                <a:uFillTx/>
                <a:latin typeface="Trebuchet MS"/>
              </a:rPr>
              <a:t>80</a:t>
            </a:r>
            <a:endParaRPr b="0" lang="en-US" sz="1800" strike="noStrike" u="none">
              <a:solidFill>
                <a:srgbClr val="000000"/>
              </a:solidFill>
              <a:uFillTx/>
              <a:latin typeface="Arial"/>
            </a:endParaRPr>
          </a:p>
        </p:txBody>
      </p:sp>
      <p:sp>
        <p:nvSpPr>
          <p:cNvPr id="1207" name="object 54"/>
          <p:cNvSpPr/>
          <p:nvPr/>
        </p:nvSpPr>
        <p:spPr>
          <a:xfrm>
            <a:off x="384840" y="5235120"/>
            <a:ext cx="1267200" cy="736200"/>
          </a:xfrm>
          <a:prstGeom prst="rect">
            <a:avLst/>
          </a:prstGeom>
          <a:noFill/>
          <a:ln w="0">
            <a:noFill/>
          </a:ln>
        </p:spPr>
        <p:style>
          <a:lnRef idx="0"/>
          <a:fillRef idx="0"/>
          <a:effectRef idx="0"/>
          <a:fontRef idx="minor"/>
        </p:style>
        <p:txBody>
          <a:bodyPr lIns="0" rIns="0" tIns="15840" bIns="0" anchor="t">
            <a:spAutoFit/>
          </a:bodyPr>
          <a:p>
            <a:pPr algn="ctr" defTabSz="914400">
              <a:lnSpc>
                <a:spcPct val="100000"/>
              </a:lnSpc>
              <a:spcBef>
                <a:spcPts val="125"/>
              </a:spcBef>
            </a:pPr>
            <a:r>
              <a:rPr b="0" lang="en-US" sz="1550" spc="54" strike="noStrike" u="none">
                <a:solidFill>
                  <a:schemeClr val="dk1"/>
                </a:solidFill>
                <a:uFillTx/>
                <a:latin typeface="Trebuchet MS"/>
              </a:rPr>
              <a:t>Quantized</a:t>
            </a:r>
            <a:r>
              <a:rPr b="0" lang="en-US" sz="1550" spc="-40" strike="noStrike" u="none">
                <a:solidFill>
                  <a:schemeClr val="dk1"/>
                </a:solidFill>
                <a:uFillTx/>
                <a:latin typeface="Trebuchet MS"/>
              </a:rPr>
              <a:t> </a:t>
            </a:r>
            <a:r>
              <a:rPr b="0" lang="en-US" sz="1550" spc="26" strike="noStrike" u="none">
                <a:solidFill>
                  <a:schemeClr val="dk1"/>
                </a:solidFill>
                <a:uFillTx/>
                <a:latin typeface="Trebuchet MS"/>
              </a:rPr>
              <a:t>by</a:t>
            </a:r>
            <a:endParaRPr b="0" lang="en-US" sz="1550" strike="noStrike" u="none">
              <a:solidFill>
                <a:srgbClr val="000000"/>
              </a:solidFill>
              <a:uFillTx/>
              <a:latin typeface="Arial"/>
            </a:endParaRPr>
          </a:p>
          <a:p>
            <a:pPr algn="ctr" defTabSz="914400">
              <a:lnSpc>
                <a:spcPct val="100000"/>
              </a:lnSpc>
              <a:spcBef>
                <a:spcPts val="96"/>
              </a:spcBef>
            </a:pPr>
            <a:r>
              <a:rPr b="1" lang="en-US" sz="1550" spc="-26" strike="noStrike" u="none">
                <a:solidFill>
                  <a:schemeClr val="dk1"/>
                </a:solidFill>
                <a:uFillTx/>
                <a:latin typeface="Trebuchet MS"/>
              </a:rPr>
              <a:t>10s</a:t>
            </a:r>
            <a:endParaRPr b="0" lang="en-US" sz="1550" strike="noStrike" u="none">
              <a:solidFill>
                <a:srgbClr val="000000"/>
              </a:solidFill>
              <a:uFillTx/>
              <a:latin typeface="Arial"/>
            </a:endParaRPr>
          </a:p>
        </p:txBody>
      </p:sp>
      <p:grpSp>
        <p:nvGrpSpPr>
          <p:cNvPr id="1208" name="object 55"/>
          <p:cNvGrpSpPr/>
          <p:nvPr/>
        </p:nvGrpSpPr>
        <p:grpSpPr>
          <a:xfrm>
            <a:off x="4238640" y="4305240"/>
            <a:ext cx="5033880" cy="957240"/>
            <a:chOff x="4238640" y="4305240"/>
            <a:chExt cx="5033880" cy="957240"/>
          </a:xfrm>
        </p:grpSpPr>
        <p:pic>
          <p:nvPicPr>
            <p:cNvPr id="1209" name="object 56" descr=""/>
            <p:cNvPicPr/>
            <p:nvPr/>
          </p:nvPicPr>
          <p:blipFill>
            <a:blip r:embed="rId16"/>
            <a:stretch/>
          </p:blipFill>
          <p:spPr>
            <a:xfrm>
              <a:off x="4238640" y="4305240"/>
              <a:ext cx="271080" cy="918720"/>
            </a:xfrm>
            <a:prstGeom prst="rect">
              <a:avLst/>
            </a:prstGeom>
            <a:noFill/>
            <a:ln w="0">
              <a:noFill/>
            </a:ln>
          </p:spPr>
        </p:pic>
        <p:sp>
          <p:nvSpPr>
            <p:cNvPr id="1210" name="object 57"/>
            <p:cNvSpPr/>
            <p:nvPr/>
          </p:nvSpPr>
          <p:spPr>
            <a:xfrm>
              <a:off x="4338720" y="4338720"/>
              <a:ext cx="75960" cy="740160"/>
            </a:xfrm>
            <a:custGeom>
              <a:avLst/>
              <a:gdLst>
                <a:gd name="textAreaLeft" fmla="*/ 0 w 75960"/>
                <a:gd name="textAreaRight" fmla="*/ 76320 w 75960"/>
                <a:gd name="textAreaTop" fmla="*/ 0 h 740160"/>
                <a:gd name="textAreaBottom" fmla="*/ 740520 h 740160"/>
              </a:gdLst>
              <a:ahLst/>
              <a:rect l="textAreaLeft" t="textAreaTop" r="textAreaRight" b="textAreaBottom"/>
              <a:pathLst>
                <a:path w="76200" h="740410">
                  <a:moveTo>
                    <a:pt x="25397" y="663956"/>
                  </a:moveTo>
                  <a:lnTo>
                    <a:pt x="0" y="663956"/>
                  </a:lnTo>
                  <a:lnTo>
                    <a:pt x="38100" y="740156"/>
                  </a:lnTo>
                  <a:lnTo>
                    <a:pt x="69850" y="676656"/>
                  </a:lnTo>
                  <a:lnTo>
                    <a:pt x="25400" y="676656"/>
                  </a:lnTo>
                  <a:lnTo>
                    <a:pt x="25397" y="663956"/>
                  </a:lnTo>
                  <a:close/>
                </a:path>
                <a:path w="76200" h="740410">
                  <a:moveTo>
                    <a:pt x="50673" y="0"/>
                  </a:moveTo>
                  <a:lnTo>
                    <a:pt x="25273" y="0"/>
                  </a:lnTo>
                  <a:lnTo>
                    <a:pt x="25400" y="676656"/>
                  </a:lnTo>
                  <a:lnTo>
                    <a:pt x="50800" y="676656"/>
                  </a:lnTo>
                  <a:lnTo>
                    <a:pt x="50673" y="0"/>
                  </a:lnTo>
                  <a:close/>
                </a:path>
                <a:path w="76200" h="740410">
                  <a:moveTo>
                    <a:pt x="76200" y="663956"/>
                  </a:moveTo>
                  <a:lnTo>
                    <a:pt x="50797" y="663956"/>
                  </a:lnTo>
                  <a:lnTo>
                    <a:pt x="50800" y="676656"/>
                  </a:lnTo>
                  <a:lnTo>
                    <a:pt x="69850" y="676656"/>
                  </a:lnTo>
                  <a:lnTo>
                    <a:pt x="76200" y="663956"/>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11" name="object 58" descr=""/>
            <p:cNvPicPr/>
            <p:nvPr/>
          </p:nvPicPr>
          <p:blipFill>
            <a:blip r:embed="rId17"/>
            <a:stretch/>
          </p:blipFill>
          <p:spPr>
            <a:xfrm>
              <a:off x="6600960" y="4343400"/>
              <a:ext cx="271080" cy="880560"/>
            </a:xfrm>
            <a:prstGeom prst="rect">
              <a:avLst/>
            </a:prstGeom>
            <a:noFill/>
            <a:ln w="0">
              <a:noFill/>
            </a:ln>
          </p:spPr>
        </p:pic>
        <p:sp>
          <p:nvSpPr>
            <p:cNvPr id="1212" name="object 59"/>
            <p:cNvSpPr/>
            <p:nvPr/>
          </p:nvSpPr>
          <p:spPr>
            <a:xfrm>
              <a:off x="6700680" y="4376520"/>
              <a:ext cx="75960" cy="698760"/>
            </a:xfrm>
            <a:custGeom>
              <a:avLst/>
              <a:gdLst>
                <a:gd name="textAreaLeft" fmla="*/ 0 w 75960"/>
                <a:gd name="textAreaRight" fmla="*/ 76320 w 75960"/>
                <a:gd name="textAreaTop" fmla="*/ 0 h 698760"/>
                <a:gd name="textAreaBottom" fmla="*/ 699120 h 698760"/>
              </a:gdLst>
              <a:ahLst/>
              <a:rect l="textAreaLeft" t="textAreaTop" r="textAreaRight" b="textAreaBottom"/>
              <a:pathLst>
                <a:path w="76200" h="699135">
                  <a:moveTo>
                    <a:pt x="25400" y="622553"/>
                  </a:moveTo>
                  <a:lnTo>
                    <a:pt x="0" y="622553"/>
                  </a:lnTo>
                  <a:lnTo>
                    <a:pt x="38100" y="698753"/>
                  </a:lnTo>
                  <a:lnTo>
                    <a:pt x="69850" y="635253"/>
                  </a:lnTo>
                  <a:lnTo>
                    <a:pt x="25400" y="635253"/>
                  </a:lnTo>
                  <a:lnTo>
                    <a:pt x="25400" y="622553"/>
                  </a:lnTo>
                  <a:close/>
                </a:path>
                <a:path w="76200" h="699135">
                  <a:moveTo>
                    <a:pt x="50800" y="0"/>
                  </a:moveTo>
                  <a:lnTo>
                    <a:pt x="25400" y="0"/>
                  </a:lnTo>
                  <a:lnTo>
                    <a:pt x="25400" y="635253"/>
                  </a:lnTo>
                  <a:lnTo>
                    <a:pt x="50800" y="635253"/>
                  </a:lnTo>
                  <a:lnTo>
                    <a:pt x="50800" y="0"/>
                  </a:lnTo>
                  <a:close/>
                </a:path>
                <a:path w="76200" h="699135">
                  <a:moveTo>
                    <a:pt x="76200" y="622553"/>
                  </a:moveTo>
                  <a:lnTo>
                    <a:pt x="50800" y="622553"/>
                  </a:lnTo>
                  <a:lnTo>
                    <a:pt x="50800" y="635253"/>
                  </a:lnTo>
                  <a:lnTo>
                    <a:pt x="69850" y="635253"/>
                  </a:lnTo>
                  <a:lnTo>
                    <a:pt x="76200" y="622553"/>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13" name="object 60" descr=""/>
            <p:cNvPicPr/>
            <p:nvPr/>
          </p:nvPicPr>
          <p:blipFill>
            <a:blip r:embed="rId18"/>
            <a:stretch/>
          </p:blipFill>
          <p:spPr>
            <a:xfrm>
              <a:off x="9010800" y="4334040"/>
              <a:ext cx="261720" cy="928440"/>
            </a:xfrm>
            <a:prstGeom prst="rect">
              <a:avLst/>
            </a:prstGeom>
            <a:noFill/>
            <a:ln w="0">
              <a:noFill/>
            </a:ln>
          </p:spPr>
        </p:pic>
        <p:sp>
          <p:nvSpPr>
            <p:cNvPr id="1214" name="object 61"/>
            <p:cNvSpPr/>
            <p:nvPr/>
          </p:nvSpPr>
          <p:spPr>
            <a:xfrm>
              <a:off x="9102600" y="4367160"/>
              <a:ext cx="75960" cy="743760"/>
            </a:xfrm>
            <a:custGeom>
              <a:avLst/>
              <a:gdLst>
                <a:gd name="textAreaLeft" fmla="*/ 0 w 75960"/>
                <a:gd name="textAreaRight" fmla="*/ 76320 w 75960"/>
                <a:gd name="textAreaTop" fmla="*/ 0 h 743760"/>
                <a:gd name="textAreaBottom" fmla="*/ 744120 h 743760"/>
              </a:gdLst>
              <a:ahLst/>
              <a:rect l="textAreaLeft" t="textAreaTop" r="textAreaRight" b="textAreaBottom"/>
              <a:pathLst>
                <a:path w="76200" h="744220">
                  <a:moveTo>
                    <a:pt x="25442" y="667849"/>
                  </a:moveTo>
                  <a:lnTo>
                    <a:pt x="0" y="668273"/>
                  </a:lnTo>
                  <a:lnTo>
                    <a:pt x="39370" y="743838"/>
                  </a:lnTo>
                  <a:lnTo>
                    <a:pt x="69686" y="680592"/>
                  </a:lnTo>
                  <a:lnTo>
                    <a:pt x="25653" y="680592"/>
                  </a:lnTo>
                  <a:lnTo>
                    <a:pt x="25449" y="668273"/>
                  </a:lnTo>
                  <a:lnTo>
                    <a:pt x="25442" y="667849"/>
                  </a:lnTo>
                  <a:close/>
                </a:path>
                <a:path w="76200" h="744220">
                  <a:moveTo>
                    <a:pt x="50841" y="667426"/>
                  </a:moveTo>
                  <a:lnTo>
                    <a:pt x="25442" y="667849"/>
                  </a:lnTo>
                  <a:lnTo>
                    <a:pt x="25645" y="680084"/>
                  </a:lnTo>
                  <a:lnTo>
                    <a:pt x="25653" y="680592"/>
                  </a:lnTo>
                  <a:lnTo>
                    <a:pt x="51053" y="680084"/>
                  </a:lnTo>
                  <a:lnTo>
                    <a:pt x="50855" y="668273"/>
                  </a:lnTo>
                  <a:lnTo>
                    <a:pt x="50841" y="667426"/>
                  </a:lnTo>
                  <a:close/>
                </a:path>
                <a:path w="76200" h="744220">
                  <a:moveTo>
                    <a:pt x="76200" y="667003"/>
                  </a:moveTo>
                  <a:lnTo>
                    <a:pt x="50841" y="667426"/>
                  </a:lnTo>
                  <a:lnTo>
                    <a:pt x="51053" y="680084"/>
                  </a:lnTo>
                  <a:lnTo>
                    <a:pt x="25653" y="680592"/>
                  </a:lnTo>
                  <a:lnTo>
                    <a:pt x="69686" y="680592"/>
                  </a:lnTo>
                  <a:lnTo>
                    <a:pt x="76200" y="667003"/>
                  </a:lnTo>
                  <a:close/>
                </a:path>
                <a:path w="76200" h="744220">
                  <a:moveTo>
                    <a:pt x="39624" y="0"/>
                  </a:moveTo>
                  <a:lnTo>
                    <a:pt x="14350" y="380"/>
                  </a:lnTo>
                  <a:lnTo>
                    <a:pt x="25428" y="667003"/>
                  </a:lnTo>
                  <a:lnTo>
                    <a:pt x="25442" y="667849"/>
                  </a:lnTo>
                  <a:lnTo>
                    <a:pt x="50841" y="667426"/>
                  </a:lnTo>
                  <a:lnTo>
                    <a:pt x="39630" y="380"/>
                  </a:lnTo>
                  <a:lnTo>
                    <a:pt x="39624"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15" name="object 62"/>
          <p:cNvSpPr/>
          <p:nvPr/>
        </p:nvSpPr>
        <p:spPr>
          <a:xfrm>
            <a:off x="10717920" y="1753560"/>
            <a:ext cx="1377720" cy="7362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281" strike="noStrike" u="none">
                <a:solidFill>
                  <a:schemeClr val="dk1"/>
                </a:solidFill>
                <a:uFillTx/>
                <a:latin typeface="Trebuchet MS"/>
              </a:rPr>
              <a:t>1</a:t>
            </a:r>
            <a:r>
              <a:rPr b="0" lang="en-US" sz="1550" spc="-31" strike="noStrike" u="none">
                <a:solidFill>
                  <a:schemeClr val="dk1"/>
                </a:solidFill>
                <a:uFillTx/>
                <a:latin typeface="Trebuchet MS"/>
              </a:rPr>
              <a:t> </a:t>
            </a:r>
            <a:r>
              <a:rPr b="0" lang="en-US" sz="1550" spc="139" strike="noStrike" u="none">
                <a:solidFill>
                  <a:schemeClr val="dk1"/>
                </a:solidFill>
                <a:uFillTx/>
                <a:latin typeface="Trebuchet MS"/>
              </a:rPr>
              <a:t>num</a:t>
            </a:r>
            <a:r>
              <a:rPr b="0" lang="en-US" sz="1550" spc="-74" strike="noStrike" u="none">
                <a:solidFill>
                  <a:schemeClr val="dk1"/>
                </a:solidFill>
                <a:uFillTx/>
                <a:latin typeface="Trebuchet MS"/>
              </a:rPr>
              <a:t> </a:t>
            </a:r>
            <a:r>
              <a:rPr b="0" lang="en-US" sz="1550" spc="-51" strike="noStrike" u="none">
                <a:solidFill>
                  <a:schemeClr val="dk1"/>
                </a:solidFill>
                <a:uFillTx/>
                <a:latin typeface="Trebuchet MS"/>
              </a:rPr>
              <a:t>=</a:t>
            </a:r>
            <a:endParaRPr b="0" lang="en-US" sz="1550" strike="noStrike" u="none">
              <a:solidFill>
                <a:srgbClr val="000000"/>
              </a:solidFill>
              <a:uFillTx/>
              <a:latin typeface="Arial"/>
            </a:endParaRPr>
          </a:p>
          <a:p>
            <a:pPr marL="12600" defTabSz="914400">
              <a:lnSpc>
                <a:spcPct val="100000"/>
              </a:lnSpc>
              <a:spcBef>
                <a:spcPts val="96"/>
              </a:spcBef>
            </a:pPr>
            <a:r>
              <a:rPr b="1" lang="en-US" sz="1550" spc="74" strike="noStrike" u="none">
                <a:solidFill>
                  <a:srgbClr val="c0504d"/>
                </a:solidFill>
                <a:uFillTx/>
                <a:latin typeface="Trebuchet MS"/>
              </a:rPr>
              <a:t>infinite</a:t>
            </a:r>
            <a:r>
              <a:rPr b="1" lang="en-US" sz="1550" spc="-31" strike="noStrike" u="none">
                <a:solidFill>
                  <a:srgbClr val="c0504d"/>
                </a:solidFill>
                <a:uFillTx/>
                <a:latin typeface="Trebuchet MS"/>
              </a:rPr>
              <a:t> </a:t>
            </a:r>
            <a:r>
              <a:rPr b="1" lang="en-US" sz="1550" spc="60" strike="noStrike" u="none">
                <a:solidFill>
                  <a:srgbClr val="c0504d"/>
                </a:solidFill>
                <a:uFillTx/>
                <a:latin typeface="Trebuchet MS"/>
              </a:rPr>
              <a:t>bytes</a:t>
            </a:r>
            <a:endParaRPr b="0" lang="en-US" sz="1550" strike="noStrike" u="none">
              <a:solidFill>
                <a:srgbClr val="000000"/>
              </a:solidFill>
              <a:uFillTx/>
              <a:latin typeface="Arial"/>
            </a:endParaRPr>
          </a:p>
        </p:txBody>
      </p:sp>
      <p:sp>
        <p:nvSpPr>
          <p:cNvPr id="1216" name="PlaceHolder 2"/>
          <p:cNvSpPr>
            <a:spLocks noGrp="1"/>
          </p:cNvSpPr>
          <p:nvPr>
            <p:ph type="ftr" idx="103"/>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217" name="PlaceHolder 3"/>
          <p:cNvSpPr>
            <a:spLocks noGrp="1"/>
          </p:cNvSpPr>
          <p:nvPr>
            <p:ph type="sldNum" idx="104"/>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63</a:t>
            </a:r>
            <a:endParaRPr b="0" lang="en-US" sz="1200" strike="noStrike" u="none">
              <a:solidFill>
                <a:srgbClr val="000000"/>
              </a:solidFill>
              <a:uFillTx/>
              <a:latin typeface="Times New Roman"/>
            </a:endParaRPr>
          </a:p>
        </p:txBody>
      </p:sp>
      <p:sp>
        <p:nvSpPr>
          <p:cNvPr id="1218" name="object 63"/>
          <p:cNvSpPr/>
          <p:nvPr/>
        </p:nvSpPr>
        <p:spPr>
          <a:xfrm>
            <a:off x="10717920" y="3352320"/>
            <a:ext cx="1177560" cy="5000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281" strike="noStrike" u="none">
                <a:solidFill>
                  <a:schemeClr val="dk1"/>
                </a:solidFill>
                <a:uFillTx/>
                <a:latin typeface="Trebuchet MS"/>
              </a:rPr>
              <a:t>1</a:t>
            </a:r>
            <a:r>
              <a:rPr b="0" lang="en-US" sz="1550" spc="-65" strike="noStrike" u="none">
                <a:solidFill>
                  <a:schemeClr val="dk1"/>
                </a:solidFill>
                <a:uFillTx/>
                <a:latin typeface="Trebuchet MS"/>
              </a:rPr>
              <a:t> </a:t>
            </a:r>
            <a:r>
              <a:rPr b="0" lang="en-US" sz="1550" spc="139" strike="noStrike" u="none">
                <a:solidFill>
                  <a:schemeClr val="dk1"/>
                </a:solidFill>
                <a:uFillTx/>
                <a:latin typeface="Trebuchet MS"/>
              </a:rPr>
              <a:t>num</a:t>
            </a:r>
            <a:r>
              <a:rPr b="0" lang="en-US" sz="1550" spc="-74" strike="noStrike" u="none">
                <a:solidFill>
                  <a:schemeClr val="dk1"/>
                </a:solidFill>
                <a:uFillTx/>
                <a:latin typeface="Trebuchet MS"/>
              </a:rPr>
              <a:t> </a:t>
            </a:r>
            <a:r>
              <a:rPr b="0" lang="en-US" sz="1550" spc="-51" strike="noStrike" u="none">
                <a:solidFill>
                  <a:schemeClr val="dk1"/>
                </a:solidFill>
                <a:uFillTx/>
                <a:latin typeface="Trebuchet MS"/>
              </a:rPr>
              <a:t>=</a:t>
            </a:r>
            <a:endParaRPr b="0" lang="en-US" sz="1550" strike="noStrike" u="none">
              <a:solidFill>
                <a:srgbClr val="000000"/>
              </a:solidFill>
              <a:uFillTx/>
              <a:latin typeface="Arial"/>
            </a:endParaRPr>
          </a:p>
          <a:p>
            <a:pPr marL="12600" defTabSz="914400">
              <a:lnSpc>
                <a:spcPct val="100000"/>
              </a:lnSpc>
              <a:spcBef>
                <a:spcPts val="96"/>
              </a:spcBef>
            </a:pPr>
            <a:r>
              <a:rPr b="1" lang="en-US" sz="1550" strike="noStrike" u="none">
                <a:solidFill>
                  <a:srgbClr val="ffc000"/>
                </a:solidFill>
                <a:uFillTx/>
                <a:latin typeface="Trebuchet MS"/>
              </a:rPr>
              <a:t>0.875</a:t>
            </a:r>
            <a:r>
              <a:rPr b="1" lang="en-US" sz="1550" spc="60" strike="noStrike" u="none">
                <a:solidFill>
                  <a:srgbClr val="ffc000"/>
                </a:solidFill>
                <a:uFillTx/>
                <a:latin typeface="Trebuchet MS"/>
              </a:rPr>
              <a:t> bytes</a:t>
            </a:r>
            <a:endParaRPr b="0" lang="en-US" sz="1550" strike="noStrike" u="none">
              <a:solidFill>
                <a:srgbClr val="000000"/>
              </a:solidFill>
              <a:uFillTx/>
              <a:latin typeface="Arial"/>
            </a:endParaRPr>
          </a:p>
        </p:txBody>
      </p:sp>
      <p:sp>
        <p:nvSpPr>
          <p:cNvPr id="1219" name="object 64"/>
          <p:cNvSpPr/>
          <p:nvPr/>
        </p:nvSpPr>
        <p:spPr>
          <a:xfrm>
            <a:off x="10717920" y="5226120"/>
            <a:ext cx="1257120" cy="986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550" spc="-281" strike="noStrike" u="none">
                <a:solidFill>
                  <a:schemeClr val="dk1"/>
                </a:solidFill>
                <a:uFillTx/>
                <a:latin typeface="Trebuchet MS"/>
              </a:rPr>
              <a:t>1</a:t>
            </a:r>
            <a:r>
              <a:rPr b="0" lang="en-US" sz="1550" spc="-31" strike="noStrike" u="none">
                <a:solidFill>
                  <a:schemeClr val="dk1"/>
                </a:solidFill>
                <a:uFillTx/>
                <a:latin typeface="Trebuchet MS"/>
              </a:rPr>
              <a:t> </a:t>
            </a:r>
            <a:r>
              <a:rPr b="0" lang="en-US" sz="1550" spc="139" strike="noStrike" u="none">
                <a:solidFill>
                  <a:schemeClr val="dk1"/>
                </a:solidFill>
                <a:uFillTx/>
                <a:latin typeface="Trebuchet MS"/>
              </a:rPr>
              <a:t>num</a:t>
            </a:r>
            <a:r>
              <a:rPr b="0" lang="en-US" sz="1550" spc="-74" strike="noStrike" u="none">
                <a:solidFill>
                  <a:schemeClr val="dk1"/>
                </a:solidFill>
                <a:uFillTx/>
                <a:latin typeface="Trebuchet MS"/>
              </a:rPr>
              <a:t> </a:t>
            </a:r>
            <a:r>
              <a:rPr b="0" lang="en-US" sz="1550" spc="-51" strike="noStrike" u="none">
                <a:solidFill>
                  <a:schemeClr val="dk1"/>
                </a:solidFill>
                <a:uFillTx/>
                <a:latin typeface="Trebuchet MS"/>
              </a:rPr>
              <a:t>=</a:t>
            </a:r>
            <a:endParaRPr b="0" lang="en-US" sz="1550" strike="noStrike" u="none">
              <a:solidFill>
                <a:srgbClr val="000000"/>
              </a:solidFill>
              <a:uFillTx/>
              <a:latin typeface="Arial"/>
            </a:endParaRPr>
          </a:p>
          <a:p>
            <a:pPr marL="12600" defTabSz="914400">
              <a:lnSpc>
                <a:spcPct val="100000"/>
              </a:lnSpc>
              <a:spcBef>
                <a:spcPts val="96"/>
              </a:spcBef>
            </a:pPr>
            <a:r>
              <a:rPr b="1" lang="en-US" sz="1550" strike="noStrike" u="none">
                <a:solidFill>
                  <a:srgbClr val="9bba58"/>
                </a:solidFill>
                <a:uFillTx/>
                <a:latin typeface="Trebuchet MS"/>
              </a:rPr>
              <a:t>0.5</a:t>
            </a:r>
            <a:r>
              <a:rPr b="1" lang="en-US" sz="1550" spc="-45" strike="noStrike" u="none">
                <a:solidFill>
                  <a:srgbClr val="9bba58"/>
                </a:solidFill>
                <a:uFillTx/>
                <a:latin typeface="Trebuchet MS"/>
              </a:rPr>
              <a:t> </a:t>
            </a:r>
            <a:r>
              <a:rPr b="1" lang="en-US" sz="1550" spc="60" strike="noStrike" u="none">
                <a:solidFill>
                  <a:srgbClr val="9bba58"/>
                </a:solidFill>
                <a:uFillTx/>
                <a:latin typeface="Trebuchet MS"/>
              </a:rPr>
              <a:t>bytes</a:t>
            </a:r>
            <a:endParaRPr b="0" lang="en-US" sz="1550" strike="noStrike" u="none">
              <a:solidFill>
                <a:srgbClr val="000000"/>
              </a:solidFill>
              <a:uFillTx/>
              <a:latin typeface="Arial"/>
            </a:endParaRPr>
          </a:p>
          <a:p>
            <a:pPr marL="12600" defTabSz="914400">
              <a:lnSpc>
                <a:spcPct val="100000"/>
              </a:lnSpc>
              <a:spcBef>
                <a:spcPts val="14"/>
              </a:spcBef>
            </a:pPr>
            <a:r>
              <a:rPr b="1" lang="en-US" sz="1550" spc="145" strike="noStrike" u="none">
                <a:solidFill>
                  <a:srgbClr val="9bba58"/>
                </a:solidFill>
                <a:uFillTx/>
                <a:latin typeface="Trebuchet MS"/>
              </a:rPr>
              <a:t>(3</a:t>
            </a:r>
            <a:r>
              <a:rPr b="1" lang="en-US" sz="1550" spc="-79" strike="noStrike" u="none">
                <a:solidFill>
                  <a:srgbClr val="9bba58"/>
                </a:solidFill>
                <a:uFillTx/>
                <a:latin typeface="Trebuchet MS"/>
              </a:rPr>
              <a:t> </a:t>
            </a:r>
            <a:r>
              <a:rPr b="1" lang="en-US" sz="1550" spc="105" strike="noStrike" u="none">
                <a:solidFill>
                  <a:srgbClr val="9bba58"/>
                </a:solidFill>
                <a:uFillTx/>
                <a:latin typeface="Trebuchet MS"/>
              </a:rPr>
              <a:t>bits</a:t>
            </a:r>
            <a:r>
              <a:rPr b="1" lang="en-US" sz="1550" spc="-26" strike="noStrike" u="none">
                <a:solidFill>
                  <a:srgbClr val="9bba58"/>
                </a:solidFill>
                <a:uFillTx/>
                <a:latin typeface="Trebuchet MS"/>
              </a:rPr>
              <a:t> </a:t>
            </a:r>
            <a:r>
              <a:rPr b="1" lang="en-US" sz="1550" spc="20" strike="noStrike" u="none">
                <a:solidFill>
                  <a:srgbClr val="9bba58"/>
                </a:solidFill>
                <a:uFillTx/>
                <a:latin typeface="Trebuchet MS"/>
              </a:rPr>
              <a:t>~</a:t>
            </a:r>
            <a:endParaRPr b="0" lang="en-US" sz="1550" strike="noStrike" u="none">
              <a:solidFill>
                <a:srgbClr val="000000"/>
              </a:solidFill>
              <a:uFillTx/>
              <a:latin typeface="Arial"/>
            </a:endParaRPr>
          </a:p>
          <a:p>
            <a:pPr marL="12600" defTabSz="914400">
              <a:lnSpc>
                <a:spcPct val="100000"/>
              </a:lnSpc>
              <a:spcBef>
                <a:spcPts val="96"/>
              </a:spcBef>
            </a:pPr>
            <a:r>
              <a:rPr b="1" lang="en-US" sz="1550" strike="noStrike" u="none">
                <a:solidFill>
                  <a:srgbClr val="9bba58"/>
                </a:solidFill>
                <a:uFillTx/>
                <a:latin typeface="Trebuchet MS"/>
              </a:rPr>
              <a:t>0.375</a:t>
            </a:r>
            <a:r>
              <a:rPr b="1" lang="en-US" sz="1550" spc="-6" strike="noStrike" u="none">
                <a:solidFill>
                  <a:srgbClr val="9bba58"/>
                </a:solidFill>
                <a:uFillTx/>
                <a:latin typeface="Trebuchet MS"/>
              </a:rPr>
              <a:t> </a:t>
            </a:r>
            <a:r>
              <a:rPr b="1" lang="en-US" sz="1550" spc="71" strike="noStrike" u="none">
                <a:solidFill>
                  <a:srgbClr val="9bba58"/>
                </a:solidFill>
                <a:uFillTx/>
                <a:latin typeface="Trebuchet MS"/>
              </a:rPr>
              <a:t>bytes)</a:t>
            </a: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221" name="PlaceHolder 2"/>
          <p:cNvSpPr>
            <a:spLocks noGrp="1"/>
          </p:cNvSpPr>
          <p:nvPr>
            <p:ph type="ftr" idx="105"/>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222" name="PlaceHolder 3"/>
          <p:cNvSpPr>
            <a:spLocks noGrp="1"/>
          </p:cNvSpPr>
          <p:nvPr>
            <p:ph type="sldNum" idx="106"/>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64</a:t>
            </a:r>
            <a:endParaRPr b="0" lang="en-US" sz="1200" strike="noStrike" u="none">
              <a:solidFill>
                <a:srgbClr val="000000"/>
              </a:solidFill>
              <a:uFillTx/>
              <a:latin typeface="Times New Roman"/>
            </a:endParaRPr>
          </a:p>
        </p:txBody>
      </p:sp>
      <p:sp>
        <p:nvSpPr>
          <p:cNvPr id="1223" name="object 3"/>
          <p:cNvSpPr/>
          <p:nvPr/>
        </p:nvSpPr>
        <p:spPr>
          <a:xfrm>
            <a:off x="496080" y="1134720"/>
            <a:ext cx="4102920" cy="43452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750" spc="-26" strike="noStrike" u="none">
                <a:solidFill>
                  <a:srgbClr val="464646"/>
                </a:solidFill>
                <a:uFillTx/>
                <a:latin typeface="Trebuchet MS"/>
              </a:rPr>
              <a:t>Let’s</a:t>
            </a:r>
            <a:r>
              <a:rPr b="0" lang="en-US" sz="2750" spc="-164" strike="noStrike" u="none">
                <a:solidFill>
                  <a:srgbClr val="464646"/>
                </a:solidFill>
                <a:uFillTx/>
                <a:latin typeface="Trebuchet MS"/>
              </a:rPr>
              <a:t> </a:t>
            </a:r>
            <a:r>
              <a:rPr b="0" lang="en-US" sz="2750" spc="96" strike="noStrike" u="none">
                <a:solidFill>
                  <a:srgbClr val="464646"/>
                </a:solidFill>
                <a:uFillTx/>
                <a:latin typeface="Trebuchet MS"/>
              </a:rPr>
              <a:t>look</a:t>
            </a:r>
            <a:r>
              <a:rPr b="0" lang="en-US" sz="2750" spc="-150" strike="noStrike" u="none">
                <a:solidFill>
                  <a:srgbClr val="464646"/>
                </a:solidFill>
                <a:uFillTx/>
                <a:latin typeface="Trebuchet MS"/>
              </a:rPr>
              <a:t> </a:t>
            </a:r>
            <a:r>
              <a:rPr b="0" lang="en-US" sz="2750" strike="noStrike" u="none">
                <a:solidFill>
                  <a:srgbClr val="464646"/>
                </a:solidFill>
                <a:uFillTx/>
                <a:latin typeface="Trebuchet MS"/>
              </a:rPr>
              <a:t>at</a:t>
            </a:r>
            <a:r>
              <a:rPr b="0" lang="en-US" sz="2750" spc="-65"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105" strike="noStrike" u="none">
                <a:solidFill>
                  <a:srgbClr val="464646"/>
                </a:solidFill>
                <a:uFillTx/>
                <a:latin typeface="Trebuchet MS"/>
              </a:rPr>
              <a:t> </a:t>
            </a:r>
            <a:r>
              <a:rPr b="0" lang="en-US" sz="2750" spc="-11" strike="noStrike" u="none">
                <a:solidFill>
                  <a:srgbClr val="464646"/>
                </a:solidFill>
                <a:uFillTx/>
                <a:latin typeface="Trebuchet MS"/>
              </a:rPr>
              <a:t>example!</a:t>
            </a:r>
            <a:endParaRPr b="0" lang="en-US" sz="2750" strike="noStrike" u="none">
              <a:solidFill>
                <a:srgbClr val="000000"/>
              </a:solidFill>
              <a:uFillTx/>
              <a:latin typeface="Arial"/>
            </a:endParaRPr>
          </a:p>
        </p:txBody>
      </p:sp>
      <p:sp>
        <p:nvSpPr>
          <p:cNvPr id="1224" name="object 4"/>
          <p:cNvSpPr/>
          <p:nvPr/>
        </p:nvSpPr>
        <p:spPr>
          <a:xfrm>
            <a:off x="469440" y="2248200"/>
            <a:ext cx="5113800" cy="89244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2750" spc="-40" strike="noStrike" u="none">
                <a:solidFill>
                  <a:srgbClr val="464646"/>
                </a:solidFill>
                <a:uFillTx/>
                <a:latin typeface="Trebuchet MS"/>
              </a:rPr>
              <a:t>Let</a:t>
            </a:r>
            <a:r>
              <a:rPr b="0" lang="en-US" sz="2750" spc="-71" strike="noStrike" u="none">
                <a:solidFill>
                  <a:srgbClr val="464646"/>
                </a:solidFill>
                <a:uFillTx/>
                <a:latin typeface="Trebuchet MS"/>
              </a:rPr>
              <a:t> </a:t>
            </a:r>
            <a:r>
              <a:rPr b="0" lang="en-US" sz="2750" spc="79" strike="noStrike" u="none">
                <a:solidFill>
                  <a:srgbClr val="4f81bc"/>
                </a:solidFill>
                <a:uFillTx/>
                <a:latin typeface="Cambria Math"/>
              </a:rPr>
              <a:t>𝑋</a:t>
            </a:r>
            <a:r>
              <a:rPr b="0" lang="en-US" sz="3000" spc="119" strike="noStrike" u="none" baseline="29000">
                <a:solidFill>
                  <a:srgbClr val="4f81bc"/>
                </a:solidFill>
                <a:uFillTx/>
                <a:latin typeface="Cambria Math"/>
              </a:rPr>
              <a:t>𝐹𝑃32</a:t>
            </a:r>
            <a:r>
              <a:rPr b="0" lang="en-US" sz="3000" spc="570" strike="noStrike" u="none" baseline="29000">
                <a:solidFill>
                  <a:srgbClr val="4f81bc"/>
                </a:solidFill>
                <a:uFillTx/>
                <a:latin typeface="Cambria Math"/>
              </a:rPr>
              <a:t> </a:t>
            </a:r>
            <a:r>
              <a:rPr b="0" lang="en-US" sz="2750" spc="54" strike="noStrike" u="none">
                <a:solidFill>
                  <a:srgbClr val="464646"/>
                </a:solidFill>
                <a:uFillTx/>
                <a:latin typeface="Trebuchet MS"/>
              </a:rPr>
              <a:t>be</a:t>
            </a:r>
            <a:r>
              <a:rPr b="0" lang="en-US" sz="2750" spc="-136" strike="noStrike" u="none">
                <a:solidFill>
                  <a:srgbClr val="464646"/>
                </a:solidFill>
                <a:uFillTx/>
                <a:latin typeface="Trebuchet MS"/>
              </a:rPr>
              <a:t> </a:t>
            </a:r>
            <a:r>
              <a:rPr b="0" lang="en-US" sz="2750" spc="145" strike="noStrike" u="none">
                <a:solidFill>
                  <a:srgbClr val="464646"/>
                </a:solidFill>
                <a:uFillTx/>
                <a:latin typeface="Trebuchet MS"/>
              </a:rPr>
              <a:t>an</a:t>
            </a:r>
            <a:r>
              <a:rPr b="0" lang="en-US" sz="2750" spc="-85" strike="noStrike" u="none">
                <a:solidFill>
                  <a:srgbClr val="464646"/>
                </a:solidFill>
                <a:uFillTx/>
                <a:latin typeface="Trebuchet MS"/>
              </a:rPr>
              <a:t> </a:t>
            </a:r>
            <a:r>
              <a:rPr b="0" lang="en-US" sz="2750" strike="noStrike" u="none">
                <a:solidFill>
                  <a:srgbClr val="464646"/>
                </a:solidFill>
                <a:uFillTx/>
                <a:latin typeface="Trebuchet MS"/>
              </a:rPr>
              <a:t>array</a:t>
            </a:r>
            <a:r>
              <a:rPr b="0" lang="en-US" sz="2750" spc="-99" strike="noStrike" u="none">
                <a:solidFill>
                  <a:srgbClr val="464646"/>
                </a:solidFill>
                <a:uFillTx/>
                <a:latin typeface="Trebuchet MS"/>
              </a:rPr>
              <a:t> </a:t>
            </a:r>
            <a:r>
              <a:rPr b="0" lang="en-US" sz="2750" strike="noStrike" u="none">
                <a:solidFill>
                  <a:srgbClr val="464646"/>
                </a:solidFill>
                <a:uFillTx/>
                <a:latin typeface="Trebuchet MS"/>
              </a:rPr>
              <a:t>of</a:t>
            </a:r>
            <a:r>
              <a:rPr b="0" lang="en-US" sz="2750" spc="-119" strike="noStrike" u="none">
                <a:solidFill>
                  <a:srgbClr val="464646"/>
                </a:solidFill>
                <a:uFillTx/>
                <a:latin typeface="Trebuchet MS"/>
              </a:rPr>
              <a:t> </a:t>
            </a:r>
            <a:r>
              <a:rPr b="0" lang="en-US" sz="2750" spc="-11" strike="noStrike" u="none">
                <a:solidFill>
                  <a:srgbClr val="464646"/>
                </a:solidFill>
                <a:uFillTx/>
                <a:latin typeface="Trebuchet MS"/>
              </a:rPr>
              <a:t>values.</a:t>
            </a:r>
            <a:endParaRPr b="0" lang="en-US" sz="2750" strike="noStrike" u="none">
              <a:solidFill>
                <a:srgbClr val="000000"/>
              </a:solidFill>
              <a:uFillTx/>
              <a:latin typeface="Arial"/>
            </a:endParaRPr>
          </a:p>
        </p:txBody>
      </p:sp>
      <p:graphicFrame>
        <p:nvGraphicFramePr>
          <p:cNvPr id="1225" name="object 5"/>
          <p:cNvGraphicFramePr/>
          <p:nvPr/>
        </p:nvGraphicFramePr>
        <p:xfrm>
          <a:off x="2244600" y="3324600"/>
          <a:ext cx="8064000" cy="843120"/>
        </p:xfrm>
        <a:graphic>
          <a:graphicData uri="http://schemas.openxmlformats.org/drawingml/2006/table">
            <a:tbl>
              <a:tblPr/>
              <a:tblGrid>
                <a:gridCol w="806400"/>
                <a:gridCol w="806400"/>
                <a:gridCol w="806400"/>
                <a:gridCol w="806400"/>
                <a:gridCol w="806400"/>
                <a:gridCol w="806400"/>
                <a:gridCol w="806400"/>
                <a:gridCol w="806400"/>
                <a:gridCol w="806400"/>
                <a:gridCol w="806400"/>
              </a:tblGrid>
              <a:tr h="843120">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10800" algn="ctr" defTabSz="914400">
                        <a:lnSpc>
                          <a:spcPct val="100000"/>
                        </a:lnSpc>
                        <a:spcBef>
                          <a:spcPts val="6"/>
                        </a:spcBef>
                      </a:pPr>
                      <a:r>
                        <a:rPr b="0" lang="en-US" sz="1800" spc="-26" strike="noStrike" u="none">
                          <a:solidFill>
                            <a:srgbClr val="ffffff"/>
                          </a:solidFill>
                          <a:uFillTx/>
                          <a:latin typeface="Trebuchet MS"/>
                        </a:rPr>
                        <a:t>1.5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50920" defTabSz="914400">
                        <a:lnSpc>
                          <a:spcPct val="100000"/>
                        </a:lnSpc>
                        <a:spcBef>
                          <a:spcPts val="6"/>
                        </a:spcBef>
                      </a:pPr>
                      <a:r>
                        <a:rPr b="0" lang="en-US" sz="1800" spc="-26" strike="noStrike" u="none">
                          <a:solidFill>
                            <a:srgbClr val="ffffff"/>
                          </a:solidFill>
                          <a:uFillTx/>
                          <a:latin typeface="Trebuchet MS"/>
                        </a:rPr>
                        <a:t>2.3</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62800" defTabSz="914400">
                        <a:lnSpc>
                          <a:spcPct val="100000"/>
                        </a:lnSpc>
                        <a:spcBef>
                          <a:spcPts val="6"/>
                        </a:spcBef>
                      </a:pPr>
                      <a:r>
                        <a:rPr b="0" lang="en-US" sz="1800" spc="-26" strike="noStrike" u="none">
                          <a:solidFill>
                            <a:srgbClr val="ffffff"/>
                          </a:solidFill>
                          <a:uFillTx/>
                          <a:latin typeface="Trebuchet MS"/>
                        </a:rPr>
                        <a:t>3.7</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9360" algn="ctr" defTabSz="914400">
                        <a:lnSpc>
                          <a:spcPct val="100000"/>
                        </a:lnSpc>
                        <a:spcBef>
                          <a:spcPts val="6"/>
                        </a:spcBef>
                      </a:pPr>
                      <a:r>
                        <a:rPr b="0" lang="en-US" sz="1800" spc="-26" strike="noStrike" u="none">
                          <a:solidFill>
                            <a:srgbClr val="ffffff"/>
                          </a:solidFill>
                          <a:uFillTx/>
                          <a:latin typeface="Trebuchet MS"/>
                        </a:rPr>
                        <a:t>4.1</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55240" defTabSz="914400">
                        <a:lnSpc>
                          <a:spcPct val="100000"/>
                        </a:lnSpc>
                        <a:spcBef>
                          <a:spcPts val="6"/>
                        </a:spcBef>
                      </a:pPr>
                      <a:r>
                        <a:rPr b="0" lang="en-US" sz="1800" spc="-26" strike="noStrike" u="none">
                          <a:solidFill>
                            <a:srgbClr val="ffffff"/>
                          </a:solidFill>
                          <a:uFillTx/>
                          <a:latin typeface="Trebuchet MS"/>
                        </a:rPr>
                        <a:t>5.6</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49480" defTabSz="914400">
                        <a:lnSpc>
                          <a:spcPct val="100000"/>
                        </a:lnSpc>
                        <a:spcBef>
                          <a:spcPts val="6"/>
                        </a:spcBef>
                      </a:pPr>
                      <a:r>
                        <a:rPr b="0" lang="en-US" sz="1800" spc="-26" strike="noStrike" u="none">
                          <a:solidFill>
                            <a:srgbClr val="ffffff"/>
                          </a:solidFill>
                          <a:uFillTx/>
                          <a:latin typeface="Trebuchet MS"/>
                        </a:rPr>
                        <a:t>6.8</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66760" defTabSz="914400">
                        <a:lnSpc>
                          <a:spcPct val="100000"/>
                        </a:lnSpc>
                        <a:spcBef>
                          <a:spcPts val="6"/>
                        </a:spcBef>
                      </a:pPr>
                      <a:r>
                        <a:rPr b="0" lang="en-US" sz="1800" spc="-26" strike="noStrike" u="none">
                          <a:solidFill>
                            <a:srgbClr val="ffffff"/>
                          </a:solidFill>
                          <a:uFillTx/>
                          <a:latin typeface="Trebuchet MS"/>
                        </a:rPr>
                        <a:t>7.9</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52720" defTabSz="914400">
                        <a:lnSpc>
                          <a:spcPct val="100000"/>
                        </a:lnSpc>
                        <a:spcBef>
                          <a:spcPts val="6"/>
                        </a:spcBef>
                      </a:pPr>
                      <a:r>
                        <a:rPr b="0" lang="en-US" sz="1800" spc="-26" strike="noStrike" u="none">
                          <a:solidFill>
                            <a:srgbClr val="ffffff"/>
                          </a:solidFill>
                          <a:uFillTx/>
                          <a:latin typeface="Trebuchet MS"/>
                        </a:rPr>
                        <a:t>8.4</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55240" defTabSz="914400">
                        <a:lnSpc>
                          <a:spcPct val="100000"/>
                        </a:lnSpc>
                        <a:spcBef>
                          <a:spcPts val="6"/>
                        </a:spcBef>
                      </a:pPr>
                      <a:r>
                        <a:rPr b="0" lang="en-US" sz="1800" spc="-26" strike="noStrike" u="none">
                          <a:solidFill>
                            <a:srgbClr val="ffffff"/>
                          </a:solidFill>
                          <a:uFillTx/>
                          <a:latin typeface="Trebuchet MS"/>
                        </a:rPr>
                        <a:t>9.2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920" bIns="0" anchor="t">
                      <a:noAutofit/>
                    </a:bodyPr>
                    <a:p>
                      <a:pPr defTabSz="914400">
                        <a:lnSpc>
                          <a:spcPct val="100000"/>
                        </a:lnSpc>
                        <a:spcBef>
                          <a:spcPts val="136"/>
                        </a:spcBef>
                      </a:pPr>
                      <a:endParaRPr b="0" lang="en-US" sz="1800" strike="noStrike" u="none">
                        <a:solidFill>
                          <a:srgbClr val="ffffff"/>
                        </a:solidFill>
                        <a:uFillTx/>
                        <a:latin typeface="Arial"/>
                      </a:endParaRPr>
                    </a:p>
                    <a:p>
                      <a:pPr marL="216360" defTabSz="914400">
                        <a:lnSpc>
                          <a:spcPct val="100000"/>
                        </a:lnSpc>
                        <a:spcBef>
                          <a:spcPts val="6"/>
                        </a:spcBef>
                      </a:pPr>
                      <a:r>
                        <a:rPr b="0" lang="en-US" sz="1800" spc="-20" strike="noStrike" u="none">
                          <a:solidFill>
                            <a:srgbClr val="ffffff"/>
                          </a:solidFill>
                          <a:uFillTx/>
                          <a:latin typeface="Trebuchet MS"/>
                        </a:rPr>
                        <a:t>10.2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bl>
          </a:graphicData>
        </a:graphic>
      </p:graphicFrame>
      <p:sp>
        <p:nvSpPr>
          <p:cNvPr id="1226" name="object 6"/>
          <p:cNvSpPr/>
          <p:nvPr/>
        </p:nvSpPr>
        <p:spPr>
          <a:xfrm>
            <a:off x="7415280" y="1548000"/>
            <a:ext cx="3152520" cy="942480"/>
          </a:xfrm>
          <a:prstGeom prst="rect">
            <a:avLst/>
          </a:prstGeom>
          <a:solidFill>
            <a:srgbClr val="4f81bc"/>
          </a:solidFill>
          <a:ln w="28575">
            <a:solidFill>
              <a:srgbClr val="244060"/>
            </a:solidFill>
            <a:round/>
          </a:ln>
        </p:spPr>
        <p:style>
          <a:lnRef idx="0"/>
          <a:fillRef idx="0"/>
          <a:effectRef idx="0"/>
          <a:fontRef idx="minor"/>
        </p:style>
        <p:txBody>
          <a:bodyPr lIns="0" rIns="0" tIns="28080" bIns="0" anchor="t">
            <a:spAutoFit/>
          </a:bodyPr>
          <a:p>
            <a:pPr marL="111240" algn="ctr" defTabSz="914400">
              <a:lnSpc>
                <a:spcPct val="100000"/>
              </a:lnSpc>
              <a:spcBef>
                <a:spcPts val="221"/>
              </a:spcBef>
            </a:pPr>
            <a:r>
              <a:rPr b="0" lang="en-US" sz="2000" spc="-74" strike="noStrike" u="none">
                <a:solidFill>
                  <a:srgbClr val="ffffff"/>
                </a:solidFill>
                <a:uFillTx/>
                <a:latin typeface="Trebuchet MS"/>
              </a:rPr>
              <a:t>Here,</a:t>
            </a:r>
            <a:r>
              <a:rPr b="0" lang="en-US" sz="2000" spc="-113" strike="noStrike" u="none">
                <a:solidFill>
                  <a:srgbClr val="ffffff"/>
                </a:solidFill>
                <a:uFillTx/>
                <a:latin typeface="Trebuchet MS"/>
              </a:rPr>
              <a:t> </a:t>
            </a:r>
            <a:r>
              <a:rPr b="0" lang="en-US" sz="2000" spc="74" strike="noStrike" u="none">
                <a:solidFill>
                  <a:srgbClr val="ffffff"/>
                </a:solidFill>
                <a:uFillTx/>
                <a:latin typeface="Trebuchet MS"/>
              </a:rPr>
              <a:t>FP32</a:t>
            </a:r>
            <a:r>
              <a:rPr b="0" lang="en-US" sz="2000" spc="-111" strike="noStrike" u="none">
                <a:solidFill>
                  <a:srgbClr val="ffffff"/>
                </a:solidFill>
                <a:uFillTx/>
                <a:latin typeface="Trebuchet MS"/>
              </a:rPr>
              <a:t> </a:t>
            </a:r>
            <a:r>
              <a:rPr b="0" lang="en-US" sz="2000" strike="noStrike" u="none">
                <a:solidFill>
                  <a:srgbClr val="ffffff"/>
                </a:solidFill>
                <a:uFillTx/>
                <a:latin typeface="Trebuchet MS"/>
              </a:rPr>
              <a:t>refers</a:t>
            </a:r>
            <a:r>
              <a:rPr b="0" lang="en-US" sz="2000" spc="-91" strike="noStrike" u="none">
                <a:solidFill>
                  <a:srgbClr val="ffffff"/>
                </a:solidFill>
                <a:uFillTx/>
                <a:latin typeface="Trebuchet MS"/>
              </a:rPr>
              <a:t> </a:t>
            </a:r>
            <a:r>
              <a:rPr b="0" lang="en-US" sz="2000" spc="-11" strike="noStrike" u="none">
                <a:solidFill>
                  <a:srgbClr val="ffffff"/>
                </a:solidFill>
                <a:uFillTx/>
                <a:latin typeface="Trebuchet MS"/>
              </a:rPr>
              <a:t>to</a:t>
            </a:r>
            <a:r>
              <a:rPr b="0" lang="en-US" sz="2000" spc="-139" strike="noStrike" u="none">
                <a:solidFill>
                  <a:srgbClr val="ffffff"/>
                </a:solidFill>
                <a:uFillTx/>
                <a:latin typeface="Trebuchet MS"/>
              </a:rPr>
              <a:t> </a:t>
            </a:r>
            <a:r>
              <a:rPr b="0" lang="en-US" sz="2000" spc="91" strike="noStrike" u="none">
                <a:solidFill>
                  <a:srgbClr val="ffffff"/>
                </a:solidFill>
                <a:uFillTx/>
                <a:latin typeface="Trebuchet MS"/>
              </a:rPr>
              <a:t>a</a:t>
            </a:r>
            <a:r>
              <a:rPr b="0" lang="en-US" sz="2000" spc="-105" strike="noStrike" u="none">
                <a:solidFill>
                  <a:srgbClr val="ffffff"/>
                </a:solidFill>
                <a:uFillTx/>
                <a:latin typeface="Trebuchet MS"/>
              </a:rPr>
              <a:t> </a:t>
            </a:r>
            <a:r>
              <a:rPr b="0" lang="en-US" sz="2000" spc="60" strike="noStrike" u="none">
                <a:solidFill>
                  <a:srgbClr val="ffffff"/>
                </a:solidFill>
                <a:uFillTx/>
                <a:latin typeface="Trebuchet MS"/>
              </a:rPr>
              <a:t>32- </a:t>
            </a:r>
            <a:r>
              <a:rPr b="0" lang="en-US" sz="2000" strike="noStrike" u="none">
                <a:solidFill>
                  <a:srgbClr val="ffffff"/>
                </a:solidFill>
                <a:uFillTx/>
                <a:latin typeface="Trebuchet MS"/>
              </a:rPr>
              <a:t>bit</a:t>
            </a:r>
            <a:r>
              <a:rPr b="0" lang="en-US" sz="2000" spc="275" strike="noStrike" u="none">
                <a:solidFill>
                  <a:srgbClr val="ffffff"/>
                </a:solidFill>
                <a:uFillTx/>
                <a:latin typeface="Trebuchet MS"/>
              </a:rPr>
              <a:t> </a:t>
            </a:r>
            <a:r>
              <a:rPr b="0" lang="en-US" sz="2000" strike="noStrike" u="none">
                <a:solidFill>
                  <a:srgbClr val="ffffff"/>
                </a:solidFill>
                <a:uFillTx/>
                <a:latin typeface="Trebuchet MS"/>
              </a:rPr>
              <a:t>floating-</a:t>
            </a:r>
            <a:r>
              <a:rPr b="0" lang="en-US" sz="2000" spc="-20" strike="noStrike" u="none">
                <a:solidFill>
                  <a:srgbClr val="ffffff"/>
                </a:solidFill>
                <a:uFillTx/>
                <a:latin typeface="Trebuchet MS"/>
              </a:rPr>
              <a:t>point </a:t>
            </a:r>
            <a:r>
              <a:rPr b="0" lang="en-US" sz="2000" spc="-11" strike="noStrike" u="none">
                <a:solidFill>
                  <a:srgbClr val="ffffff"/>
                </a:solidFill>
                <a:uFillTx/>
                <a:latin typeface="Trebuchet MS"/>
              </a:rPr>
              <a:t>number.</a:t>
            </a:r>
            <a:endParaRPr b="0" lang="en-US" sz="2000" strike="noStrike" u="none">
              <a:solidFill>
                <a:srgbClr val="ffffff"/>
              </a:solidFill>
              <a:uFillTx/>
              <a:latin typeface="Arial"/>
            </a:endParaRPr>
          </a:p>
        </p:txBody>
      </p:sp>
      <p:sp>
        <p:nvSpPr>
          <p:cNvPr id="1227" name="object 7"/>
          <p:cNvSpPr/>
          <p:nvPr/>
        </p:nvSpPr>
        <p:spPr>
          <a:xfrm>
            <a:off x="496080" y="4932360"/>
            <a:ext cx="7787160" cy="85428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119" strike="noStrike" u="none">
                <a:solidFill>
                  <a:srgbClr val="404040"/>
                </a:solidFill>
                <a:uFillTx/>
                <a:latin typeface="Trebuchet MS"/>
              </a:rPr>
              <a:t>What</a:t>
            </a:r>
            <a:r>
              <a:rPr b="0" lang="en-US" sz="2750" spc="-96" strike="noStrike" u="none">
                <a:solidFill>
                  <a:srgbClr val="404040"/>
                </a:solidFill>
                <a:uFillTx/>
                <a:latin typeface="Trebuchet MS"/>
              </a:rPr>
              <a:t> </a:t>
            </a:r>
            <a:r>
              <a:rPr b="0" lang="en-US" sz="2750" strike="noStrike" u="none">
                <a:solidFill>
                  <a:srgbClr val="404040"/>
                </a:solidFill>
                <a:uFillTx/>
                <a:latin typeface="Trebuchet MS"/>
              </a:rPr>
              <a:t>if</a:t>
            </a:r>
            <a:r>
              <a:rPr b="0" lang="en-US" sz="2750" spc="-85" strike="noStrike" u="none">
                <a:solidFill>
                  <a:srgbClr val="404040"/>
                </a:solidFill>
                <a:uFillTx/>
                <a:latin typeface="Trebuchet MS"/>
              </a:rPr>
              <a:t> </a:t>
            </a:r>
            <a:r>
              <a:rPr b="0" lang="en-US" sz="2750" strike="noStrike" u="none">
                <a:solidFill>
                  <a:srgbClr val="404040"/>
                </a:solidFill>
                <a:uFillTx/>
                <a:latin typeface="Trebuchet MS"/>
              </a:rPr>
              <a:t>we</a:t>
            </a:r>
            <a:r>
              <a:rPr b="0" lang="en-US" sz="2750" spc="-99" strike="noStrike" u="none">
                <a:solidFill>
                  <a:srgbClr val="404040"/>
                </a:solidFill>
                <a:uFillTx/>
                <a:latin typeface="Trebuchet MS"/>
              </a:rPr>
              <a:t> </a:t>
            </a:r>
            <a:r>
              <a:rPr b="0" lang="en-US" sz="2750" spc="65" strike="noStrike" u="none">
                <a:solidFill>
                  <a:srgbClr val="404040"/>
                </a:solidFill>
                <a:uFillTx/>
                <a:latin typeface="Trebuchet MS"/>
              </a:rPr>
              <a:t>want</a:t>
            </a:r>
            <a:r>
              <a:rPr b="0" lang="en-US" sz="2750" spc="-96" strike="noStrike" u="none">
                <a:solidFill>
                  <a:srgbClr val="404040"/>
                </a:solidFill>
                <a:uFillTx/>
                <a:latin typeface="Trebuchet MS"/>
              </a:rPr>
              <a:t> </a:t>
            </a:r>
            <a:r>
              <a:rPr b="0" lang="en-US" sz="2750" strike="noStrike" u="none">
                <a:solidFill>
                  <a:srgbClr val="404040"/>
                </a:solidFill>
                <a:uFillTx/>
                <a:latin typeface="Trebuchet MS"/>
              </a:rPr>
              <a:t>to</a:t>
            </a:r>
            <a:r>
              <a:rPr b="0" lang="en-US" sz="2750" spc="-119" strike="noStrike" u="none">
                <a:solidFill>
                  <a:srgbClr val="404040"/>
                </a:solidFill>
                <a:uFillTx/>
                <a:latin typeface="Trebuchet MS"/>
              </a:rPr>
              <a:t> </a:t>
            </a:r>
            <a:r>
              <a:rPr b="0" lang="en-US" sz="2750" spc="79" strike="noStrike" u="none">
                <a:solidFill>
                  <a:srgbClr val="404040"/>
                </a:solidFill>
                <a:uFillTx/>
                <a:latin typeface="Trebuchet MS"/>
              </a:rPr>
              <a:t>quantize</a:t>
            </a:r>
            <a:r>
              <a:rPr b="0" lang="en-US" sz="2750" spc="-96" strike="noStrike" u="none">
                <a:solidFill>
                  <a:srgbClr val="404040"/>
                </a:solidFill>
                <a:uFillTx/>
                <a:latin typeface="Trebuchet MS"/>
              </a:rPr>
              <a:t> </a:t>
            </a:r>
            <a:r>
              <a:rPr b="0" lang="en-US" sz="2750" spc="85" strike="noStrike" u="none">
                <a:solidFill>
                  <a:srgbClr val="404040"/>
                </a:solidFill>
                <a:uFillTx/>
                <a:latin typeface="Trebuchet MS"/>
              </a:rPr>
              <a:t>from</a:t>
            </a:r>
            <a:r>
              <a:rPr b="0" lang="en-US" sz="2750" spc="-96" strike="noStrike" u="none">
                <a:solidFill>
                  <a:srgbClr val="404040"/>
                </a:solidFill>
                <a:uFillTx/>
                <a:latin typeface="Trebuchet MS"/>
              </a:rPr>
              <a:t> </a:t>
            </a:r>
            <a:r>
              <a:rPr b="0" lang="en-US" sz="2750" spc="139" strike="noStrike" u="none">
                <a:solidFill>
                  <a:srgbClr val="4f81bc"/>
                </a:solidFill>
                <a:uFillTx/>
                <a:latin typeface="Trebuchet MS"/>
              </a:rPr>
              <a:t>FP32</a:t>
            </a:r>
            <a:r>
              <a:rPr b="0" lang="en-US" sz="2750" spc="-159" strike="noStrike" u="none">
                <a:solidFill>
                  <a:srgbClr val="4f81bc"/>
                </a:solidFill>
                <a:uFillTx/>
                <a:latin typeface="Trebuchet MS"/>
              </a:rPr>
              <a:t> </a:t>
            </a:r>
            <a:r>
              <a:rPr b="0" lang="en-US" sz="2750" strike="noStrike" u="none">
                <a:solidFill>
                  <a:srgbClr val="404040"/>
                </a:solidFill>
                <a:uFillTx/>
                <a:latin typeface="Trebuchet MS"/>
              </a:rPr>
              <a:t>to</a:t>
            </a:r>
            <a:r>
              <a:rPr b="0" lang="en-US" sz="2750" spc="-105" strike="noStrike" u="none">
                <a:solidFill>
                  <a:srgbClr val="404040"/>
                </a:solidFill>
                <a:uFillTx/>
                <a:latin typeface="Trebuchet MS"/>
              </a:rPr>
              <a:t> </a:t>
            </a:r>
            <a:r>
              <a:rPr b="0" lang="en-US" sz="2750" spc="176" strike="noStrike" u="none">
                <a:solidFill>
                  <a:srgbClr val="4f81bc"/>
                </a:solidFill>
                <a:uFillTx/>
                <a:latin typeface="Trebuchet MS"/>
              </a:rPr>
              <a:t>Int8</a:t>
            </a:r>
            <a:r>
              <a:rPr b="0" lang="en-US" sz="2750" spc="176" strike="noStrike" u="none">
                <a:solidFill>
                  <a:srgbClr val="404040"/>
                </a:solidFill>
                <a:uFillTx/>
                <a:latin typeface="Trebuchet MS"/>
              </a:rPr>
              <a:t>?</a:t>
            </a:r>
            <a:endParaRPr b="0" lang="en-US" sz="2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229" name="object 3"/>
          <p:cNvSpPr/>
          <p:nvPr/>
        </p:nvSpPr>
        <p:spPr>
          <a:xfrm>
            <a:off x="887400" y="1193040"/>
            <a:ext cx="4978800" cy="93060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2750" strike="noStrike" u="none">
                <a:solidFill>
                  <a:srgbClr val="464646"/>
                </a:solidFill>
                <a:uFillTx/>
                <a:latin typeface="Trebuchet MS"/>
              </a:rPr>
              <a:t>So,</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85" strike="noStrike" u="none">
                <a:solidFill>
                  <a:srgbClr val="464646"/>
                </a:solidFill>
                <a:uFillTx/>
                <a:latin typeface="Trebuchet MS"/>
              </a:rPr>
              <a:t>quantize</a:t>
            </a:r>
            <a:r>
              <a:rPr b="0" lang="en-US" sz="2750" spc="-111" strike="noStrike" u="none">
                <a:solidFill>
                  <a:srgbClr val="464646"/>
                </a:solidFill>
                <a:uFillTx/>
                <a:latin typeface="Trebuchet MS"/>
              </a:rPr>
              <a:t> </a:t>
            </a:r>
            <a:r>
              <a:rPr b="0" lang="en-US" sz="2750" spc="85" strike="noStrike" u="none">
                <a:solidFill>
                  <a:srgbClr val="4f81bc"/>
                </a:solidFill>
                <a:uFillTx/>
                <a:latin typeface="Cambria Math"/>
              </a:rPr>
              <a:t>𝑋</a:t>
            </a:r>
            <a:r>
              <a:rPr b="0" lang="en-US" sz="3000" spc="128" strike="noStrike" u="none" baseline="27000">
                <a:solidFill>
                  <a:srgbClr val="4f81bc"/>
                </a:solidFill>
                <a:uFillTx/>
                <a:latin typeface="Cambria Math"/>
              </a:rPr>
              <a:t>𝐹𝑃32</a:t>
            </a:r>
            <a:r>
              <a:rPr b="0" lang="en-US" sz="3000" spc="434" strike="noStrike" u="none" baseline="27000">
                <a:solidFill>
                  <a:srgbClr val="4f81bc"/>
                </a:solidFill>
                <a:uFillTx/>
                <a:latin typeface="Cambria Math"/>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96" strike="noStrike" u="none">
                <a:solidFill>
                  <a:srgbClr val="4f81bc"/>
                </a:solidFill>
                <a:uFillTx/>
                <a:latin typeface="Cambria Math"/>
              </a:rPr>
              <a:t>𝑋</a:t>
            </a:r>
            <a:r>
              <a:rPr b="0" lang="en-US" sz="3000" spc="142" strike="noStrike" u="none" baseline="27000">
                <a:solidFill>
                  <a:srgbClr val="4f81bc"/>
                </a:solidFill>
                <a:uFillTx/>
                <a:latin typeface="Cambria Math"/>
              </a:rPr>
              <a:t>𝐼𝑛𝑡8</a:t>
            </a:r>
            <a:r>
              <a:rPr b="0" lang="en-US" sz="3000" spc="533" strike="noStrike" u="none" baseline="27000">
                <a:solidFill>
                  <a:srgbClr val="4f81bc"/>
                </a:solidFill>
                <a:uFillTx/>
                <a:latin typeface="Cambria Math"/>
              </a:rPr>
              <a:t> </a:t>
            </a:r>
            <a:r>
              <a:rPr b="0" lang="en-US" sz="2750" spc="-386" strike="noStrike" u="none">
                <a:solidFill>
                  <a:srgbClr val="464646"/>
                </a:solidFill>
                <a:uFillTx/>
                <a:latin typeface="Trebuchet MS"/>
              </a:rPr>
              <a:t>:</a:t>
            </a:r>
            <a:endParaRPr b="0" lang="en-US" sz="2750" strike="noStrike" u="none">
              <a:solidFill>
                <a:srgbClr val="000000"/>
              </a:solidFill>
              <a:uFillTx/>
              <a:latin typeface="Arial"/>
            </a:endParaRPr>
          </a:p>
        </p:txBody>
      </p:sp>
      <p:grpSp>
        <p:nvGrpSpPr>
          <p:cNvPr id="1230" name="object 4"/>
          <p:cNvGrpSpPr/>
          <p:nvPr/>
        </p:nvGrpSpPr>
        <p:grpSpPr>
          <a:xfrm>
            <a:off x="1438920" y="3730320"/>
            <a:ext cx="762480" cy="293040"/>
            <a:chOff x="1438920" y="3730320"/>
            <a:chExt cx="762480" cy="293040"/>
          </a:xfrm>
        </p:grpSpPr>
        <p:pic>
          <p:nvPicPr>
            <p:cNvPr id="1231" name="object 5" descr=""/>
            <p:cNvPicPr/>
            <p:nvPr/>
          </p:nvPicPr>
          <p:blipFill>
            <a:blip r:embed="rId1"/>
            <a:stretch/>
          </p:blipFill>
          <p:spPr>
            <a:xfrm>
              <a:off x="1438920" y="3788640"/>
              <a:ext cx="227880" cy="234720"/>
            </a:xfrm>
            <a:prstGeom prst="rect">
              <a:avLst/>
            </a:prstGeom>
            <a:noFill/>
            <a:ln w="0">
              <a:noFill/>
            </a:ln>
          </p:spPr>
        </p:pic>
        <p:pic>
          <p:nvPicPr>
            <p:cNvPr id="1232" name="object 6" descr=""/>
            <p:cNvPicPr/>
            <p:nvPr/>
          </p:nvPicPr>
          <p:blipFill>
            <a:blip r:embed="rId2"/>
            <a:stretch/>
          </p:blipFill>
          <p:spPr>
            <a:xfrm>
              <a:off x="1696680" y="3730320"/>
              <a:ext cx="504720" cy="165240"/>
            </a:xfrm>
            <a:prstGeom prst="rect">
              <a:avLst/>
            </a:prstGeom>
            <a:noFill/>
            <a:ln w="0">
              <a:noFill/>
            </a:ln>
          </p:spPr>
        </p:pic>
      </p:grpSp>
      <p:sp>
        <p:nvSpPr>
          <p:cNvPr id="1233" name="object 7"/>
          <p:cNvSpPr/>
          <p:nvPr/>
        </p:nvSpPr>
        <p:spPr>
          <a:xfrm>
            <a:off x="2362320" y="394704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2089" y="0"/>
                </a:moveTo>
                <a:lnTo>
                  <a:pt x="0" y="0"/>
                </a:lnTo>
                <a:lnTo>
                  <a:pt x="0" y="22859"/>
                </a:lnTo>
                <a:lnTo>
                  <a:pt x="212089" y="22859"/>
                </a:lnTo>
                <a:lnTo>
                  <a:pt x="21208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234" name="object 8"/>
          <p:cNvSpPr/>
          <p:nvPr/>
        </p:nvSpPr>
        <p:spPr>
          <a:xfrm>
            <a:off x="2362320" y="387576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2089" y="0"/>
                </a:moveTo>
                <a:lnTo>
                  <a:pt x="0" y="0"/>
                </a:lnTo>
                <a:lnTo>
                  <a:pt x="0" y="22859"/>
                </a:lnTo>
                <a:lnTo>
                  <a:pt x="212089" y="22859"/>
                </a:lnTo>
                <a:lnTo>
                  <a:pt x="21208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35" name="object 9" descr=""/>
          <p:cNvPicPr/>
          <p:nvPr/>
        </p:nvPicPr>
        <p:blipFill>
          <a:blip r:embed="rId3"/>
          <a:stretch/>
        </p:blipFill>
        <p:spPr>
          <a:xfrm>
            <a:off x="2704680" y="3777480"/>
            <a:ext cx="959400" cy="248760"/>
          </a:xfrm>
          <a:prstGeom prst="rect">
            <a:avLst/>
          </a:prstGeom>
          <a:noFill/>
          <a:ln w="0">
            <a:noFill/>
          </a:ln>
        </p:spPr>
      </p:pic>
      <p:grpSp>
        <p:nvGrpSpPr>
          <p:cNvPr id="1236" name="object 10"/>
          <p:cNvGrpSpPr/>
          <p:nvPr/>
        </p:nvGrpSpPr>
        <p:grpSpPr>
          <a:xfrm>
            <a:off x="4962600" y="2485800"/>
            <a:ext cx="271080" cy="928440"/>
            <a:chOff x="4962600" y="2485800"/>
            <a:chExt cx="271080" cy="928440"/>
          </a:xfrm>
        </p:grpSpPr>
        <p:pic>
          <p:nvPicPr>
            <p:cNvPr id="1237" name="object 11" descr=""/>
            <p:cNvPicPr/>
            <p:nvPr/>
          </p:nvPicPr>
          <p:blipFill>
            <a:blip r:embed="rId4"/>
            <a:stretch/>
          </p:blipFill>
          <p:spPr>
            <a:xfrm>
              <a:off x="4962600" y="2485800"/>
              <a:ext cx="271080" cy="928440"/>
            </a:xfrm>
            <a:prstGeom prst="rect">
              <a:avLst/>
            </a:prstGeom>
            <a:noFill/>
            <a:ln w="0">
              <a:noFill/>
            </a:ln>
          </p:spPr>
        </p:pic>
        <p:sp>
          <p:nvSpPr>
            <p:cNvPr id="1238" name="object 12"/>
            <p:cNvSpPr/>
            <p:nvPr/>
          </p:nvSpPr>
          <p:spPr>
            <a:xfrm>
              <a:off x="5062320" y="2595600"/>
              <a:ext cx="75960" cy="744480"/>
            </a:xfrm>
            <a:custGeom>
              <a:avLst/>
              <a:gdLst>
                <a:gd name="textAreaLeft" fmla="*/ 0 w 75960"/>
                <a:gd name="textAreaRight" fmla="*/ 76320 w 75960"/>
                <a:gd name="textAreaTop" fmla="*/ 0 h 744480"/>
                <a:gd name="textAreaBottom" fmla="*/ 744840 h 744480"/>
              </a:gdLst>
              <a:ahLst/>
              <a:rect l="textAreaLeft" t="textAreaTop" r="textAreaRight" b="textAreaBottom"/>
              <a:pathLst>
                <a:path w="76200" h="744854">
                  <a:moveTo>
                    <a:pt x="50800" y="63626"/>
                  </a:moveTo>
                  <a:lnTo>
                    <a:pt x="25400" y="63626"/>
                  </a:lnTo>
                  <a:lnTo>
                    <a:pt x="25400" y="744727"/>
                  </a:lnTo>
                  <a:lnTo>
                    <a:pt x="50800" y="744727"/>
                  </a:lnTo>
                  <a:lnTo>
                    <a:pt x="50800" y="63626"/>
                  </a:lnTo>
                  <a:close/>
                </a:path>
                <a:path w="76200" h="744854">
                  <a:moveTo>
                    <a:pt x="38100" y="0"/>
                  </a:moveTo>
                  <a:lnTo>
                    <a:pt x="0" y="76326"/>
                  </a:lnTo>
                  <a:lnTo>
                    <a:pt x="25400" y="76326"/>
                  </a:lnTo>
                  <a:lnTo>
                    <a:pt x="25400" y="63626"/>
                  </a:lnTo>
                  <a:lnTo>
                    <a:pt x="69860" y="63626"/>
                  </a:lnTo>
                  <a:lnTo>
                    <a:pt x="38100" y="0"/>
                  </a:lnTo>
                  <a:close/>
                </a:path>
                <a:path w="76200" h="744854">
                  <a:moveTo>
                    <a:pt x="69860" y="63626"/>
                  </a:moveTo>
                  <a:lnTo>
                    <a:pt x="50800" y="63626"/>
                  </a:lnTo>
                  <a:lnTo>
                    <a:pt x="50800" y="76326"/>
                  </a:lnTo>
                  <a:lnTo>
                    <a:pt x="76200" y="76326"/>
                  </a:lnTo>
                  <a:lnTo>
                    <a:pt x="69860" y="63626"/>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grpSp>
        <p:nvGrpSpPr>
          <p:cNvPr id="1239" name="object 13"/>
          <p:cNvGrpSpPr/>
          <p:nvPr/>
        </p:nvGrpSpPr>
        <p:grpSpPr>
          <a:xfrm>
            <a:off x="3774960" y="3473640"/>
            <a:ext cx="3718800" cy="1902600"/>
            <a:chOff x="3774960" y="3473640"/>
            <a:chExt cx="3718800" cy="1902600"/>
          </a:xfrm>
        </p:grpSpPr>
        <p:sp>
          <p:nvSpPr>
            <p:cNvPr id="1240" name="object 14"/>
            <p:cNvSpPr/>
            <p:nvPr/>
          </p:nvSpPr>
          <p:spPr>
            <a:xfrm>
              <a:off x="3774960" y="3473640"/>
              <a:ext cx="3718800" cy="898920"/>
            </a:xfrm>
            <a:custGeom>
              <a:avLst/>
              <a:gdLst>
                <a:gd name="textAreaLeft" fmla="*/ 0 w 3718800"/>
                <a:gd name="textAreaRight" fmla="*/ 3719160 w 3718800"/>
                <a:gd name="textAreaTop" fmla="*/ 0 h 898920"/>
                <a:gd name="textAreaBottom" fmla="*/ 899280 h 898920"/>
              </a:gdLst>
              <a:ahLst/>
              <a:rect l="textAreaLeft" t="textAreaTop" r="textAreaRight" b="textAreaBottom"/>
              <a:pathLst>
                <a:path w="3719195" h="899160">
                  <a:moveTo>
                    <a:pt x="161925" y="12954"/>
                  </a:moveTo>
                  <a:lnTo>
                    <a:pt x="120269" y="34036"/>
                  </a:lnTo>
                  <a:lnTo>
                    <a:pt x="90373" y="75514"/>
                  </a:lnTo>
                  <a:lnTo>
                    <a:pt x="64122" y="124409"/>
                  </a:lnTo>
                  <a:lnTo>
                    <a:pt x="41529" y="180721"/>
                  </a:lnTo>
                  <a:lnTo>
                    <a:pt x="26568" y="229908"/>
                  </a:lnTo>
                  <a:lnTo>
                    <a:pt x="14947" y="281292"/>
                  </a:lnTo>
                  <a:lnTo>
                    <a:pt x="6642" y="334899"/>
                  </a:lnTo>
                  <a:lnTo>
                    <a:pt x="1651" y="390740"/>
                  </a:lnTo>
                  <a:lnTo>
                    <a:pt x="0" y="448818"/>
                  </a:lnTo>
                  <a:lnTo>
                    <a:pt x="1587" y="503923"/>
                  </a:lnTo>
                  <a:lnTo>
                    <a:pt x="1651" y="506171"/>
                  </a:lnTo>
                  <a:lnTo>
                    <a:pt x="6642" y="561619"/>
                  </a:lnTo>
                  <a:lnTo>
                    <a:pt x="14947" y="615175"/>
                  </a:lnTo>
                  <a:lnTo>
                    <a:pt x="26568" y="666813"/>
                  </a:lnTo>
                  <a:lnTo>
                    <a:pt x="41529" y="716534"/>
                  </a:lnTo>
                  <a:lnTo>
                    <a:pt x="64122" y="773645"/>
                  </a:lnTo>
                  <a:lnTo>
                    <a:pt x="90373" y="823023"/>
                  </a:lnTo>
                  <a:lnTo>
                    <a:pt x="120269" y="864704"/>
                  </a:lnTo>
                  <a:lnTo>
                    <a:pt x="153797" y="898652"/>
                  </a:lnTo>
                  <a:lnTo>
                    <a:pt x="161925" y="885952"/>
                  </a:lnTo>
                  <a:lnTo>
                    <a:pt x="133108" y="851433"/>
                  </a:lnTo>
                  <a:lnTo>
                    <a:pt x="107823" y="809942"/>
                  </a:lnTo>
                  <a:lnTo>
                    <a:pt x="86055" y="761517"/>
                  </a:lnTo>
                  <a:lnTo>
                    <a:pt x="67818" y="706120"/>
                  </a:lnTo>
                  <a:lnTo>
                    <a:pt x="55892" y="658164"/>
                  </a:lnTo>
                  <a:lnTo>
                    <a:pt x="46647" y="608482"/>
                  </a:lnTo>
                  <a:lnTo>
                    <a:pt x="40055" y="557060"/>
                  </a:lnTo>
                  <a:lnTo>
                    <a:pt x="36106" y="503923"/>
                  </a:lnTo>
                  <a:lnTo>
                    <a:pt x="34798" y="449072"/>
                  </a:lnTo>
                  <a:lnTo>
                    <a:pt x="36118" y="393090"/>
                  </a:lnTo>
                  <a:lnTo>
                    <a:pt x="40093" y="339255"/>
                  </a:lnTo>
                  <a:lnTo>
                    <a:pt x="46723" y="287591"/>
                  </a:lnTo>
                  <a:lnTo>
                    <a:pt x="56007" y="238099"/>
                  </a:lnTo>
                  <a:lnTo>
                    <a:pt x="67945" y="190754"/>
                  </a:lnTo>
                  <a:lnTo>
                    <a:pt x="86182" y="136283"/>
                  </a:lnTo>
                  <a:lnTo>
                    <a:pt x="107924" y="88480"/>
                  </a:lnTo>
                  <a:lnTo>
                    <a:pt x="133184" y="47371"/>
                  </a:lnTo>
                  <a:lnTo>
                    <a:pt x="161925" y="12954"/>
                  </a:lnTo>
                  <a:close/>
                </a:path>
                <a:path w="3719195" h="899160">
                  <a:moveTo>
                    <a:pt x="1257046" y="268351"/>
                  </a:moveTo>
                  <a:lnTo>
                    <a:pt x="1218692" y="263144"/>
                  </a:lnTo>
                  <a:lnTo>
                    <a:pt x="1209103" y="83185"/>
                  </a:lnTo>
                  <a:lnTo>
                    <a:pt x="1209103" y="75171"/>
                  </a:lnTo>
                  <a:lnTo>
                    <a:pt x="1209306" y="62941"/>
                  </a:lnTo>
                  <a:lnTo>
                    <a:pt x="1209624" y="52311"/>
                  </a:lnTo>
                  <a:lnTo>
                    <a:pt x="1210056" y="43307"/>
                  </a:lnTo>
                  <a:lnTo>
                    <a:pt x="1200658" y="43307"/>
                  </a:lnTo>
                  <a:lnTo>
                    <a:pt x="1120140" y="91313"/>
                  </a:lnTo>
                  <a:lnTo>
                    <a:pt x="1127633" y="104521"/>
                  </a:lnTo>
                  <a:lnTo>
                    <a:pt x="1134846" y="99758"/>
                  </a:lnTo>
                  <a:lnTo>
                    <a:pt x="1141437" y="95580"/>
                  </a:lnTo>
                  <a:lnTo>
                    <a:pt x="1147419" y="91948"/>
                  </a:lnTo>
                  <a:lnTo>
                    <a:pt x="1159510" y="85090"/>
                  </a:lnTo>
                  <a:lnTo>
                    <a:pt x="1164717" y="83185"/>
                  </a:lnTo>
                  <a:lnTo>
                    <a:pt x="1171575" y="83185"/>
                  </a:lnTo>
                  <a:lnTo>
                    <a:pt x="1177925" y="91948"/>
                  </a:lnTo>
                  <a:lnTo>
                    <a:pt x="1177925" y="243967"/>
                  </a:lnTo>
                  <a:lnTo>
                    <a:pt x="1177290" y="249809"/>
                  </a:lnTo>
                  <a:lnTo>
                    <a:pt x="1175893" y="253365"/>
                  </a:lnTo>
                  <a:lnTo>
                    <a:pt x="1174623" y="256921"/>
                  </a:lnTo>
                  <a:lnTo>
                    <a:pt x="1129919" y="268351"/>
                  </a:lnTo>
                  <a:lnTo>
                    <a:pt x="1129919" y="280924"/>
                  </a:lnTo>
                  <a:lnTo>
                    <a:pt x="1257046" y="280924"/>
                  </a:lnTo>
                  <a:lnTo>
                    <a:pt x="1257046" y="268351"/>
                  </a:lnTo>
                  <a:close/>
                </a:path>
                <a:path w="3719195" h="899160">
                  <a:moveTo>
                    <a:pt x="1456182" y="230632"/>
                  </a:moveTo>
                  <a:lnTo>
                    <a:pt x="1441577" y="230632"/>
                  </a:lnTo>
                  <a:lnTo>
                    <a:pt x="1439799" y="236093"/>
                  </a:lnTo>
                  <a:lnTo>
                    <a:pt x="1438325" y="239890"/>
                  </a:lnTo>
                  <a:lnTo>
                    <a:pt x="1438275" y="240030"/>
                  </a:lnTo>
                  <a:lnTo>
                    <a:pt x="1437005" y="242570"/>
                  </a:lnTo>
                  <a:lnTo>
                    <a:pt x="1435938" y="245046"/>
                  </a:lnTo>
                  <a:lnTo>
                    <a:pt x="1415923" y="253365"/>
                  </a:lnTo>
                  <a:lnTo>
                    <a:pt x="1345438" y="253365"/>
                  </a:lnTo>
                  <a:lnTo>
                    <a:pt x="1378153" y="209689"/>
                  </a:lnTo>
                  <a:lnTo>
                    <a:pt x="1402435" y="183349"/>
                  </a:lnTo>
                  <a:lnTo>
                    <a:pt x="1409992" y="175234"/>
                  </a:lnTo>
                  <a:lnTo>
                    <a:pt x="1435227" y="145923"/>
                  </a:lnTo>
                  <a:lnTo>
                    <a:pt x="1439545" y="140208"/>
                  </a:lnTo>
                  <a:lnTo>
                    <a:pt x="1453134" y="104013"/>
                  </a:lnTo>
                  <a:lnTo>
                    <a:pt x="1453134" y="97929"/>
                  </a:lnTo>
                  <a:lnTo>
                    <a:pt x="1452219" y="86880"/>
                  </a:lnTo>
                  <a:lnTo>
                    <a:pt x="1452105" y="85394"/>
                  </a:lnTo>
                  <a:lnTo>
                    <a:pt x="1449031" y="74460"/>
                  </a:lnTo>
                  <a:lnTo>
                    <a:pt x="1443913" y="65100"/>
                  </a:lnTo>
                  <a:lnTo>
                    <a:pt x="1438376" y="59067"/>
                  </a:lnTo>
                  <a:lnTo>
                    <a:pt x="1436751" y="57277"/>
                  </a:lnTo>
                  <a:lnTo>
                    <a:pt x="1427581" y="51130"/>
                  </a:lnTo>
                  <a:lnTo>
                    <a:pt x="1416456" y="46774"/>
                  </a:lnTo>
                  <a:lnTo>
                    <a:pt x="1403388" y="44170"/>
                  </a:lnTo>
                  <a:lnTo>
                    <a:pt x="1388364" y="43307"/>
                  </a:lnTo>
                  <a:lnTo>
                    <a:pt x="1380959" y="43573"/>
                  </a:lnTo>
                  <a:lnTo>
                    <a:pt x="1336967" y="53365"/>
                  </a:lnTo>
                  <a:lnTo>
                    <a:pt x="1316863" y="61849"/>
                  </a:lnTo>
                  <a:lnTo>
                    <a:pt x="1316863" y="94881"/>
                  </a:lnTo>
                  <a:lnTo>
                    <a:pt x="1337691" y="94881"/>
                  </a:lnTo>
                  <a:lnTo>
                    <a:pt x="1344536" y="79209"/>
                  </a:lnTo>
                  <a:lnTo>
                    <a:pt x="1354048" y="68008"/>
                  </a:lnTo>
                  <a:lnTo>
                    <a:pt x="1366202" y="61302"/>
                  </a:lnTo>
                  <a:lnTo>
                    <a:pt x="1380998" y="59067"/>
                  </a:lnTo>
                  <a:lnTo>
                    <a:pt x="1389634" y="59067"/>
                  </a:lnTo>
                  <a:lnTo>
                    <a:pt x="1396746" y="60960"/>
                  </a:lnTo>
                  <a:lnTo>
                    <a:pt x="1408176" y="68592"/>
                  </a:lnTo>
                  <a:lnTo>
                    <a:pt x="1412367" y="73787"/>
                  </a:lnTo>
                  <a:lnTo>
                    <a:pt x="1415034" y="80391"/>
                  </a:lnTo>
                  <a:lnTo>
                    <a:pt x="1417828" y="86880"/>
                  </a:lnTo>
                  <a:lnTo>
                    <a:pt x="1419225" y="94488"/>
                  </a:lnTo>
                  <a:lnTo>
                    <a:pt x="1419098" y="109601"/>
                  </a:lnTo>
                  <a:lnTo>
                    <a:pt x="1418590" y="113931"/>
                  </a:lnTo>
                  <a:lnTo>
                    <a:pt x="1415796" y="124587"/>
                  </a:lnTo>
                  <a:lnTo>
                    <a:pt x="1413611" y="129921"/>
                  </a:lnTo>
                  <a:lnTo>
                    <a:pt x="1413510" y="130175"/>
                  </a:lnTo>
                  <a:lnTo>
                    <a:pt x="1390904" y="164045"/>
                  </a:lnTo>
                  <a:lnTo>
                    <a:pt x="1367282" y="191008"/>
                  </a:lnTo>
                  <a:lnTo>
                    <a:pt x="1356398" y="203441"/>
                  </a:lnTo>
                  <a:lnTo>
                    <a:pt x="1331595" y="235585"/>
                  </a:lnTo>
                  <a:lnTo>
                    <a:pt x="1311656" y="272669"/>
                  </a:lnTo>
                  <a:lnTo>
                    <a:pt x="1311656" y="280924"/>
                  </a:lnTo>
                  <a:lnTo>
                    <a:pt x="1453261" y="280924"/>
                  </a:lnTo>
                  <a:lnTo>
                    <a:pt x="1454797" y="254368"/>
                  </a:lnTo>
                  <a:lnTo>
                    <a:pt x="1454861" y="253365"/>
                  </a:lnTo>
                  <a:lnTo>
                    <a:pt x="1456182" y="230632"/>
                  </a:lnTo>
                  <a:close/>
                </a:path>
                <a:path w="3719195" h="899160">
                  <a:moveTo>
                    <a:pt x="1656588" y="45974"/>
                  </a:moveTo>
                  <a:lnTo>
                    <a:pt x="1508887" y="45974"/>
                  </a:lnTo>
                  <a:lnTo>
                    <a:pt x="1505458" y="101727"/>
                  </a:lnTo>
                  <a:lnTo>
                    <a:pt x="1520190" y="101727"/>
                  </a:lnTo>
                  <a:lnTo>
                    <a:pt x="1522476" y="93992"/>
                  </a:lnTo>
                  <a:lnTo>
                    <a:pt x="1524127" y="88773"/>
                  </a:lnTo>
                  <a:lnTo>
                    <a:pt x="1526667" y="83439"/>
                  </a:lnTo>
                  <a:lnTo>
                    <a:pt x="1528191" y="81292"/>
                  </a:lnTo>
                  <a:lnTo>
                    <a:pt x="1530096" y="79768"/>
                  </a:lnTo>
                  <a:lnTo>
                    <a:pt x="1532001" y="78117"/>
                  </a:lnTo>
                  <a:lnTo>
                    <a:pt x="1534414" y="76835"/>
                  </a:lnTo>
                  <a:lnTo>
                    <a:pt x="1537208" y="76073"/>
                  </a:lnTo>
                  <a:lnTo>
                    <a:pt x="1540002" y="75184"/>
                  </a:lnTo>
                  <a:lnTo>
                    <a:pt x="1543812" y="74676"/>
                  </a:lnTo>
                  <a:lnTo>
                    <a:pt x="1624203" y="74676"/>
                  </a:lnTo>
                  <a:lnTo>
                    <a:pt x="1624203" y="77355"/>
                  </a:lnTo>
                  <a:lnTo>
                    <a:pt x="1531366" y="273685"/>
                  </a:lnTo>
                  <a:lnTo>
                    <a:pt x="1531366" y="282067"/>
                  </a:lnTo>
                  <a:lnTo>
                    <a:pt x="1556385" y="282067"/>
                  </a:lnTo>
                  <a:lnTo>
                    <a:pt x="1647583" y="74676"/>
                  </a:lnTo>
                  <a:lnTo>
                    <a:pt x="1656588" y="54229"/>
                  </a:lnTo>
                  <a:lnTo>
                    <a:pt x="1656588" y="45974"/>
                  </a:lnTo>
                  <a:close/>
                </a:path>
                <a:path w="3719195" h="899160">
                  <a:moveTo>
                    <a:pt x="2598674" y="435737"/>
                  </a:moveTo>
                  <a:lnTo>
                    <a:pt x="179324" y="435737"/>
                  </a:lnTo>
                  <a:lnTo>
                    <a:pt x="179324" y="454787"/>
                  </a:lnTo>
                  <a:lnTo>
                    <a:pt x="2598674" y="454787"/>
                  </a:lnTo>
                  <a:lnTo>
                    <a:pt x="2598674" y="435737"/>
                  </a:lnTo>
                  <a:close/>
                </a:path>
                <a:path w="3719195" h="899160">
                  <a:moveTo>
                    <a:pt x="3719068" y="448818"/>
                  </a:moveTo>
                  <a:lnTo>
                    <a:pt x="3717467" y="393090"/>
                  </a:lnTo>
                  <a:lnTo>
                    <a:pt x="3717404" y="390740"/>
                  </a:lnTo>
                  <a:lnTo>
                    <a:pt x="3712413" y="334899"/>
                  </a:lnTo>
                  <a:lnTo>
                    <a:pt x="3704107" y="281292"/>
                  </a:lnTo>
                  <a:lnTo>
                    <a:pt x="3692487" y="229908"/>
                  </a:lnTo>
                  <a:lnTo>
                    <a:pt x="3677539" y="180721"/>
                  </a:lnTo>
                  <a:lnTo>
                    <a:pt x="3654882" y="124409"/>
                  </a:lnTo>
                  <a:lnTo>
                    <a:pt x="3628618" y="75501"/>
                  </a:lnTo>
                  <a:lnTo>
                    <a:pt x="3598722" y="34036"/>
                  </a:lnTo>
                  <a:lnTo>
                    <a:pt x="3565144" y="0"/>
                  </a:lnTo>
                  <a:lnTo>
                    <a:pt x="3557143" y="12954"/>
                  </a:lnTo>
                  <a:lnTo>
                    <a:pt x="3585781" y="47371"/>
                  </a:lnTo>
                  <a:lnTo>
                    <a:pt x="3610991" y="88480"/>
                  </a:lnTo>
                  <a:lnTo>
                    <a:pt x="3632758" y="136283"/>
                  </a:lnTo>
                  <a:lnTo>
                    <a:pt x="3651123" y="190754"/>
                  </a:lnTo>
                  <a:lnTo>
                    <a:pt x="3663048" y="238099"/>
                  </a:lnTo>
                  <a:lnTo>
                    <a:pt x="3672332" y="287591"/>
                  </a:lnTo>
                  <a:lnTo>
                    <a:pt x="3678961" y="339255"/>
                  </a:lnTo>
                  <a:lnTo>
                    <a:pt x="3682936" y="393090"/>
                  </a:lnTo>
                  <a:lnTo>
                    <a:pt x="3684257" y="448818"/>
                  </a:lnTo>
                  <a:lnTo>
                    <a:pt x="3682936" y="503923"/>
                  </a:lnTo>
                  <a:lnTo>
                    <a:pt x="3678974" y="557060"/>
                  </a:lnTo>
                  <a:lnTo>
                    <a:pt x="3672357" y="608482"/>
                  </a:lnTo>
                  <a:lnTo>
                    <a:pt x="3663111" y="658164"/>
                  </a:lnTo>
                  <a:lnTo>
                    <a:pt x="3651250" y="706120"/>
                  </a:lnTo>
                  <a:lnTo>
                    <a:pt x="3632987" y="761517"/>
                  </a:lnTo>
                  <a:lnTo>
                    <a:pt x="3611194" y="809942"/>
                  </a:lnTo>
                  <a:lnTo>
                    <a:pt x="3585895" y="851433"/>
                  </a:lnTo>
                  <a:lnTo>
                    <a:pt x="3557143" y="885952"/>
                  </a:lnTo>
                  <a:lnTo>
                    <a:pt x="3565144" y="898652"/>
                  </a:lnTo>
                  <a:lnTo>
                    <a:pt x="3598722" y="864704"/>
                  </a:lnTo>
                  <a:lnTo>
                    <a:pt x="3628618" y="823023"/>
                  </a:lnTo>
                  <a:lnTo>
                    <a:pt x="3654882" y="773645"/>
                  </a:lnTo>
                  <a:lnTo>
                    <a:pt x="3677539" y="716534"/>
                  </a:lnTo>
                  <a:lnTo>
                    <a:pt x="3692487" y="666813"/>
                  </a:lnTo>
                  <a:lnTo>
                    <a:pt x="3704107" y="615175"/>
                  </a:lnTo>
                  <a:lnTo>
                    <a:pt x="3712413" y="561619"/>
                  </a:lnTo>
                  <a:lnTo>
                    <a:pt x="3717404" y="506171"/>
                  </a:lnTo>
                  <a:lnTo>
                    <a:pt x="3719055" y="449072"/>
                  </a:lnTo>
                  <a:lnTo>
                    <a:pt x="3719068" y="448818"/>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41" name="object 15" descr=""/>
            <p:cNvPicPr/>
            <p:nvPr/>
          </p:nvPicPr>
          <p:blipFill>
            <a:blip r:embed="rId5"/>
            <a:stretch/>
          </p:blipFill>
          <p:spPr>
            <a:xfrm>
              <a:off x="3968280" y="4015440"/>
              <a:ext cx="1212120" cy="248760"/>
            </a:xfrm>
            <a:prstGeom prst="rect">
              <a:avLst/>
            </a:prstGeom>
            <a:noFill/>
            <a:ln w="0">
              <a:noFill/>
            </a:ln>
          </p:spPr>
        </p:pic>
        <p:pic>
          <p:nvPicPr>
            <p:cNvPr id="1242" name="object 16" descr=""/>
            <p:cNvPicPr/>
            <p:nvPr/>
          </p:nvPicPr>
          <p:blipFill>
            <a:blip r:embed="rId6"/>
            <a:stretch/>
          </p:blipFill>
          <p:spPr>
            <a:xfrm>
              <a:off x="5231520" y="3991680"/>
              <a:ext cx="1105200" cy="331920"/>
            </a:xfrm>
            <a:prstGeom prst="rect">
              <a:avLst/>
            </a:prstGeom>
            <a:noFill/>
            <a:ln w="0">
              <a:noFill/>
            </a:ln>
          </p:spPr>
        </p:pic>
        <p:pic>
          <p:nvPicPr>
            <p:cNvPr id="1243" name="object 17" descr=""/>
            <p:cNvPicPr/>
            <p:nvPr/>
          </p:nvPicPr>
          <p:blipFill>
            <a:blip r:embed="rId7"/>
            <a:stretch/>
          </p:blipFill>
          <p:spPr>
            <a:xfrm>
              <a:off x="6424920" y="3788640"/>
              <a:ext cx="227880" cy="234720"/>
            </a:xfrm>
            <a:prstGeom prst="rect">
              <a:avLst/>
            </a:prstGeom>
            <a:noFill/>
            <a:ln w="0">
              <a:noFill/>
            </a:ln>
          </p:spPr>
        </p:pic>
        <p:sp>
          <p:nvSpPr>
            <p:cNvPr id="1244" name="object 18"/>
            <p:cNvSpPr/>
            <p:nvPr/>
          </p:nvSpPr>
          <p:spPr>
            <a:xfrm>
              <a:off x="6682320" y="3730320"/>
              <a:ext cx="603000" cy="164880"/>
            </a:xfrm>
            <a:custGeom>
              <a:avLst/>
              <a:gdLst>
                <a:gd name="textAreaLeft" fmla="*/ 0 w 603000"/>
                <a:gd name="textAreaRight" fmla="*/ 603360 w 603000"/>
                <a:gd name="textAreaTop" fmla="*/ 0 h 164880"/>
                <a:gd name="textAreaBottom" fmla="*/ 165240 h 164880"/>
              </a:gdLst>
              <a:ahLst/>
              <a:rect l="textAreaLeft" t="textAreaTop" r="textAreaRight" b="textAreaBottom"/>
              <a:pathLst>
                <a:path w="603250" h="165100">
                  <a:moveTo>
                    <a:pt x="258699" y="0"/>
                  </a:moveTo>
                  <a:lnTo>
                    <a:pt x="192913" y="0"/>
                  </a:lnTo>
                  <a:lnTo>
                    <a:pt x="190977" y="8000"/>
                  </a:lnTo>
                  <a:lnTo>
                    <a:pt x="196215" y="8000"/>
                  </a:lnTo>
                  <a:lnTo>
                    <a:pt x="199771" y="8762"/>
                  </a:lnTo>
                  <a:lnTo>
                    <a:pt x="203454" y="11937"/>
                  </a:lnTo>
                  <a:lnTo>
                    <a:pt x="204470" y="14604"/>
                  </a:lnTo>
                  <a:lnTo>
                    <a:pt x="204441" y="20574"/>
                  </a:lnTo>
                  <a:lnTo>
                    <a:pt x="204216" y="22606"/>
                  </a:lnTo>
                  <a:lnTo>
                    <a:pt x="203454" y="28320"/>
                  </a:lnTo>
                  <a:lnTo>
                    <a:pt x="202819" y="31622"/>
                  </a:lnTo>
                  <a:lnTo>
                    <a:pt x="201930" y="35306"/>
                  </a:lnTo>
                  <a:lnTo>
                    <a:pt x="181356" y="126745"/>
                  </a:lnTo>
                  <a:lnTo>
                    <a:pt x="163195" y="155194"/>
                  </a:lnTo>
                  <a:lnTo>
                    <a:pt x="161925" y="162813"/>
                  </a:lnTo>
                  <a:lnTo>
                    <a:pt x="216281" y="162813"/>
                  </a:lnTo>
                  <a:lnTo>
                    <a:pt x="218059" y="155194"/>
                  </a:lnTo>
                  <a:lnTo>
                    <a:pt x="215011" y="155066"/>
                  </a:lnTo>
                  <a:lnTo>
                    <a:pt x="212471" y="154685"/>
                  </a:lnTo>
                  <a:lnTo>
                    <a:pt x="208661" y="153924"/>
                  </a:lnTo>
                  <a:lnTo>
                    <a:pt x="207137" y="153288"/>
                  </a:lnTo>
                  <a:lnTo>
                    <a:pt x="206121" y="152400"/>
                  </a:lnTo>
                  <a:lnTo>
                    <a:pt x="205274" y="151764"/>
                  </a:lnTo>
                  <a:lnTo>
                    <a:pt x="204343" y="150621"/>
                  </a:lnTo>
                  <a:lnTo>
                    <a:pt x="203835" y="149351"/>
                  </a:lnTo>
                  <a:lnTo>
                    <a:pt x="203492" y="148208"/>
                  </a:lnTo>
                  <a:lnTo>
                    <a:pt x="203200" y="146684"/>
                  </a:lnTo>
                  <a:lnTo>
                    <a:pt x="203200" y="143128"/>
                  </a:lnTo>
                  <a:lnTo>
                    <a:pt x="203581" y="140207"/>
                  </a:lnTo>
                  <a:lnTo>
                    <a:pt x="204850" y="132333"/>
                  </a:lnTo>
                  <a:lnTo>
                    <a:pt x="206756" y="123316"/>
                  </a:lnTo>
                  <a:lnTo>
                    <a:pt x="207772" y="118618"/>
                  </a:lnTo>
                  <a:lnTo>
                    <a:pt x="208788" y="113664"/>
                  </a:lnTo>
                  <a:lnTo>
                    <a:pt x="209931" y="108584"/>
                  </a:lnTo>
                  <a:lnTo>
                    <a:pt x="211200" y="103504"/>
                  </a:lnTo>
                  <a:lnTo>
                    <a:pt x="212217" y="98806"/>
                  </a:lnTo>
                  <a:lnTo>
                    <a:pt x="213004" y="94868"/>
                  </a:lnTo>
                  <a:lnTo>
                    <a:pt x="213106" y="94360"/>
                  </a:lnTo>
                  <a:lnTo>
                    <a:pt x="247025" y="94360"/>
                  </a:lnTo>
                  <a:lnTo>
                    <a:pt x="250078" y="94106"/>
                  </a:lnTo>
                  <a:lnTo>
                    <a:pt x="285129" y="81914"/>
                  </a:lnTo>
                  <a:lnTo>
                    <a:pt x="215489" y="81914"/>
                  </a:lnTo>
                  <a:lnTo>
                    <a:pt x="231394" y="13843"/>
                  </a:lnTo>
                  <a:lnTo>
                    <a:pt x="234061" y="13588"/>
                  </a:lnTo>
                  <a:lnTo>
                    <a:pt x="236982" y="13588"/>
                  </a:lnTo>
                  <a:lnTo>
                    <a:pt x="242316" y="13334"/>
                  </a:lnTo>
                  <a:lnTo>
                    <a:pt x="297589" y="13334"/>
                  </a:lnTo>
                  <a:lnTo>
                    <a:pt x="296282" y="11937"/>
                  </a:lnTo>
                  <a:lnTo>
                    <a:pt x="296164" y="11810"/>
                  </a:lnTo>
                  <a:lnTo>
                    <a:pt x="286639" y="5587"/>
                  </a:lnTo>
                  <a:lnTo>
                    <a:pt x="280670" y="3428"/>
                  </a:lnTo>
                  <a:lnTo>
                    <a:pt x="266700" y="634"/>
                  </a:lnTo>
                  <a:lnTo>
                    <a:pt x="258699" y="0"/>
                  </a:lnTo>
                  <a:close/>
                </a:path>
                <a:path w="603250" h="165100">
                  <a:moveTo>
                    <a:pt x="241767" y="94741"/>
                  </a:moveTo>
                  <a:lnTo>
                    <a:pt x="222377" y="94741"/>
                  </a:lnTo>
                  <a:lnTo>
                    <a:pt x="226060" y="94868"/>
                  </a:lnTo>
                  <a:lnTo>
                    <a:pt x="234823" y="94868"/>
                  </a:lnTo>
                  <a:lnTo>
                    <a:pt x="241767" y="94741"/>
                  </a:lnTo>
                  <a:close/>
                </a:path>
                <a:path w="603250" h="165100">
                  <a:moveTo>
                    <a:pt x="247025" y="94360"/>
                  </a:moveTo>
                  <a:lnTo>
                    <a:pt x="213106" y="94360"/>
                  </a:lnTo>
                  <a:lnTo>
                    <a:pt x="216915" y="94741"/>
                  </a:lnTo>
                  <a:lnTo>
                    <a:pt x="242444" y="94741"/>
                  </a:lnTo>
                  <a:lnTo>
                    <a:pt x="247025" y="94360"/>
                  </a:lnTo>
                  <a:close/>
                </a:path>
                <a:path w="603250" h="165100">
                  <a:moveTo>
                    <a:pt x="297827" y="13588"/>
                  </a:moveTo>
                  <a:lnTo>
                    <a:pt x="253529" y="13588"/>
                  </a:lnTo>
                  <a:lnTo>
                    <a:pt x="258774" y="13843"/>
                  </a:lnTo>
                  <a:lnTo>
                    <a:pt x="256925" y="13843"/>
                  </a:lnTo>
                  <a:lnTo>
                    <a:pt x="281050" y="30225"/>
                  </a:lnTo>
                  <a:lnTo>
                    <a:pt x="281050" y="45465"/>
                  </a:lnTo>
                  <a:lnTo>
                    <a:pt x="280289" y="51181"/>
                  </a:lnTo>
                  <a:lnTo>
                    <a:pt x="278718" y="56133"/>
                  </a:lnTo>
                  <a:lnTo>
                    <a:pt x="277114" y="61594"/>
                  </a:lnTo>
                  <a:lnTo>
                    <a:pt x="240411" y="81914"/>
                  </a:lnTo>
                  <a:lnTo>
                    <a:pt x="285129" y="81914"/>
                  </a:lnTo>
                  <a:lnTo>
                    <a:pt x="306450" y="48006"/>
                  </a:lnTo>
                  <a:lnTo>
                    <a:pt x="306333" y="35306"/>
                  </a:lnTo>
                  <a:lnTo>
                    <a:pt x="299847" y="15747"/>
                  </a:lnTo>
                  <a:lnTo>
                    <a:pt x="297827" y="13588"/>
                  </a:lnTo>
                  <a:close/>
                </a:path>
                <a:path w="603250" h="165100">
                  <a:moveTo>
                    <a:pt x="248285" y="13334"/>
                  </a:moveTo>
                  <a:lnTo>
                    <a:pt x="245237" y="13334"/>
                  </a:lnTo>
                  <a:lnTo>
                    <a:pt x="234061" y="13588"/>
                  </a:lnTo>
                  <a:lnTo>
                    <a:pt x="253529" y="13588"/>
                  </a:lnTo>
                  <a:lnTo>
                    <a:pt x="248285" y="13334"/>
                  </a:lnTo>
                  <a:close/>
                </a:path>
                <a:path w="603250" h="165100">
                  <a:moveTo>
                    <a:pt x="591478" y="12700"/>
                  </a:moveTo>
                  <a:lnTo>
                    <a:pt x="551434" y="12700"/>
                  </a:lnTo>
                  <a:lnTo>
                    <a:pt x="555371" y="13334"/>
                  </a:lnTo>
                  <a:lnTo>
                    <a:pt x="558927" y="14731"/>
                  </a:lnTo>
                  <a:lnTo>
                    <a:pt x="562356" y="16256"/>
                  </a:lnTo>
                  <a:lnTo>
                    <a:pt x="565277" y="18160"/>
                  </a:lnTo>
                  <a:lnTo>
                    <a:pt x="567436" y="20700"/>
                  </a:lnTo>
                  <a:lnTo>
                    <a:pt x="569722" y="23240"/>
                  </a:lnTo>
                  <a:lnTo>
                    <a:pt x="571500" y="26288"/>
                  </a:lnTo>
                  <a:lnTo>
                    <a:pt x="572643" y="29844"/>
                  </a:lnTo>
                  <a:lnTo>
                    <a:pt x="573913" y="33400"/>
                  </a:lnTo>
                  <a:lnTo>
                    <a:pt x="574548" y="37337"/>
                  </a:lnTo>
                  <a:lnTo>
                    <a:pt x="574548" y="45846"/>
                  </a:lnTo>
                  <a:lnTo>
                    <a:pt x="574040" y="49783"/>
                  </a:lnTo>
                  <a:lnTo>
                    <a:pt x="573015" y="53085"/>
                  </a:lnTo>
                  <a:lnTo>
                    <a:pt x="571881" y="57150"/>
                  </a:lnTo>
                  <a:lnTo>
                    <a:pt x="569976" y="61213"/>
                  </a:lnTo>
                  <a:lnTo>
                    <a:pt x="567055" y="65531"/>
                  </a:lnTo>
                  <a:lnTo>
                    <a:pt x="564343" y="69722"/>
                  </a:lnTo>
                  <a:lnTo>
                    <a:pt x="536194" y="100583"/>
                  </a:lnTo>
                  <a:lnTo>
                    <a:pt x="530987" y="105790"/>
                  </a:lnTo>
                  <a:lnTo>
                    <a:pt x="526288" y="110743"/>
                  </a:lnTo>
                  <a:lnTo>
                    <a:pt x="501523" y="143001"/>
                  </a:lnTo>
                  <a:lnTo>
                    <a:pt x="498856" y="147319"/>
                  </a:lnTo>
                  <a:lnTo>
                    <a:pt x="496570" y="151764"/>
                  </a:lnTo>
                  <a:lnTo>
                    <a:pt x="494538" y="156337"/>
                  </a:lnTo>
                  <a:lnTo>
                    <a:pt x="494538" y="162813"/>
                  </a:lnTo>
                  <a:lnTo>
                    <a:pt x="600837" y="162813"/>
                  </a:lnTo>
                  <a:lnTo>
                    <a:pt x="601345" y="156844"/>
                  </a:lnTo>
                  <a:lnTo>
                    <a:pt x="602224" y="143001"/>
                  </a:lnTo>
                  <a:lnTo>
                    <a:pt x="602265" y="142366"/>
                  </a:lnTo>
                  <a:lnTo>
                    <a:pt x="522097" y="142366"/>
                  </a:lnTo>
                  <a:lnTo>
                    <a:pt x="524256" y="139064"/>
                  </a:lnTo>
                  <a:lnTo>
                    <a:pt x="554482" y="105918"/>
                  </a:lnTo>
                  <a:lnTo>
                    <a:pt x="558927" y="101600"/>
                  </a:lnTo>
                  <a:lnTo>
                    <a:pt x="563118" y="97408"/>
                  </a:lnTo>
                  <a:lnTo>
                    <a:pt x="567055" y="93344"/>
                  </a:lnTo>
                  <a:lnTo>
                    <a:pt x="570992" y="89407"/>
                  </a:lnTo>
                  <a:lnTo>
                    <a:pt x="574675" y="85597"/>
                  </a:lnTo>
                  <a:lnTo>
                    <a:pt x="577977" y="82041"/>
                  </a:lnTo>
                  <a:lnTo>
                    <a:pt x="581406" y="78612"/>
                  </a:lnTo>
                  <a:lnTo>
                    <a:pt x="584073" y="75437"/>
                  </a:lnTo>
                  <a:lnTo>
                    <a:pt x="586232" y="72770"/>
                  </a:lnTo>
                  <a:lnTo>
                    <a:pt x="588787" y="69850"/>
                  </a:lnTo>
                  <a:lnTo>
                    <a:pt x="591312" y="66801"/>
                  </a:lnTo>
                  <a:lnTo>
                    <a:pt x="593090" y="64007"/>
                  </a:lnTo>
                  <a:lnTo>
                    <a:pt x="594995" y="61213"/>
                  </a:lnTo>
                  <a:lnTo>
                    <a:pt x="596392" y="58546"/>
                  </a:lnTo>
                  <a:lnTo>
                    <a:pt x="597535" y="55752"/>
                  </a:lnTo>
                  <a:lnTo>
                    <a:pt x="598678" y="53085"/>
                  </a:lnTo>
                  <a:lnTo>
                    <a:pt x="599440" y="50291"/>
                  </a:lnTo>
                  <a:lnTo>
                    <a:pt x="600456" y="44703"/>
                  </a:lnTo>
                  <a:lnTo>
                    <a:pt x="600583" y="33019"/>
                  </a:lnTo>
                  <a:lnTo>
                    <a:pt x="599821" y="27939"/>
                  </a:lnTo>
                  <a:lnTo>
                    <a:pt x="598043" y="23240"/>
                  </a:lnTo>
                  <a:lnTo>
                    <a:pt x="596392" y="18541"/>
                  </a:lnTo>
                  <a:lnTo>
                    <a:pt x="593598" y="14477"/>
                  </a:lnTo>
                  <a:lnTo>
                    <a:pt x="591478" y="12700"/>
                  </a:lnTo>
                  <a:close/>
                </a:path>
                <a:path w="603250" h="165100">
                  <a:moveTo>
                    <a:pt x="603250" y="126872"/>
                  </a:moveTo>
                  <a:lnTo>
                    <a:pt x="591566" y="126872"/>
                  </a:lnTo>
                  <a:lnTo>
                    <a:pt x="590169" y="130556"/>
                  </a:lnTo>
                  <a:lnTo>
                    <a:pt x="588899" y="133350"/>
                  </a:lnTo>
                  <a:lnTo>
                    <a:pt x="587756" y="135381"/>
                  </a:lnTo>
                  <a:lnTo>
                    <a:pt x="586740" y="137413"/>
                  </a:lnTo>
                  <a:lnTo>
                    <a:pt x="585787" y="138556"/>
                  </a:lnTo>
                  <a:lnTo>
                    <a:pt x="585263" y="139064"/>
                  </a:lnTo>
                  <a:lnTo>
                    <a:pt x="583819" y="139953"/>
                  </a:lnTo>
                  <a:lnTo>
                    <a:pt x="582295" y="140969"/>
                  </a:lnTo>
                  <a:lnTo>
                    <a:pt x="580390" y="141604"/>
                  </a:lnTo>
                  <a:lnTo>
                    <a:pt x="577977" y="141985"/>
                  </a:lnTo>
                  <a:lnTo>
                    <a:pt x="574548" y="142366"/>
                  </a:lnTo>
                  <a:lnTo>
                    <a:pt x="602265" y="142366"/>
                  </a:lnTo>
                  <a:lnTo>
                    <a:pt x="603225" y="127253"/>
                  </a:lnTo>
                  <a:lnTo>
                    <a:pt x="603250" y="126872"/>
                  </a:lnTo>
                  <a:close/>
                </a:path>
                <a:path w="603250" h="165100">
                  <a:moveTo>
                    <a:pt x="561086" y="253"/>
                  </a:moveTo>
                  <a:lnTo>
                    <a:pt x="545211" y="253"/>
                  </a:lnTo>
                  <a:lnTo>
                    <a:pt x="537083" y="1269"/>
                  </a:lnTo>
                  <a:lnTo>
                    <a:pt x="498475" y="12953"/>
                  </a:lnTo>
                  <a:lnTo>
                    <a:pt x="498475" y="37337"/>
                  </a:lnTo>
                  <a:lnTo>
                    <a:pt x="514985" y="37337"/>
                  </a:lnTo>
                  <a:lnTo>
                    <a:pt x="517906" y="29337"/>
                  </a:lnTo>
                  <a:lnTo>
                    <a:pt x="521970" y="23240"/>
                  </a:lnTo>
                  <a:lnTo>
                    <a:pt x="527304" y="19050"/>
                  </a:lnTo>
                  <a:lnTo>
                    <a:pt x="532511" y="14731"/>
                  </a:lnTo>
                  <a:lnTo>
                    <a:pt x="539115" y="12700"/>
                  </a:lnTo>
                  <a:lnTo>
                    <a:pt x="591478" y="12700"/>
                  </a:lnTo>
                  <a:lnTo>
                    <a:pt x="589661" y="11175"/>
                  </a:lnTo>
                  <a:lnTo>
                    <a:pt x="585851" y="7746"/>
                  </a:lnTo>
                  <a:lnTo>
                    <a:pt x="580898" y="5206"/>
                  </a:lnTo>
                  <a:lnTo>
                    <a:pt x="575063" y="3301"/>
                  </a:lnTo>
                  <a:lnTo>
                    <a:pt x="568579" y="1269"/>
                  </a:lnTo>
                  <a:lnTo>
                    <a:pt x="561086" y="253"/>
                  </a:lnTo>
                  <a:close/>
                </a:path>
                <a:path w="603250" h="165100">
                  <a:moveTo>
                    <a:pt x="360934" y="129412"/>
                  </a:moveTo>
                  <a:lnTo>
                    <a:pt x="344805" y="129412"/>
                  </a:lnTo>
                  <a:lnTo>
                    <a:pt x="344805" y="156590"/>
                  </a:lnTo>
                  <a:lnTo>
                    <a:pt x="351917" y="159131"/>
                  </a:lnTo>
                  <a:lnTo>
                    <a:pt x="359537" y="161162"/>
                  </a:lnTo>
                  <a:lnTo>
                    <a:pt x="375666" y="164210"/>
                  </a:lnTo>
                  <a:lnTo>
                    <a:pt x="383540" y="164972"/>
                  </a:lnTo>
                  <a:lnTo>
                    <a:pt x="391287" y="164972"/>
                  </a:lnTo>
                  <a:lnTo>
                    <a:pt x="398478" y="164756"/>
                  </a:lnTo>
                  <a:lnTo>
                    <a:pt x="404057" y="164210"/>
                  </a:lnTo>
                  <a:lnTo>
                    <a:pt x="404568" y="164210"/>
                  </a:lnTo>
                  <a:lnTo>
                    <a:pt x="434386" y="152781"/>
                  </a:lnTo>
                  <a:lnTo>
                    <a:pt x="387604" y="152781"/>
                  </a:lnTo>
                  <a:lnTo>
                    <a:pt x="383921" y="152400"/>
                  </a:lnTo>
                  <a:lnTo>
                    <a:pt x="380746" y="151510"/>
                  </a:lnTo>
                  <a:lnTo>
                    <a:pt x="377925" y="150860"/>
                  </a:lnTo>
                  <a:lnTo>
                    <a:pt x="377666" y="150860"/>
                  </a:lnTo>
                  <a:lnTo>
                    <a:pt x="374650" y="149351"/>
                  </a:lnTo>
                  <a:lnTo>
                    <a:pt x="372237" y="147446"/>
                  </a:lnTo>
                  <a:lnTo>
                    <a:pt x="369697" y="145541"/>
                  </a:lnTo>
                  <a:lnTo>
                    <a:pt x="367538" y="143128"/>
                  </a:lnTo>
                  <a:lnTo>
                    <a:pt x="365760" y="140207"/>
                  </a:lnTo>
                  <a:lnTo>
                    <a:pt x="363855" y="137159"/>
                  </a:lnTo>
                  <a:lnTo>
                    <a:pt x="362331" y="133603"/>
                  </a:lnTo>
                  <a:lnTo>
                    <a:pt x="360934" y="129412"/>
                  </a:lnTo>
                  <a:close/>
                </a:path>
                <a:path w="603250" h="165100">
                  <a:moveTo>
                    <a:pt x="438806" y="12700"/>
                  </a:moveTo>
                  <a:lnTo>
                    <a:pt x="402590" y="12700"/>
                  </a:lnTo>
                  <a:lnTo>
                    <a:pt x="409575" y="14985"/>
                  </a:lnTo>
                  <a:lnTo>
                    <a:pt x="414274" y="19684"/>
                  </a:lnTo>
                  <a:lnTo>
                    <a:pt x="419100" y="24256"/>
                  </a:lnTo>
                  <a:lnTo>
                    <a:pt x="421513" y="30606"/>
                  </a:lnTo>
                  <a:lnTo>
                    <a:pt x="421513" y="43560"/>
                  </a:lnTo>
                  <a:lnTo>
                    <a:pt x="420370" y="48259"/>
                  </a:lnTo>
                  <a:lnTo>
                    <a:pt x="416425" y="56641"/>
                  </a:lnTo>
                  <a:lnTo>
                    <a:pt x="416306" y="56895"/>
                  </a:lnTo>
                  <a:lnTo>
                    <a:pt x="378841" y="75310"/>
                  </a:lnTo>
                  <a:lnTo>
                    <a:pt x="369950" y="75691"/>
                  </a:lnTo>
                  <a:lnTo>
                    <a:pt x="369950" y="87756"/>
                  </a:lnTo>
                  <a:lnTo>
                    <a:pt x="381000" y="87756"/>
                  </a:lnTo>
                  <a:lnTo>
                    <a:pt x="391171" y="88302"/>
                  </a:lnTo>
                  <a:lnTo>
                    <a:pt x="423890" y="113805"/>
                  </a:lnTo>
                  <a:lnTo>
                    <a:pt x="424561" y="121665"/>
                  </a:lnTo>
                  <a:lnTo>
                    <a:pt x="424561" y="132079"/>
                  </a:lnTo>
                  <a:lnTo>
                    <a:pt x="398837" y="152400"/>
                  </a:lnTo>
                  <a:lnTo>
                    <a:pt x="397737" y="152400"/>
                  </a:lnTo>
                  <a:lnTo>
                    <a:pt x="391668" y="152781"/>
                  </a:lnTo>
                  <a:lnTo>
                    <a:pt x="434386" y="152781"/>
                  </a:lnTo>
                  <a:lnTo>
                    <a:pt x="435737" y="151637"/>
                  </a:lnTo>
                  <a:lnTo>
                    <a:pt x="440817" y="147446"/>
                  </a:lnTo>
                  <a:lnTo>
                    <a:pt x="444627" y="142494"/>
                  </a:lnTo>
                  <a:lnTo>
                    <a:pt x="447040" y="136778"/>
                  </a:lnTo>
                  <a:lnTo>
                    <a:pt x="449580" y="131063"/>
                  </a:lnTo>
                  <a:lnTo>
                    <a:pt x="450850" y="124840"/>
                  </a:lnTo>
                  <a:lnTo>
                    <a:pt x="450850" y="112775"/>
                  </a:lnTo>
                  <a:lnTo>
                    <a:pt x="449834" y="107822"/>
                  </a:lnTo>
                  <a:lnTo>
                    <a:pt x="447675" y="103504"/>
                  </a:lnTo>
                  <a:lnTo>
                    <a:pt x="445643" y="99059"/>
                  </a:lnTo>
                  <a:lnTo>
                    <a:pt x="426339" y="83312"/>
                  </a:lnTo>
                  <a:lnTo>
                    <a:pt x="421513" y="81025"/>
                  </a:lnTo>
                  <a:lnTo>
                    <a:pt x="416306" y="79501"/>
                  </a:lnTo>
                  <a:lnTo>
                    <a:pt x="410718" y="78485"/>
                  </a:lnTo>
                  <a:lnTo>
                    <a:pt x="410718" y="76962"/>
                  </a:lnTo>
                  <a:lnTo>
                    <a:pt x="416560" y="74421"/>
                  </a:lnTo>
                  <a:lnTo>
                    <a:pt x="421627" y="72008"/>
                  </a:lnTo>
                  <a:lnTo>
                    <a:pt x="426466" y="69087"/>
                  </a:lnTo>
                  <a:lnTo>
                    <a:pt x="431038" y="66420"/>
                  </a:lnTo>
                  <a:lnTo>
                    <a:pt x="447167" y="40004"/>
                  </a:lnTo>
                  <a:lnTo>
                    <a:pt x="447167" y="28956"/>
                  </a:lnTo>
                  <a:lnTo>
                    <a:pt x="446082" y="24256"/>
                  </a:lnTo>
                  <a:lnTo>
                    <a:pt x="446024" y="24002"/>
                  </a:lnTo>
                  <a:lnTo>
                    <a:pt x="441198" y="15366"/>
                  </a:lnTo>
                  <a:lnTo>
                    <a:pt x="438806" y="12700"/>
                  </a:lnTo>
                  <a:close/>
                </a:path>
                <a:path w="603250" h="165100">
                  <a:moveTo>
                    <a:pt x="406400" y="253"/>
                  </a:moveTo>
                  <a:lnTo>
                    <a:pt x="399796" y="253"/>
                  </a:lnTo>
                  <a:lnTo>
                    <a:pt x="393650" y="446"/>
                  </a:lnTo>
                  <a:lnTo>
                    <a:pt x="353913" y="10001"/>
                  </a:lnTo>
                  <a:lnTo>
                    <a:pt x="346583" y="12953"/>
                  </a:lnTo>
                  <a:lnTo>
                    <a:pt x="346583" y="37591"/>
                  </a:lnTo>
                  <a:lnTo>
                    <a:pt x="362585" y="37591"/>
                  </a:lnTo>
                  <a:lnTo>
                    <a:pt x="365379" y="29337"/>
                  </a:lnTo>
                  <a:lnTo>
                    <a:pt x="369316" y="23113"/>
                  </a:lnTo>
                  <a:lnTo>
                    <a:pt x="374396" y="18922"/>
                  </a:lnTo>
                  <a:lnTo>
                    <a:pt x="379603" y="14731"/>
                  </a:lnTo>
                  <a:lnTo>
                    <a:pt x="385953" y="12700"/>
                  </a:lnTo>
                  <a:lnTo>
                    <a:pt x="438806" y="12700"/>
                  </a:lnTo>
                  <a:lnTo>
                    <a:pt x="437896" y="11683"/>
                  </a:lnTo>
                  <a:lnTo>
                    <a:pt x="429387" y="5968"/>
                  </a:lnTo>
                  <a:lnTo>
                    <a:pt x="424307" y="3809"/>
                  </a:lnTo>
                  <a:lnTo>
                    <a:pt x="418465" y="2412"/>
                  </a:lnTo>
                  <a:lnTo>
                    <a:pt x="412750" y="888"/>
                  </a:lnTo>
                  <a:lnTo>
                    <a:pt x="406400" y="253"/>
                  </a:lnTo>
                  <a:close/>
                </a:path>
                <a:path w="603250" h="165100">
                  <a:moveTo>
                    <a:pt x="149352" y="0"/>
                  </a:moveTo>
                  <a:lnTo>
                    <a:pt x="30988" y="0"/>
                  </a:lnTo>
                  <a:lnTo>
                    <a:pt x="29052" y="8000"/>
                  </a:lnTo>
                  <a:lnTo>
                    <a:pt x="34290" y="8000"/>
                  </a:lnTo>
                  <a:lnTo>
                    <a:pt x="37846" y="8762"/>
                  </a:lnTo>
                  <a:lnTo>
                    <a:pt x="41529" y="11937"/>
                  </a:lnTo>
                  <a:lnTo>
                    <a:pt x="42545" y="14604"/>
                  </a:lnTo>
                  <a:lnTo>
                    <a:pt x="42418" y="21462"/>
                  </a:lnTo>
                  <a:lnTo>
                    <a:pt x="42291" y="22606"/>
                  </a:lnTo>
                  <a:lnTo>
                    <a:pt x="41529" y="28320"/>
                  </a:lnTo>
                  <a:lnTo>
                    <a:pt x="40894" y="31622"/>
                  </a:lnTo>
                  <a:lnTo>
                    <a:pt x="40005" y="35306"/>
                  </a:lnTo>
                  <a:lnTo>
                    <a:pt x="19431" y="126745"/>
                  </a:lnTo>
                  <a:lnTo>
                    <a:pt x="1270" y="155194"/>
                  </a:lnTo>
                  <a:lnTo>
                    <a:pt x="0" y="162813"/>
                  </a:lnTo>
                  <a:lnTo>
                    <a:pt x="54356" y="162813"/>
                  </a:lnTo>
                  <a:lnTo>
                    <a:pt x="56134" y="155194"/>
                  </a:lnTo>
                  <a:lnTo>
                    <a:pt x="53086" y="155066"/>
                  </a:lnTo>
                  <a:lnTo>
                    <a:pt x="50546" y="154685"/>
                  </a:lnTo>
                  <a:lnTo>
                    <a:pt x="46736" y="153924"/>
                  </a:lnTo>
                  <a:lnTo>
                    <a:pt x="45212" y="153288"/>
                  </a:lnTo>
                  <a:lnTo>
                    <a:pt x="44196" y="152400"/>
                  </a:lnTo>
                  <a:lnTo>
                    <a:pt x="43349" y="151764"/>
                  </a:lnTo>
                  <a:lnTo>
                    <a:pt x="42418" y="150621"/>
                  </a:lnTo>
                  <a:lnTo>
                    <a:pt x="41910" y="149351"/>
                  </a:lnTo>
                  <a:lnTo>
                    <a:pt x="41567" y="148208"/>
                  </a:lnTo>
                  <a:lnTo>
                    <a:pt x="41275" y="146684"/>
                  </a:lnTo>
                  <a:lnTo>
                    <a:pt x="41392" y="141858"/>
                  </a:lnTo>
                  <a:lnTo>
                    <a:pt x="41656" y="139572"/>
                  </a:lnTo>
                  <a:lnTo>
                    <a:pt x="42418" y="135000"/>
                  </a:lnTo>
                  <a:lnTo>
                    <a:pt x="43307" y="130556"/>
                  </a:lnTo>
                  <a:lnTo>
                    <a:pt x="44196" y="125602"/>
                  </a:lnTo>
                  <a:lnTo>
                    <a:pt x="45466" y="120141"/>
                  </a:lnTo>
                  <a:lnTo>
                    <a:pt x="46609" y="114681"/>
                  </a:lnTo>
                  <a:lnTo>
                    <a:pt x="47879" y="109093"/>
                  </a:lnTo>
                  <a:lnTo>
                    <a:pt x="49149" y="103377"/>
                  </a:lnTo>
                  <a:lnTo>
                    <a:pt x="50546" y="97662"/>
                  </a:lnTo>
                  <a:lnTo>
                    <a:pt x="51689" y="92328"/>
                  </a:lnTo>
                  <a:lnTo>
                    <a:pt x="52801" y="87629"/>
                  </a:lnTo>
                  <a:lnTo>
                    <a:pt x="108417" y="87629"/>
                  </a:lnTo>
                  <a:lnTo>
                    <a:pt x="111478" y="74421"/>
                  </a:lnTo>
                  <a:lnTo>
                    <a:pt x="55753" y="74421"/>
                  </a:lnTo>
                  <a:lnTo>
                    <a:pt x="69354" y="13843"/>
                  </a:lnTo>
                  <a:lnTo>
                    <a:pt x="69469" y="13334"/>
                  </a:lnTo>
                  <a:lnTo>
                    <a:pt x="146321" y="13334"/>
                  </a:lnTo>
                  <a:lnTo>
                    <a:pt x="149352" y="0"/>
                  </a:lnTo>
                  <a:close/>
                </a:path>
                <a:path w="603250" h="165100">
                  <a:moveTo>
                    <a:pt x="108417" y="87629"/>
                  </a:moveTo>
                  <a:lnTo>
                    <a:pt x="84328" y="87629"/>
                  </a:lnTo>
                  <a:lnTo>
                    <a:pt x="87630" y="88391"/>
                  </a:lnTo>
                  <a:lnTo>
                    <a:pt x="88900" y="89153"/>
                  </a:lnTo>
                  <a:lnTo>
                    <a:pt x="91694" y="107187"/>
                  </a:lnTo>
                  <a:lnTo>
                    <a:pt x="103886" y="107187"/>
                  </a:lnTo>
                  <a:lnTo>
                    <a:pt x="108417" y="87629"/>
                  </a:lnTo>
                  <a:close/>
                </a:path>
                <a:path w="603250" h="165100">
                  <a:moveTo>
                    <a:pt x="115950" y="55118"/>
                  </a:moveTo>
                  <a:lnTo>
                    <a:pt x="103378" y="55118"/>
                  </a:lnTo>
                  <a:lnTo>
                    <a:pt x="101219" y="59435"/>
                  </a:lnTo>
                  <a:lnTo>
                    <a:pt x="99314" y="62737"/>
                  </a:lnTo>
                  <a:lnTo>
                    <a:pt x="97663" y="65277"/>
                  </a:lnTo>
                  <a:lnTo>
                    <a:pt x="96139" y="67944"/>
                  </a:lnTo>
                  <a:lnTo>
                    <a:pt x="94615" y="69850"/>
                  </a:lnTo>
                  <a:lnTo>
                    <a:pt x="92964" y="71246"/>
                  </a:lnTo>
                  <a:lnTo>
                    <a:pt x="91440" y="72643"/>
                  </a:lnTo>
                  <a:lnTo>
                    <a:pt x="89662" y="73532"/>
                  </a:lnTo>
                  <a:lnTo>
                    <a:pt x="85217" y="74421"/>
                  </a:lnTo>
                  <a:lnTo>
                    <a:pt x="111478" y="74421"/>
                  </a:lnTo>
                  <a:lnTo>
                    <a:pt x="115950" y="55118"/>
                  </a:lnTo>
                  <a:close/>
                </a:path>
                <a:path w="603250" h="165100">
                  <a:moveTo>
                    <a:pt x="146321" y="13334"/>
                  </a:moveTo>
                  <a:lnTo>
                    <a:pt x="114046" y="13334"/>
                  </a:lnTo>
                  <a:lnTo>
                    <a:pt x="116840" y="13843"/>
                  </a:lnTo>
                  <a:lnTo>
                    <a:pt x="118872" y="14731"/>
                  </a:lnTo>
                  <a:lnTo>
                    <a:pt x="125730" y="27304"/>
                  </a:lnTo>
                  <a:lnTo>
                    <a:pt x="126238" y="30606"/>
                  </a:lnTo>
                  <a:lnTo>
                    <a:pt x="126619" y="34543"/>
                  </a:lnTo>
                  <a:lnTo>
                    <a:pt x="127000" y="39115"/>
                  </a:lnTo>
                  <a:lnTo>
                    <a:pt x="140462" y="39115"/>
                  </a:lnTo>
                  <a:lnTo>
                    <a:pt x="146205" y="13843"/>
                  </a:lnTo>
                  <a:lnTo>
                    <a:pt x="146321" y="13334"/>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45" name="object 19" descr=""/>
            <p:cNvPicPr/>
            <p:nvPr/>
          </p:nvPicPr>
          <p:blipFill>
            <a:blip r:embed="rId8"/>
            <a:stretch/>
          </p:blipFill>
          <p:spPr>
            <a:xfrm>
              <a:off x="4962600" y="4390920"/>
              <a:ext cx="271080" cy="985320"/>
            </a:xfrm>
            <a:prstGeom prst="rect">
              <a:avLst/>
            </a:prstGeom>
            <a:noFill/>
            <a:ln w="0">
              <a:noFill/>
            </a:ln>
          </p:spPr>
        </p:pic>
        <p:sp>
          <p:nvSpPr>
            <p:cNvPr id="1246" name="object 20"/>
            <p:cNvSpPr/>
            <p:nvPr/>
          </p:nvSpPr>
          <p:spPr>
            <a:xfrm>
              <a:off x="5062680" y="4424400"/>
              <a:ext cx="75960" cy="799920"/>
            </a:xfrm>
            <a:custGeom>
              <a:avLst/>
              <a:gdLst>
                <a:gd name="textAreaLeft" fmla="*/ 0 w 75960"/>
                <a:gd name="textAreaRight" fmla="*/ 76320 w 75960"/>
                <a:gd name="textAreaTop" fmla="*/ 0 h 799920"/>
                <a:gd name="textAreaBottom" fmla="*/ 800280 h 799920"/>
              </a:gdLst>
              <a:ahLst/>
              <a:rect l="textAreaLeft" t="textAreaTop" r="textAreaRight" b="textAreaBottom"/>
              <a:pathLst>
                <a:path w="76200" h="800100">
                  <a:moveTo>
                    <a:pt x="25397" y="723519"/>
                  </a:moveTo>
                  <a:lnTo>
                    <a:pt x="0" y="723519"/>
                  </a:lnTo>
                  <a:lnTo>
                    <a:pt x="38100" y="799719"/>
                  </a:lnTo>
                  <a:lnTo>
                    <a:pt x="69850" y="736219"/>
                  </a:lnTo>
                  <a:lnTo>
                    <a:pt x="25400" y="736219"/>
                  </a:lnTo>
                  <a:lnTo>
                    <a:pt x="25397" y="723519"/>
                  </a:lnTo>
                  <a:close/>
                </a:path>
                <a:path w="76200" h="800100">
                  <a:moveTo>
                    <a:pt x="50673" y="0"/>
                  </a:moveTo>
                  <a:lnTo>
                    <a:pt x="25273" y="0"/>
                  </a:lnTo>
                  <a:lnTo>
                    <a:pt x="25400" y="736219"/>
                  </a:lnTo>
                  <a:lnTo>
                    <a:pt x="50800" y="736219"/>
                  </a:lnTo>
                  <a:lnTo>
                    <a:pt x="50673" y="0"/>
                  </a:lnTo>
                  <a:close/>
                </a:path>
                <a:path w="76200" h="800100">
                  <a:moveTo>
                    <a:pt x="76200" y="723519"/>
                  </a:moveTo>
                  <a:lnTo>
                    <a:pt x="50797" y="723519"/>
                  </a:lnTo>
                  <a:lnTo>
                    <a:pt x="50800" y="736219"/>
                  </a:lnTo>
                  <a:lnTo>
                    <a:pt x="69850" y="736219"/>
                  </a:lnTo>
                  <a:lnTo>
                    <a:pt x="76200" y="723519"/>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47" name="object 21"/>
          <p:cNvSpPr/>
          <p:nvPr/>
        </p:nvSpPr>
        <p:spPr>
          <a:xfrm>
            <a:off x="3381480" y="1924200"/>
            <a:ext cx="3428640" cy="592560"/>
          </a:xfrm>
          <a:prstGeom prst="rect">
            <a:avLst/>
          </a:prstGeom>
          <a:solidFill>
            <a:srgbClr val="4f81bc"/>
          </a:solidFill>
          <a:ln w="38100">
            <a:solidFill>
              <a:srgbClr val="244060"/>
            </a:solidFill>
            <a:round/>
          </a:ln>
        </p:spPr>
        <p:style>
          <a:lnRef idx="0"/>
          <a:fillRef idx="0"/>
          <a:effectRef idx="0"/>
          <a:fontRef idx="minor"/>
        </p:style>
        <p:txBody>
          <a:bodyPr lIns="0" rIns="0" tIns="57240" bIns="0" anchor="t">
            <a:spAutoFit/>
          </a:bodyPr>
          <a:p>
            <a:pPr marL="1560960" indent="-1408320" defTabSz="914400">
              <a:lnSpc>
                <a:spcPts val="2109"/>
              </a:lnSpc>
              <a:spcBef>
                <a:spcPts val="451"/>
              </a:spcBef>
              <a:tabLst>
                <a:tab algn="l" pos="0"/>
              </a:tabLst>
            </a:pPr>
            <a:r>
              <a:rPr b="0" lang="en-US" sz="1800" spc="71" strike="noStrike" u="none">
                <a:solidFill>
                  <a:srgbClr val="ffffff"/>
                </a:solidFill>
                <a:uFillTx/>
                <a:latin typeface="Trebuchet MS"/>
              </a:rPr>
              <a:t>Int8</a:t>
            </a:r>
            <a:r>
              <a:rPr b="0" lang="en-US" sz="1800" spc="-14" strike="noStrike" u="none">
                <a:solidFill>
                  <a:srgbClr val="ffffff"/>
                </a:solidFill>
                <a:uFillTx/>
                <a:latin typeface="Trebuchet MS"/>
              </a:rPr>
              <a:t> </a:t>
            </a:r>
            <a:r>
              <a:rPr b="0" lang="en-US" sz="1800" spc="54" strike="noStrike" u="none">
                <a:solidFill>
                  <a:srgbClr val="ffffff"/>
                </a:solidFill>
                <a:uFillTx/>
                <a:latin typeface="Trebuchet MS"/>
              </a:rPr>
              <a:t>values</a:t>
            </a:r>
            <a:r>
              <a:rPr b="0" lang="en-US" sz="1800" spc="-54" strike="noStrike" u="none">
                <a:solidFill>
                  <a:srgbClr val="ffffff"/>
                </a:solidFill>
                <a:uFillTx/>
                <a:latin typeface="Trebuchet MS"/>
              </a:rPr>
              <a:t> </a:t>
            </a:r>
            <a:r>
              <a:rPr b="0" lang="en-US" sz="1800" strike="noStrike" u="none">
                <a:solidFill>
                  <a:srgbClr val="ffffff"/>
                </a:solidFill>
                <a:uFillTx/>
                <a:latin typeface="Trebuchet MS"/>
              </a:rPr>
              <a:t>range</a:t>
            </a:r>
            <a:r>
              <a:rPr b="0" lang="en-US" sz="1800" spc="-45" strike="noStrike" u="none">
                <a:solidFill>
                  <a:srgbClr val="ffffff"/>
                </a:solidFill>
                <a:uFillTx/>
                <a:latin typeface="Trebuchet MS"/>
              </a:rPr>
              <a:t> </a:t>
            </a:r>
            <a:r>
              <a:rPr b="0" lang="en-US" sz="1800" strike="noStrike" u="none">
                <a:solidFill>
                  <a:srgbClr val="ffffff"/>
                </a:solidFill>
                <a:uFillTx/>
                <a:latin typeface="Trebuchet MS"/>
              </a:rPr>
              <a:t>from</a:t>
            </a:r>
            <a:r>
              <a:rPr b="0" lang="en-US" sz="1800" spc="-11" strike="noStrike" u="none">
                <a:solidFill>
                  <a:srgbClr val="ffffff"/>
                </a:solidFill>
                <a:uFillTx/>
                <a:latin typeface="Trebuchet MS"/>
              </a:rPr>
              <a:t> </a:t>
            </a:r>
            <a:r>
              <a:rPr b="0" lang="en-US" sz="1800" spc="-26" strike="noStrike" u="none">
                <a:solidFill>
                  <a:srgbClr val="ffffff"/>
                </a:solidFill>
                <a:uFillTx/>
                <a:latin typeface="Trebuchet MS"/>
              </a:rPr>
              <a:t>-</a:t>
            </a:r>
            <a:r>
              <a:rPr b="0" lang="en-US" sz="1800" spc="-119" strike="noStrike" u="none">
                <a:solidFill>
                  <a:srgbClr val="ffffff"/>
                </a:solidFill>
                <a:uFillTx/>
                <a:latin typeface="Trebuchet MS"/>
              </a:rPr>
              <a:t>127</a:t>
            </a:r>
            <a:r>
              <a:rPr b="0" lang="en-US" sz="1800" spc="34" strike="noStrike" u="none">
                <a:solidFill>
                  <a:srgbClr val="ffffff"/>
                </a:solidFill>
                <a:uFillTx/>
                <a:latin typeface="Trebuchet MS"/>
              </a:rPr>
              <a:t> </a:t>
            </a:r>
            <a:r>
              <a:rPr b="0" lang="en-US" sz="1800" spc="-26" strike="noStrike" u="none">
                <a:solidFill>
                  <a:srgbClr val="ffffff"/>
                </a:solidFill>
                <a:uFillTx/>
                <a:latin typeface="Trebuchet MS"/>
              </a:rPr>
              <a:t>to 127</a:t>
            </a:r>
            <a:endParaRPr b="0" lang="en-US" sz="1800" strike="noStrike" u="none">
              <a:solidFill>
                <a:srgbClr val="ffffff"/>
              </a:solidFill>
              <a:uFillTx/>
              <a:latin typeface="Arial"/>
            </a:endParaRPr>
          </a:p>
        </p:txBody>
      </p:sp>
      <p:sp>
        <p:nvSpPr>
          <p:cNvPr id="1248" name="object 22"/>
          <p:cNvSpPr/>
          <p:nvPr/>
        </p:nvSpPr>
        <p:spPr>
          <a:xfrm>
            <a:off x="3381480" y="5315040"/>
            <a:ext cx="3428640" cy="900720"/>
          </a:xfrm>
          <a:prstGeom prst="rect">
            <a:avLst/>
          </a:prstGeom>
          <a:solidFill>
            <a:srgbClr val="4f81bc"/>
          </a:solidFill>
          <a:ln w="38100">
            <a:solidFill>
              <a:srgbClr val="244060"/>
            </a:solidFill>
            <a:round/>
          </a:ln>
        </p:spPr>
        <p:style>
          <a:lnRef idx="0"/>
          <a:fillRef idx="0"/>
          <a:effectRef idx="0"/>
          <a:fontRef idx="minor"/>
        </p:style>
        <p:txBody>
          <a:bodyPr lIns="0" rIns="0" tIns="43920" bIns="0" anchor="t">
            <a:spAutoFit/>
          </a:bodyPr>
          <a:p>
            <a:pPr marL="727200" indent="-580320" defTabSz="914400">
              <a:lnSpc>
                <a:spcPct val="100000"/>
              </a:lnSpc>
              <a:spcBef>
                <a:spcPts val="346"/>
              </a:spcBef>
              <a:tabLst>
                <a:tab algn="l" pos="0"/>
              </a:tabLst>
            </a:pPr>
            <a:r>
              <a:rPr b="0" lang="en-US" sz="1800" spc="-34" strike="noStrike" u="none">
                <a:solidFill>
                  <a:srgbClr val="ffffff"/>
                </a:solidFill>
                <a:uFillTx/>
                <a:latin typeface="Trebuchet MS"/>
              </a:rPr>
              <a:t>The</a:t>
            </a:r>
            <a:r>
              <a:rPr b="0" lang="en-US" sz="1800" spc="-119" strike="noStrike" u="none">
                <a:solidFill>
                  <a:srgbClr val="ffffff"/>
                </a:solidFill>
                <a:uFillTx/>
                <a:latin typeface="Trebuchet MS"/>
              </a:rPr>
              <a:t> </a:t>
            </a:r>
            <a:r>
              <a:rPr b="0" lang="en-US" sz="1800" spc="51" strike="noStrike" u="none">
                <a:solidFill>
                  <a:srgbClr val="ffffff"/>
                </a:solidFill>
                <a:uFillTx/>
                <a:latin typeface="Trebuchet MS"/>
              </a:rPr>
              <a:t>absolute</a:t>
            </a:r>
            <a:r>
              <a:rPr b="0" lang="en-US" sz="1800" spc="-40" strike="noStrike" u="none">
                <a:solidFill>
                  <a:srgbClr val="ffffff"/>
                </a:solidFill>
                <a:uFillTx/>
                <a:latin typeface="Trebuchet MS"/>
              </a:rPr>
              <a:t> </a:t>
            </a:r>
            <a:r>
              <a:rPr b="0" lang="en-US" sz="1800" spc="111" strike="noStrike" u="none">
                <a:solidFill>
                  <a:srgbClr val="ffffff"/>
                </a:solidFill>
                <a:uFillTx/>
                <a:latin typeface="Trebuchet MS"/>
              </a:rPr>
              <a:t>maximum</a:t>
            </a:r>
            <a:r>
              <a:rPr b="0" lang="en-US" sz="1800" spc="-51" strike="noStrike" u="none">
                <a:solidFill>
                  <a:srgbClr val="ffffff"/>
                </a:solidFill>
                <a:uFillTx/>
                <a:latin typeface="Trebuchet MS"/>
              </a:rPr>
              <a:t> </a:t>
            </a:r>
            <a:r>
              <a:rPr b="0" lang="en-US" sz="1800" spc="-20" strike="noStrike" u="none">
                <a:solidFill>
                  <a:srgbClr val="ffffff"/>
                </a:solidFill>
                <a:uFillTx/>
                <a:latin typeface="Trebuchet MS"/>
              </a:rPr>
              <a:t>value </a:t>
            </a:r>
            <a:r>
              <a:rPr b="0" lang="en-US" sz="1800" spc="91" strike="noStrike" u="none">
                <a:solidFill>
                  <a:srgbClr val="ffffff"/>
                </a:solidFill>
                <a:uFillTx/>
                <a:latin typeface="Trebuchet MS"/>
              </a:rPr>
              <a:t>in</a:t>
            </a:r>
            <a:r>
              <a:rPr b="0" lang="en-US" sz="1800" spc="-111" strike="noStrike" u="none">
                <a:solidFill>
                  <a:srgbClr val="ffffff"/>
                </a:solidFill>
                <a:uFillTx/>
                <a:latin typeface="Trebuchet MS"/>
              </a:rPr>
              <a:t> </a:t>
            </a:r>
            <a:r>
              <a:rPr b="0" lang="en-US" sz="1800" strike="noStrike" u="none">
                <a:solidFill>
                  <a:srgbClr val="ffffff"/>
                </a:solidFill>
                <a:uFillTx/>
                <a:latin typeface="Trebuchet MS"/>
              </a:rPr>
              <a:t>the</a:t>
            </a:r>
            <a:r>
              <a:rPr b="0" lang="en-US" sz="1800" spc="-85" strike="noStrike" u="none">
                <a:solidFill>
                  <a:srgbClr val="ffffff"/>
                </a:solidFill>
                <a:uFillTx/>
                <a:latin typeface="Trebuchet MS"/>
              </a:rPr>
              <a:t> </a:t>
            </a:r>
            <a:r>
              <a:rPr b="0" lang="en-US" sz="1800" spc="-40" strike="noStrike" u="none">
                <a:solidFill>
                  <a:srgbClr val="ffffff"/>
                </a:solidFill>
                <a:uFillTx/>
                <a:latin typeface="Trebuchet MS"/>
              </a:rPr>
              <a:t>array,</a:t>
            </a:r>
            <a:r>
              <a:rPr b="0" lang="en-US" sz="1800" spc="-60" strike="noStrike" u="none">
                <a:solidFill>
                  <a:srgbClr val="ffffff"/>
                </a:solidFill>
                <a:uFillTx/>
                <a:latin typeface="Trebuchet MS"/>
              </a:rPr>
              <a:t> </a:t>
            </a:r>
            <a:r>
              <a:rPr b="0" lang="en-US" sz="1800" strike="noStrike" u="none">
                <a:solidFill>
                  <a:srgbClr val="ffffff"/>
                </a:solidFill>
                <a:uFillTx/>
                <a:latin typeface="Cambria Math"/>
              </a:rPr>
              <a:t>𝑋</a:t>
            </a:r>
            <a:r>
              <a:rPr b="0" lang="en-US" sz="2018" strike="noStrike" u="none" baseline="26000">
                <a:solidFill>
                  <a:srgbClr val="ffffff"/>
                </a:solidFill>
                <a:uFillTx/>
                <a:latin typeface="Cambria Math"/>
              </a:rPr>
              <a:t>𝐹𝑃32</a:t>
            </a:r>
            <a:r>
              <a:rPr b="0" lang="en-US" sz="2018" spc="397" strike="noStrike" u="none" baseline="26000">
                <a:solidFill>
                  <a:srgbClr val="ffffff"/>
                </a:solidFill>
                <a:uFillTx/>
                <a:latin typeface="Cambria Math"/>
              </a:rPr>
              <a:t> </a:t>
            </a:r>
            <a:r>
              <a:rPr b="0" lang="en-US" sz="1800" spc="-371" strike="noStrike" u="none">
                <a:solidFill>
                  <a:srgbClr val="ffffff"/>
                </a:solidFill>
                <a:uFillTx/>
                <a:latin typeface="Trebuchet MS"/>
              </a:rPr>
              <a:t>.</a:t>
            </a:r>
            <a:endParaRPr b="0" lang="en-US" sz="1800" strike="noStrike" u="none">
              <a:solidFill>
                <a:srgbClr val="ffffff"/>
              </a:solidFill>
              <a:uFillTx/>
              <a:latin typeface="Arial"/>
            </a:endParaRPr>
          </a:p>
        </p:txBody>
      </p:sp>
      <p:grpSp>
        <p:nvGrpSpPr>
          <p:cNvPr id="1249" name="object 23"/>
          <p:cNvGrpSpPr/>
          <p:nvPr/>
        </p:nvGrpSpPr>
        <p:grpSpPr>
          <a:xfrm>
            <a:off x="8296200" y="3666960"/>
            <a:ext cx="3428640" cy="361440"/>
            <a:chOff x="8296200" y="3666960"/>
            <a:chExt cx="3428640" cy="361440"/>
          </a:xfrm>
        </p:grpSpPr>
        <p:sp>
          <p:nvSpPr>
            <p:cNvPr id="1250" name="object 24"/>
            <p:cNvSpPr/>
            <p:nvPr/>
          </p:nvSpPr>
          <p:spPr>
            <a:xfrm>
              <a:off x="8296200" y="3666960"/>
              <a:ext cx="3428640" cy="361440"/>
            </a:xfrm>
            <a:custGeom>
              <a:avLst/>
              <a:gdLst>
                <a:gd name="textAreaLeft" fmla="*/ 0 w 3428640"/>
                <a:gd name="textAreaRight" fmla="*/ 3429000 w 3428640"/>
                <a:gd name="textAreaTop" fmla="*/ 0 h 361440"/>
                <a:gd name="textAreaBottom" fmla="*/ 361800 h 361440"/>
              </a:gdLst>
              <a:ahLst/>
              <a:rect l="textAreaLeft" t="textAreaTop" r="textAreaRight" b="textAreaBottom"/>
              <a:pathLst>
                <a:path w="3429000" h="361950">
                  <a:moveTo>
                    <a:pt x="3429000" y="0"/>
                  </a:moveTo>
                  <a:lnTo>
                    <a:pt x="0" y="0"/>
                  </a:lnTo>
                  <a:lnTo>
                    <a:pt x="0" y="361950"/>
                  </a:lnTo>
                  <a:lnTo>
                    <a:pt x="3429000" y="361950"/>
                  </a:lnTo>
                  <a:lnTo>
                    <a:pt x="3429000" y="0"/>
                  </a:lnTo>
                  <a:close/>
                </a:path>
              </a:pathLst>
            </a:custGeom>
            <a:solidFill>
              <a:srgbClr val="4f81bc"/>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251" name="object 25"/>
            <p:cNvSpPr/>
            <p:nvPr/>
          </p:nvSpPr>
          <p:spPr>
            <a:xfrm>
              <a:off x="8296200" y="3666960"/>
              <a:ext cx="3428640" cy="361440"/>
            </a:xfrm>
            <a:custGeom>
              <a:avLst/>
              <a:gdLst>
                <a:gd name="textAreaLeft" fmla="*/ 0 w 3428640"/>
                <a:gd name="textAreaRight" fmla="*/ 3429000 w 3428640"/>
                <a:gd name="textAreaTop" fmla="*/ 0 h 361440"/>
                <a:gd name="textAreaBottom" fmla="*/ 361800 h 361440"/>
              </a:gdLst>
              <a:ahLst/>
              <a:rect l="textAreaLeft" t="textAreaTop" r="textAreaRight" b="textAreaBottom"/>
              <a:pathLst>
                <a:path w="3429000" h="361950">
                  <a:moveTo>
                    <a:pt x="0" y="361950"/>
                  </a:moveTo>
                  <a:lnTo>
                    <a:pt x="3429000" y="361950"/>
                  </a:lnTo>
                  <a:lnTo>
                    <a:pt x="3429000" y="0"/>
                  </a:lnTo>
                  <a:lnTo>
                    <a:pt x="0" y="0"/>
                  </a:lnTo>
                  <a:lnTo>
                    <a:pt x="0" y="361950"/>
                  </a:lnTo>
                  <a:close/>
                </a:path>
              </a:pathLst>
            </a:custGeom>
            <a:noFill/>
            <a:ln w="38100">
              <a:solidFill>
                <a:srgbClr val="244060"/>
              </a:solidFill>
              <a:round/>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52" name="object 26"/>
          <p:cNvSpPr/>
          <p:nvPr/>
        </p:nvSpPr>
        <p:spPr>
          <a:xfrm>
            <a:off x="9229320" y="3693240"/>
            <a:ext cx="1583280" cy="5608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800" spc="-11" strike="noStrike" u="none">
                <a:solidFill>
                  <a:srgbClr val="ffffff"/>
                </a:solidFill>
                <a:uFillTx/>
                <a:latin typeface="Trebuchet MS"/>
              </a:rPr>
              <a:t>Array</a:t>
            </a:r>
            <a:r>
              <a:rPr b="0" lang="en-US" sz="1800" spc="-99" strike="noStrike" u="none">
                <a:solidFill>
                  <a:srgbClr val="ffffff"/>
                </a:solidFill>
                <a:uFillTx/>
                <a:latin typeface="Trebuchet MS"/>
              </a:rPr>
              <a:t> </a:t>
            </a:r>
            <a:r>
              <a:rPr b="0" lang="en-US" sz="1800" strike="noStrike" u="none">
                <a:solidFill>
                  <a:srgbClr val="ffffff"/>
                </a:solidFill>
                <a:uFillTx/>
                <a:latin typeface="Trebuchet MS"/>
              </a:rPr>
              <a:t>of</a:t>
            </a:r>
            <a:r>
              <a:rPr b="0" lang="en-US" sz="1800" spc="-96" strike="noStrike" u="none">
                <a:solidFill>
                  <a:srgbClr val="ffffff"/>
                </a:solidFill>
                <a:uFillTx/>
                <a:latin typeface="Trebuchet MS"/>
              </a:rPr>
              <a:t> </a:t>
            </a:r>
            <a:r>
              <a:rPr b="0" lang="en-US" sz="1800" spc="45" strike="noStrike" u="none">
                <a:solidFill>
                  <a:srgbClr val="ffffff"/>
                </a:solidFill>
                <a:uFillTx/>
                <a:latin typeface="Trebuchet MS"/>
              </a:rPr>
              <a:t>values</a:t>
            </a:r>
            <a:endParaRPr b="0" lang="en-US" sz="1800" strike="noStrike" u="none">
              <a:solidFill>
                <a:srgbClr val="000000"/>
              </a:solidFill>
              <a:uFillTx/>
              <a:latin typeface="Arial"/>
            </a:endParaRPr>
          </a:p>
        </p:txBody>
      </p:sp>
      <p:grpSp>
        <p:nvGrpSpPr>
          <p:cNvPr id="1253" name="object 27"/>
          <p:cNvGrpSpPr/>
          <p:nvPr/>
        </p:nvGrpSpPr>
        <p:grpSpPr>
          <a:xfrm>
            <a:off x="7448400" y="3762360"/>
            <a:ext cx="985320" cy="261720"/>
            <a:chOff x="7448400" y="3762360"/>
            <a:chExt cx="985320" cy="261720"/>
          </a:xfrm>
        </p:grpSpPr>
        <p:pic>
          <p:nvPicPr>
            <p:cNvPr id="1254" name="object 28" descr=""/>
            <p:cNvPicPr/>
            <p:nvPr/>
          </p:nvPicPr>
          <p:blipFill>
            <a:blip r:embed="rId9"/>
            <a:stretch/>
          </p:blipFill>
          <p:spPr>
            <a:xfrm>
              <a:off x="7448400" y="3762360"/>
              <a:ext cx="985320" cy="261720"/>
            </a:xfrm>
            <a:prstGeom prst="rect">
              <a:avLst/>
            </a:prstGeom>
            <a:noFill/>
            <a:ln w="0">
              <a:noFill/>
            </a:ln>
          </p:spPr>
        </p:pic>
        <p:sp>
          <p:nvSpPr>
            <p:cNvPr id="1255" name="object 29"/>
            <p:cNvSpPr/>
            <p:nvPr/>
          </p:nvSpPr>
          <p:spPr>
            <a:xfrm>
              <a:off x="7500960" y="3833640"/>
              <a:ext cx="804240" cy="75960"/>
            </a:xfrm>
            <a:custGeom>
              <a:avLst/>
              <a:gdLst>
                <a:gd name="textAreaLeft" fmla="*/ 0 w 804240"/>
                <a:gd name="textAreaRight" fmla="*/ 804600 w 804240"/>
                <a:gd name="textAreaTop" fmla="*/ 0 h 75960"/>
                <a:gd name="textAreaBottom" fmla="*/ 76320 h 75960"/>
              </a:gdLst>
              <a:ahLst/>
              <a:rect l="textAreaLeft" t="textAreaTop" r="textAreaRight" b="textAreaBottom"/>
              <a:pathLst>
                <a:path w="804545" h="76200">
                  <a:moveTo>
                    <a:pt x="727836" y="0"/>
                  </a:moveTo>
                  <a:lnTo>
                    <a:pt x="727836" y="76200"/>
                  </a:lnTo>
                  <a:lnTo>
                    <a:pt x="778636" y="50800"/>
                  </a:lnTo>
                  <a:lnTo>
                    <a:pt x="740536" y="50800"/>
                  </a:lnTo>
                  <a:lnTo>
                    <a:pt x="740536" y="25526"/>
                  </a:lnTo>
                  <a:lnTo>
                    <a:pt x="778890" y="25526"/>
                  </a:lnTo>
                  <a:lnTo>
                    <a:pt x="727836" y="0"/>
                  </a:lnTo>
                  <a:close/>
                </a:path>
                <a:path w="804545" h="76200">
                  <a:moveTo>
                    <a:pt x="727836" y="25526"/>
                  </a:moveTo>
                  <a:lnTo>
                    <a:pt x="0" y="25526"/>
                  </a:lnTo>
                  <a:lnTo>
                    <a:pt x="0" y="50800"/>
                  </a:lnTo>
                  <a:lnTo>
                    <a:pt x="727836" y="50800"/>
                  </a:lnTo>
                  <a:lnTo>
                    <a:pt x="727836" y="25526"/>
                  </a:lnTo>
                  <a:close/>
                </a:path>
                <a:path w="804545" h="76200">
                  <a:moveTo>
                    <a:pt x="778890" y="25526"/>
                  </a:moveTo>
                  <a:lnTo>
                    <a:pt x="740536" y="25526"/>
                  </a:lnTo>
                  <a:lnTo>
                    <a:pt x="740536" y="50800"/>
                  </a:lnTo>
                  <a:lnTo>
                    <a:pt x="778636" y="50800"/>
                  </a:lnTo>
                  <a:lnTo>
                    <a:pt x="804036" y="38100"/>
                  </a:lnTo>
                  <a:lnTo>
                    <a:pt x="778890" y="25526"/>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56" name="PlaceHolder 2"/>
          <p:cNvSpPr>
            <a:spLocks noGrp="1"/>
          </p:cNvSpPr>
          <p:nvPr>
            <p:ph type="ftr" idx="107"/>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257" name="PlaceHolder 3"/>
          <p:cNvSpPr>
            <a:spLocks noGrp="1"/>
          </p:cNvSpPr>
          <p:nvPr>
            <p:ph type="sldNum" idx="108"/>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65</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259" name="object 3"/>
          <p:cNvSpPr/>
          <p:nvPr/>
        </p:nvSpPr>
        <p:spPr>
          <a:xfrm>
            <a:off x="3975120" y="4124160"/>
            <a:ext cx="4336560" cy="7095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4118" spc="142" strike="noStrike" u="none" baseline="-21000">
                <a:solidFill>
                  <a:schemeClr val="dk1"/>
                </a:solidFill>
                <a:uFillTx/>
                <a:latin typeface="Cambria Math"/>
              </a:rPr>
              <a:t>𝑋</a:t>
            </a:r>
            <a:r>
              <a:rPr b="0" lang="en-US" sz="2000" spc="96" strike="noStrike" u="none">
                <a:solidFill>
                  <a:schemeClr val="dk1"/>
                </a:solidFill>
                <a:uFillTx/>
                <a:latin typeface="Cambria Math"/>
              </a:rPr>
              <a:t>𝐼𝑛𝑡</a:t>
            </a:r>
            <a:r>
              <a:rPr b="0" lang="en-US" sz="2000" spc="96" strike="noStrike" u="none">
                <a:solidFill>
                  <a:schemeClr val="dk1"/>
                </a:solidFill>
                <a:uFillTx/>
                <a:latin typeface="Cambria Math"/>
              </a:rPr>
              <a:t>8</a:t>
            </a:r>
            <a:r>
              <a:rPr b="0" lang="en-US" sz="2000" spc="20"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00" strike="noStrike" u="none" baseline="-21000">
                <a:solidFill>
                  <a:schemeClr val="dk1"/>
                </a:solidFill>
                <a:uFillTx/>
                <a:latin typeface="Cambria Math"/>
              </a:rPr>
              <a:t> </a:t>
            </a:r>
            <a:r>
              <a:rPr b="0" lang="en-US" sz="4118" spc="88" strike="noStrike" u="none" baseline="-21000">
                <a:solidFill>
                  <a:schemeClr val="dk1"/>
                </a:solidFill>
                <a:uFillTx/>
                <a:latin typeface="Cambria Math"/>
              </a:rPr>
              <a:t>𝑟𝑜𝑢𝑛𝑑(𝑐</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𝑋</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a:t>
            </a:r>
            <a:endParaRPr b="0" lang="en-US" sz="4120" strike="noStrike" u="none">
              <a:solidFill>
                <a:srgbClr val="000000"/>
              </a:solidFill>
              <a:uFillTx/>
              <a:latin typeface="Arial"/>
            </a:endParaRPr>
          </a:p>
        </p:txBody>
      </p:sp>
      <p:grpSp>
        <p:nvGrpSpPr>
          <p:cNvPr id="1260" name="object 4"/>
          <p:cNvGrpSpPr/>
          <p:nvPr/>
        </p:nvGrpSpPr>
        <p:grpSpPr>
          <a:xfrm>
            <a:off x="6010200" y="3162240"/>
            <a:ext cx="271080" cy="1061640"/>
            <a:chOff x="6010200" y="3162240"/>
            <a:chExt cx="271080" cy="1061640"/>
          </a:xfrm>
        </p:grpSpPr>
        <p:pic>
          <p:nvPicPr>
            <p:cNvPr id="1261" name="object 5" descr=""/>
            <p:cNvPicPr/>
            <p:nvPr/>
          </p:nvPicPr>
          <p:blipFill>
            <a:blip r:embed="rId1"/>
            <a:stretch/>
          </p:blipFill>
          <p:spPr>
            <a:xfrm>
              <a:off x="6010200" y="3162240"/>
              <a:ext cx="271080" cy="1061640"/>
            </a:xfrm>
            <a:prstGeom prst="rect">
              <a:avLst/>
            </a:prstGeom>
            <a:noFill/>
            <a:ln w="0">
              <a:noFill/>
            </a:ln>
          </p:spPr>
        </p:pic>
        <p:sp>
          <p:nvSpPr>
            <p:cNvPr id="1262" name="object 6"/>
            <p:cNvSpPr/>
            <p:nvPr/>
          </p:nvSpPr>
          <p:spPr>
            <a:xfrm>
              <a:off x="6110280" y="3195720"/>
              <a:ext cx="75960" cy="877680"/>
            </a:xfrm>
            <a:custGeom>
              <a:avLst/>
              <a:gdLst>
                <a:gd name="textAreaLeft" fmla="*/ 0 w 75960"/>
                <a:gd name="textAreaRight" fmla="*/ 76320 w 75960"/>
                <a:gd name="textAreaTop" fmla="*/ 0 h 877680"/>
                <a:gd name="textAreaBottom" fmla="*/ 878040 h 877680"/>
              </a:gdLst>
              <a:ahLst/>
              <a:rect l="textAreaLeft" t="textAreaTop" r="textAreaRight" b="textAreaBottom"/>
              <a:pathLst>
                <a:path w="76200" h="878204">
                  <a:moveTo>
                    <a:pt x="25400" y="801624"/>
                  </a:moveTo>
                  <a:lnTo>
                    <a:pt x="0" y="801624"/>
                  </a:lnTo>
                  <a:lnTo>
                    <a:pt x="38100" y="877824"/>
                  </a:lnTo>
                  <a:lnTo>
                    <a:pt x="69786" y="814451"/>
                  </a:lnTo>
                  <a:lnTo>
                    <a:pt x="25400" y="814451"/>
                  </a:lnTo>
                  <a:lnTo>
                    <a:pt x="25400" y="801624"/>
                  </a:lnTo>
                  <a:close/>
                </a:path>
                <a:path w="76200" h="878204">
                  <a:moveTo>
                    <a:pt x="50800" y="0"/>
                  </a:moveTo>
                  <a:lnTo>
                    <a:pt x="25400" y="0"/>
                  </a:lnTo>
                  <a:lnTo>
                    <a:pt x="25400" y="814451"/>
                  </a:lnTo>
                  <a:lnTo>
                    <a:pt x="50800" y="814451"/>
                  </a:lnTo>
                  <a:lnTo>
                    <a:pt x="50800" y="0"/>
                  </a:lnTo>
                  <a:close/>
                </a:path>
                <a:path w="76200" h="878204">
                  <a:moveTo>
                    <a:pt x="76200" y="801624"/>
                  </a:moveTo>
                  <a:lnTo>
                    <a:pt x="50800" y="801624"/>
                  </a:lnTo>
                  <a:lnTo>
                    <a:pt x="50800" y="814451"/>
                  </a:lnTo>
                  <a:lnTo>
                    <a:pt x="69786" y="814451"/>
                  </a:lnTo>
                  <a:lnTo>
                    <a:pt x="76200" y="801624"/>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63" name="object 7"/>
          <p:cNvSpPr/>
          <p:nvPr/>
        </p:nvSpPr>
        <p:spPr>
          <a:xfrm>
            <a:off x="887400" y="1193040"/>
            <a:ext cx="4978800" cy="93060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2750" strike="noStrike" u="none">
                <a:solidFill>
                  <a:srgbClr val="464646"/>
                </a:solidFill>
                <a:uFillTx/>
                <a:latin typeface="Trebuchet MS"/>
              </a:rPr>
              <a:t>So,</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85" strike="noStrike" u="none">
                <a:solidFill>
                  <a:srgbClr val="464646"/>
                </a:solidFill>
                <a:uFillTx/>
                <a:latin typeface="Trebuchet MS"/>
              </a:rPr>
              <a:t>quantize</a:t>
            </a:r>
            <a:r>
              <a:rPr b="0" lang="en-US" sz="2750" spc="-111" strike="noStrike" u="none">
                <a:solidFill>
                  <a:srgbClr val="464646"/>
                </a:solidFill>
                <a:uFillTx/>
                <a:latin typeface="Trebuchet MS"/>
              </a:rPr>
              <a:t> </a:t>
            </a:r>
            <a:r>
              <a:rPr b="0" lang="en-US" sz="2750" spc="85" strike="noStrike" u="none">
                <a:solidFill>
                  <a:srgbClr val="4f81bc"/>
                </a:solidFill>
                <a:uFillTx/>
                <a:latin typeface="Cambria Math"/>
              </a:rPr>
              <a:t>𝑋</a:t>
            </a:r>
            <a:r>
              <a:rPr b="0" lang="en-US" sz="3000" spc="128" strike="noStrike" u="none" baseline="27000">
                <a:solidFill>
                  <a:srgbClr val="4f81bc"/>
                </a:solidFill>
                <a:uFillTx/>
                <a:latin typeface="Cambria Math"/>
              </a:rPr>
              <a:t>𝐹𝑃32</a:t>
            </a:r>
            <a:r>
              <a:rPr b="0" lang="en-US" sz="3000" spc="434" strike="noStrike" u="none" baseline="27000">
                <a:solidFill>
                  <a:srgbClr val="4f81bc"/>
                </a:solidFill>
                <a:uFillTx/>
                <a:latin typeface="Cambria Math"/>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96" strike="noStrike" u="none">
                <a:solidFill>
                  <a:srgbClr val="4f81bc"/>
                </a:solidFill>
                <a:uFillTx/>
                <a:latin typeface="Cambria Math"/>
              </a:rPr>
              <a:t>𝑋</a:t>
            </a:r>
            <a:r>
              <a:rPr b="0" lang="en-US" sz="3000" spc="142" strike="noStrike" u="none" baseline="27000">
                <a:solidFill>
                  <a:srgbClr val="4f81bc"/>
                </a:solidFill>
                <a:uFillTx/>
                <a:latin typeface="Cambria Math"/>
              </a:rPr>
              <a:t>𝐼𝑛𝑡8</a:t>
            </a:r>
            <a:r>
              <a:rPr b="0" lang="en-US" sz="3000" spc="533" strike="noStrike" u="none" baseline="27000">
                <a:solidFill>
                  <a:srgbClr val="4f81bc"/>
                </a:solidFill>
                <a:uFillTx/>
                <a:latin typeface="Cambria Math"/>
              </a:rPr>
              <a:t> </a:t>
            </a:r>
            <a:r>
              <a:rPr b="0" lang="en-US" sz="2750" spc="-386" strike="noStrike" u="none">
                <a:solidFill>
                  <a:srgbClr val="464646"/>
                </a:solidFill>
                <a:uFillTx/>
                <a:latin typeface="Trebuchet MS"/>
              </a:rPr>
              <a:t>:</a:t>
            </a:r>
            <a:endParaRPr b="0" lang="en-US" sz="2750" strike="noStrike" u="none">
              <a:solidFill>
                <a:srgbClr val="000000"/>
              </a:solidFill>
              <a:uFillTx/>
              <a:latin typeface="Arial"/>
            </a:endParaRPr>
          </a:p>
        </p:txBody>
      </p:sp>
      <p:grpSp>
        <p:nvGrpSpPr>
          <p:cNvPr id="1264" name="object 8"/>
          <p:cNvGrpSpPr/>
          <p:nvPr/>
        </p:nvGrpSpPr>
        <p:grpSpPr>
          <a:xfrm>
            <a:off x="3051000" y="2446200"/>
            <a:ext cx="762480" cy="292680"/>
            <a:chOff x="3051000" y="2446200"/>
            <a:chExt cx="762480" cy="292680"/>
          </a:xfrm>
        </p:grpSpPr>
        <p:pic>
          <p:nvPicPr>
            <p:cNvPr id="1265" name="object 9" descr=""/>
            <p:cNvPicPr/>
            <p:nvPr/>
          </p:nvPicPr>
          <p:blipFill>
            <a:blip r:embed="rId2"/>
            <a:stretch/>
          </p:blipFill>
          <p:spPr>
            <a:xfrm>
              <a:off x="3051000" y="2504160"/>
              <a:ext cx="227880" cy="234720"/>
            </a:xfrm>
            <a:prstGeom prst="rect">
              <a:avLst/>
            </a:prstGeom>
            <a:noFill/>
            <a:ln w="0">
              <a:noFill/>
            </a:ln>
          </p:spPr>
        </p:pic>
        <p:pic>
          <p:nvPicPr>
            <p:cNvPr id="1266" name="object 10" descr=""/>
            <p:cNvPicPr/>
            <p:nvPr/>
          </p:nvPicPr>
          <p:blipFill>
            <a:blip r:embed="rId3"/>
            <a:stretch/>
          </p:blipFill>
          <p:spPr>
            <a:xfrm>
              <a:off x="3308760" y="2446200"/>
              <a:ext cx="504720" cy="165240"/>
            </a:xfrm>
            <a:prstGeom prst="rect">
              <a:avLst/>
            </a:prstGeom>
            <a:noFill/>
            <a:ln w="0">
              <a:noFill/>
            </a:ln>
          </p:spPr>
        </p:pic>
      </p:grpSp>
      <p:sp>
        <p:nvSpPr>
          <p:cNvPr id="1267" name="object 11"/>
          <p:cNvSpPr/>
          <p:nvPr/>
        </p:nvSpPr>
        <p:spPr>
          <a:xfrm>
            <a:off x="3974400" y="266292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268" name="object 12"/>
          <p:cNvSpPr/>
          <p:nvPr/>
        </p:nvSpPr>
        <p:spPr>
          <a:xfrm>
            <a:off x="3974400" y="259128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69" name="object 13" descr=""/>
          <p:cNvPicPr/>
          <p:nvPr/>
        </p:nvPicPr>
        <p:blipFill>
          <a:blip r:embed="rId4"/>
          <a:stretch/>
        </p:blipFill>
        <p:spPr>
          <a:xfrm>
            <a:off x="4316760" y="2493000"/>
            <a:ext cx="959400" cy="248760"/>
          </a:xfrm>
          <a:prstGeom prst="rect">
            <a:avLst/>
          </a:prstGeom>
          <a:noFill/>
          <a:ln w="0">
            <a:noFill/>
          </a:ln>
        </p:spPr>
      </p:pic>
      <p:grpSp>
        <p:nvGrpSpPr>
          <p:cNvPr id="1270" name="object 14"/>
          <p:cNvGrpSpPr/>
          <p:nvPr/>
        </p:nvGrpSpPr>
        <p:grpSpPr>
          <a:xfrm>
            <a:off x="5387040" y="2189160"/>
            <a:ext cx="3718800" cy="898920"/>
            <a:chOff x="5387040" y="2189160"/>
            <a:chExt cx="3718800" cy="898920"/>
          </a:xfrm>
        </p:grpSpPr>
        <p:sp>
          <p:nvSpPr>
            <p:cNvPr id="1271" name="object 15"/>
            <p:cNvSpPr/>
            <p:nvPr/>
          </p:nvSpPr>
          <p:spPr>
            <a:xfrm>
              <a:off x="5387040" y="2189160"/>
              <a:ext cx="3718800" cy="898920"/>
            </a:xfrm>
            <a:custGeom>
              <a:avLst/>
              <a:gdLst>
                <a:gd name="textAreaLeft" fmla="*/ 0 w 3718800"/>
                <a:gd name="textAreaRight" fmla="*/ 3719160 w 3718800"/>
                <a:gd name="textAreaTop" fmla="*/ 0 h 898920"/>
                <a:gd name="textAreaBottom" fmla="*/ 899280 h 898920"/>
              </a:gdLst>
              <a:ahLst/>
              <a:rect l="textAreaLeft" t="textAreaTop" r="textAreaRight" b="textAreaBottom"/>
              <a:pathLst>
                <a:path w="3719195" h="899160">
                  <a:moveTo>
                    <a:pt x="161925" y="12954"/>
                  </a:moveTo>
                  <a:lnTo>
                    <a:pt x="120269" y="34036"/>
                  </a:lnTo>
                  <a:lnTo>
                    <a:pt x="90373" y="75514"/>
                  </a:lnTo>
                  <a:lnTo>
                    <a:pt x="64122" y="124409"/>
                  </a:lnTo>
                  <a:lnTo>
                    <a:pt x="41529" y="180721"/>
                  </a:lnTo>
                  <a:lnTo>
                    <a:pt x="26568" y="229908"/>
                  </a:lnTo>
                  <a:lnTo>
                    <a:pt x="14947" y="281292"/>
                  </a:lnTo>
                  <a:lnTo>
                    <a:pt x="6642" y="334899"/>
                  </a:lnTo>
                  <a:lnTo>
                    <a:pt x="1651" y="390740"/>
                  </a:lnTo>
                  <a:lnTo>
                    <a:pt x="0" y="448818"/>
                  </a:lnTo>
                  <a:lnTo>
                    <a:pt x="1587" y="503923"/>
                  </a:lnTo>
                  <a:lnTo>
                    <a:pt x="1651" y="506171"/>
                  </a:lnTo>
                  <a:lnTo>
                    <a:pt x="6642" y="561619"/>
                  </a:lnTo>
                  <a:lnTo>
                    <a:pt x="14947" y="615175"/>
                  </a:lnTo>
                  <a:lnTo>
                    <a:pt x="26568" y="666813"/>
                  </a:lnTo>
                  <a:lnTo>
                    <a:pt x="41529" y="716534"/>
                  </a:lnTo>
                  <a:lnTo>
                    <a:pt x="64122" y="773645"/>
                  </a:lnTo>
                  <a:lnTo>
                    <a:pt x="90373" y="823023"/>
                  </a:lnTo>
                  <a:lnTo>
                    <a:pt x="120269" y="864704"/>
                  </a:lnTo>
                  <a:lnTo>
                    <a:pt x="153797" y="898652"/>
                  </a:lnTo>
                  <a:lnTo>
                    <a:pt x="161925" y="885952"/>
                  </a:lnTo>
                  <a:lnTo>
                    <a:pt x="133108" y="851433"/>
                  </a:lnTo>
                  <a:lnTo>
                    <a:pt x="107823" y="809942"/>
                  </a:lnTo>
                  <a:lnTo>
                    <a:pt x="86055" y="761517"/>
                  </a:lnTo>
                  <a:lnTo>
                    <a:pt x="67818" y="706120"/>
                  </a:lnTo>
                  <a:lnTo>
                    <a:pt x="55880" y="658164"/>
                  </a:lnTo>
                  <a:lnTo>
                    <a:pt x="46596" y="608482"/>
                  </a:lnTo>
                  <a:lnTo>
                    <a:pt x="39966" y="557060"/>
                  </a:lnTo>
                  <a:lnTo>
                    <a:pt x="35991" y="503923"/>
                  </a:lnTo>
                  <a:lnTo>
                    <a:pt x="34671" y="449072"/>
                  </a:lnTo>
                  <a:lnTo>
                    <a:pt x="35991" y="393090"/>
                  </a:lnTo>
                  <a:lnTo>
                    <a:pt x="39966" y="339255"/>
                  </a:lnTo>
                  <a:lnTo>
                    <a:pt x="46596" y="287591"/>
                  </a:lnTo>
                  <a:lnTo>
                    <a:pt x="55880" y="238099"/>
                  </a:lnTo>
                  <a:lnTo>
                    <a:pt x="67818" y="190754"/>
                  </a:lnTo>
                  <a:lnTo>
                    <a:pt x="86118" y="136283"/>
                  </a:lnTo>
                  <a:lnTo>
                    <a:pt x="107911" y="88480"/>
                  </a:lnTo>
                  <a:lnTo>
                    <a:pt x="133172" y="47371"/>
                  </a:lnTo>
                  <a:lnTo>
                    <a:pt x="161925" y="12954"/>
                  </a:lnTo>
                  <a:close/>
                </a:path>
                <a:path w="3719195" h="899160">
                  <a:moveTo>
                    <a:pt x="1257046" y="268351"/>
                  </a:moveTo>
                  <a:lnTo>
                    <a:pt x="1218692" y="263144"/>
                  </a:lnTo>
                  <a:lnTo>
                    <a:pt x="1209103" y="83185"/>
                  </a:lnTo>
                  <a:lnTo>
                    <a:pt x="1209103" y="75171"/>
                  </a:lnTo>
                  <a:lnTo>
                    <a:pt x="1209306" y="62941"/>
                  </a:lnTo>
                  <a:lnTo>
                    <a:pt x="1209624" y="52311"/>
                  </a:lnTo>
                  <a:lnTo>
                    <a:pt x="1210056" y="43307"/>
                  </a:lnTo>
                  <a:lnTo>
                    <a:pt x="1200531" y="43307"/>
                  </a:lnTo>
                  <a:lnTo>
                    <a:pt x="1120013" y="91313"/>
                  </a:lnTo>
                  <a:lnTo>
                    <a:pt x="1127633" y="104521"/>
                  </a:lnTo>
                  <a:lnTo>
                    <a:pt x="1134821" y="99822"/>
                  </a:lnTo>
                  <a:lnTo>
                    <a:pt x="1141387" y="95618"/>
                  </a:lnTo>
                  <a:lnTo>
                    <a:pt x="1147356" y="91973"/>
                  </a:lnTo>
                  <a:lnTo>
                    <a:pt x="1159510" y="85090"/>
                  </a:lnTo>
                  <a:lnTo>
                    <a:pt x="1164717" y="83185"/>
                  </a:lnTo>
                  <a:lnTo>
                    <a:pt x="1171435" y="83185"/>
                  </a:lnTo>
                  <a:lnTo>
                    <a:pt x="1173861" y="84201"/>
                  </a:lnTo>
                  <a:lnTo>
                    <a:pt x="1175512" y="86360"/>
                  </a:lnTo>
                  <a:lnTo>
                    <a:pt x="1177036" y="88519"/>
                  </a:lnTo>
                  <a:lnTo>
                    <a:pt x="1177912" y="91821"/>
                  </a:lnTo>
                  <a:lnTo>
                    <a:pt x="1177912" y="243967"/>
                  </a:lnTo>
                  <a:lnTo>
                    <a:pt x="1146213" y="267309"/>
                  </a:lnTo>
                  <a:lnTo>
                    <a:pt x="1129919" y="268351"/>
                  </a:lnTo>
                  <a:lnTo>
                    <a:pt x="1129919" y="280924"/>
                  </a:lnTo>
                  <a:lnTo>
                    <a:pt x="1257046" y="280924"/>
                  </a:lnTo>
                  <a:lnTo>
                    <a:pt x="1257046" y="268351"/>
                  </a:lnTo>
                  <a:close/>
                </a:path>
                <a:path w="3719195" h="899160">
                  <a:moveTo>
                    <a:pt x="1456182" y="230632"/>
                  </a:moveTo>
                  <a:lnTo>
                    <a:pt x="1441577" y="230632"/>
                  </a:lnTo>
                  <a:lnTo>
                    <a:pt x="1438325" y="239890"/>
                  </a:lnTo>
                  <a:lnTo>
                    <a:pt x="1438275" y="240030"/>
                  </a:lnTo>
                  <a:lnTo>
                    <a:pt x="1437005" y="242570"/>
                  </a:lnTo>
                  <a:lnTo>
                    <a:pt x="1435938" y="245046"/>
                  </a:lnTo>
                  <a:lnTo>
                    <a:pt x="1435862" y="245237"/>
                  </a:lnTo>
                  <a:lnTo>
                    <a:pt x="1434211" y="247269"/>
                  </a:lnTo>
                  <a:lnTo>
                    <a:pt x="1415923" y="253365"/>
                  </a:lnTo>
                  <a:lnTo>
                    <a:pt x="1345438" y="253365"/>
                  </a:lnTo>
                  <a:lnTo>
                    <a:pt x="1378153" y="209689"/>
                  </a:lnTo>
                  <a:lnTo>
                    <a:pt x="1402422" y="183349"/>
                  </a:lnTo>
                  <a:lnTo>
                    <a:pt x="1409954" y="175234"/>
                  </a:lnTo>
                  <a:lnTo>
                    <a:pt x="1439545" y="140208"/>
                  </a:lnTo>
                  <a:lnTo>
                    <a:pt x="1453134" y="104013"/>
                  </a:lnTo>
                  <a:lnTo>
                    <a:pt x="1453134" y="97917"/>
                  </a:lnTo>
                  <a:lnTo>
                    <a:pt x="1452219" y="86868"/>
                  </a:lnTo>
                  <a:lnTo>
                    <a:pt x="1452105" y="85394"/>
                  </a:lnTo>
                  <a:lnTo>
                    <a:pt x="1449031" y="74460"/>
                  </a:lnTo>
                  <a:lnTo>
                    <a:pt x="1443913" y="65100"/>
                  </a:lnTo>
                  <a:lnTo>
                    <a:pt x="1438376" y="59055"/>
                  </a:lnTo>
                  <a:lnTo>
                    <a:pt x="1436751" y="57277"/>
                  </a:lnTo>
                  <a:lnTo>
                    <a:pt x="1427581" y="51130"/>
                  </a:lnTo>
                  <a:lnTo>
                    <a:pt x="1416456" y="46774"/>
                  </a:lnTo>
                  <a:lnTo>
                    <a:pt x="1403388" y="44170"/>
                  </a:lnTo>
                  <a:lnTo>
                    <a:pt x="1388364" y="43307"/>
                  </a:lnTo>
                  <a:lnTo>
                    <a:pt x="1380896" y="43573"/>
                  </a:lnTo>
                  <a:lnTo>
                    <a:pt x="1336954" y="53365"/>
                  </a:lnTo>
                  <a:lnTo>
                    <a:pt x="1316863" y="61849"/>
                  </a:lnTo>
                  <a:lnTo>
                    <a:pt x="1316863" y="94869"/>
                  </a:lnTo>
                  <a:lnTo>
                    <a:pt x="1337691" y="94869"/>
                  </a:lnTo>
                  <a:lnTo>
                    <a:pt x="1344536" y="79209"/>
                  </a:lnTo>
                  <a:lnTo>
                    <a:pt x="1354048" y="68008"/>
                  </a:lnTo>
                  <a:lnTo>
                    <a:pt x="1366202" y="61302"/>
                  </a:lnTo>
                  <a:lnTo>
                    <a:pt x="1380998" y="59055"/>
                  </a:lnTo>
                  <a:lnTo>
                    <a:pt x="1389634" y="59055"/>
                  </a:lnTo>
                  <a:lnTo>
                    <a:pt x="1415034" y="80391"/>
                  </a:lnTo>
                  <a:lnTo>
                    <a:pt x="1417828" y="86868"/>
                  </a:lnTo>
                  <a:lnTo>
                    <a:pt x="1419225" y="94488"/>
                  </a:lnTo>
                  <a:lnTo>
                    <a:pt x="1419225" y="108585"/>
                  </a:lnTo>
                  <a:lnTo>
                    <a:pt x="1418463" y="113919"/>
                  </a:lnTo>
                  <a:lnTo>
                    <a:pt x="1417193" y="119253"/>
                  </a:lnTo>
                  <a:lnTo>
                    <a:pt x="1415796" y="124587"/>
                  </a:lnTo>
                  <a:lnTo>
                    <a:pt x="1413611" y="129921"/>
                  </a:lnTo>
                  <a:lnTo>
                    <a:pt x="1413510" y="130175"/>
                  </a:lnTo>
                  <a:lnTo>
                    <a:pt x="1390891" y="164045"/>
                  </a:lnTo>
                  <a:lnTo>
                    <a:pt x="1367282" y="191008"/>
                  </a:lnTo>
                  <a:lnTo>
                    <a:pt x="1356398" y="203441"/>
                  </a:lnTo>
                  <a:lnTo>
                    <a:pt x="1331595" y="235585"/>
                  </a:lnTo>
                  <a:lnTo>
                    <a:pt x="1311656" y="272669"/>
                  </a:lnTo>
                  <a:lnTo>
                    <a:pt x="1311656" y="280924"/>
                  </a:lnTo>
                  <a:lnTo>
                    <a:pt x="1453261" y="280924"/>
                  </a:lnTo>
                  <a:lnTo>
                    <a:pt x="1454797" y="254368"/>
                  </a:lnTo>
                  <a:lnTo>
                    <a:pt x="1454861" y="253365"/>
                  </a:lnTo>
                  <a:lnTo>
                    <a:pt x="1456182" y="230632"/>
                  </a:lnTo>
                  <a:close/>
                </a:path>
                <a:path w="3719195" h="899160">
                  <a:moveTo>
                    <a:pt x="1656461" y="45974"/>
                  </a:moveTo>
                  <a:lnTo>
                    <a:pt x="1508887" y="45974"/>
                  </a:lnTo>
                  <a:lnTo>
                    <a:pt x="1505458" y="101727"/>
                  </a:lnTo>
                  <a:lnTo>
                    <a:pt x="1520190" y="101727"/>
                  </a:lnTo>
                  <a:lnTo>
                    <a:pt x="1522349" y="93980"/>
                  </a:lnTo>
                  <a:lnTo>
                    <a:pt x="1524127" y="88773"/>
                  </a:lnTo>
                  <a:lnTo>
                    <a:pt x="1526667" y="83439"/>
                  </a:lnTo>
                  <a:lnTo>
                    <a:pt x="1528191" y="81280"/>
                  </a:lnTo>
                  <a:lnTo>
                    <a:pt x="1530096" y="79756"/>
                  </a:lnTo>
                  <a:lnTo>
                    <a:pt x="1532001" y="78105"/>
                  </a:lnTo>
                  <a:lnTo>
                    <a:pt x="1534414" y="76835"/>
                  </a:lnTo>
                  <a:lnTo>
                    <a:pt x="1537208" y="76073"/>
                  </a:lnTo>
                  <a:lnTo>
                    <a:pt x="1540002" y="75184"/>
                  </a:lnTo>
                  <a:lnTo>
                    <a:pt x="1543685" y="74676"/>
                  </a:lnTo>
                  <a:lnTo>
                    <a:pt x="1624203" y="74676"/>
                  </a:lnTo>
                  <a:lnTo>
                    <a:pt x="1624203" y="77343"/>
                  </a:lnTo>
                  <a:lnTo>
                    <a:pt x="1531366" y="273685"/>
                  </a:lnTo>
                  <a:lnTo>
                    <a:pt x="1531366" y="282067"/>
                  </a:lnTo>
                  <a:lnTo>
                    <a:pt x="1556385" y="282067"/>
                  </a:lnTo>
                  <a:lnTo>
                    <a:pt x="1647469" y="74676"/>
                  </a:lnTo>
                  <a:lnTo>
                    <a:pt x="1656461" y="54229"/>
                  </a:lnTo>
                  <a:lnTo>
                    <a:pt x="1656461" y="45974"/>
                  </a:lnTo>
                  <a:close/>
                </a:path>
                <a:path w="3719195" h="899160">
                  <a:moveTo>
                    <a:pt x="2598674" y="435737"/>
                  </a:moveTo>
                  <a:lnTo>
                    <a:pt x="179324" y="435737"/>
                  </a:lnTo>
                  <a:lnTo>
                    <a:pt x="179324" y="454787"/>
                  </a:lnTo>
                  <a:lnTo>
                    <a:pt x="2598674" y="454787"/>
                  </a:lnTo>
                  <a:lnTo>
                    <a:pt x="2598674" y="435737"/>
                  </a:lnTo>
                  <a:close/>
                </a:path>
                <a:path w="3719195" h="899160">
                  <a:moveTo>
                    <a:pt x="3719068" y="448818"/>
                  </a:moveTo>
                  <a:lnTo>
                    <a:pt x="3717467" y="393090"/>
                  </a:lnTo>
                  <a:lnTo>
                    <a:pt x="3717404" y="390740"/>
                  </a:lnTo>
                  <a:lnTo>
                    <a:pt x="3712413" y="334899"/>
                  </a:lnTo>
                  <a:lnTo>
                    <a:pt x="3704082" y="281292"/>
                  </a:lnTo>
                  <a:lnTo>
                    <a:pt x="3692423" y="229908"/>
                  </a:lnTo>
                  <a:lnTo>
                    <a:pt x="3677412" y="180721"/>
                  </a:lnTo>
                  <a:lnTo>
                    <a:pt x="3654831" y="124409"/>
                  </a:lnTo>
                  <a:lnTo>
                    <a:pt x="3628606" y="75501"/>
                  </a:lnTo>
                  <a:lnTo>
                    <a:pt x="3598722" y="34036"/>
                  </a:lnTo>
                  <a:lnTo>
                    <a:pt x="3565144" y="0"/>
                  </a:lnTo>
                  <a:lnTo>
                    <a:pt x="3557143" y="12954"/>
                  </a:lnTo>
                  <a:lnTo>
                    <a:pt x="3585730" y="47371"/>
                  </a:lnTo>
                  <a:lnTo>
                    <a:pt x="3610927" y="88480"/>
                  </a:lnTo>
                  <a:lnTo>
                    <a:pt x="3632682" y="136283"/>
                  </a:lnTo>
                  <a:lnTo>
                    <a:pt x="3650996" y="190754"/>
                  </a:lnTo>
                  <a:lnTo>
                    <a:pt x="3662984" y="238099"/>
                  </a:lnTo>
                  <a:lnTo>
                    <a:pt x="3672306" y="287591"/>
                  </a:lnTo>
                  <a:lnTo>
                    <a:pt x="3678948" y="339255"/>
                  </a:lnTo>
                  <a:lnTo>
                    <a:pt x="3682936" y="393090"/>
                  </a:lnTo>
                  <a:lnTo>
                    <a:pt x="3684257" y="448818"/>
                  </a:lnTo>
                  <a:lnTo>
                    <a:pt x="3682936" y="503923"/>
                  </a:lnTo>
                  <a:lnTo>
                    <a:pt x="3678974" y="557060"/>
                  </a:lnTo>
                  <a:lnTo>
                    <a:pt x="3672357" y="608482"/>
                  </a:lnTo>
                  <a:lnTo>
                    <a:pt x="3663111" y="658164"/>
                  </a:lnTo>
                  <a:lnTo>
                    <a:pt x="3651250" y="706120"/>
                  </a:lnTo>
                  <a:lnTo>
                    <a:pt x="3632936" y="761517"/>
                  </a:lnTo>
                  <a:lnTo>
                    <a:pt x="3611143" y="809942"/>
                  </a:lnTo>
                  <a:lnTo>
                    <a:pt x="3585883" y="851433"/>
                  </a:lnTo>
                  <a:lnTo>
                    <a:pt x="3557143" y="885952"/>
                  </a:lnTo>
                  <a:lnTo>
                    <a:pt x="3565144" y="898652"/>
                  </a:lnTo>
                  <a:lnTo>
                    <a:pt x="3598722" y="864704"/>
                  </a:lnTo>
                  <a:lnTo>
                    <a:pt x="3628606" y="823023"/>
                  </a:lnTo>
                  <a:lnTo>
                    <a:pt x="3654831" y="773645"/>
                  </a:lnTo>
                  <a:lnTo>
                    <a:pt x="3677412" y="716534"/>
                  </a:lnTo>
                  <a:lnTo>
                    <a:pt x="3692423" y="666813"/>
                  </a:lnTo>
                  <a:lnTo>
                    <a:pt x="3704082" y="615175"/>
                  </a:lnTo>
                  <a:lnTo>
                    <a:pt x="3712413" y="561619"/>
                  </a:lnTo>
                  <a:lnTo>
                    <a:pt x="3717404" y="506171"/>
                  </a:lnTo>
                  <a:lnTo>
                    <a:pt x="3719055" y="449072"/>
                  </a:lnTo>
                  <a:lnTo>
                    <a:pt x="3719068" y="448818"/>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72" name="object 16" descr=""/>
            <p:cNvPicPr/>
            <p:nvPr/>
          </p:nvPicPr>
          <p:blipFill>
            <a:blip r:embed="rId5"/>
            <a:stretch/>
          </p:blipFill>
          <p:spPr>
            <a:xfrm>
              <a:off x="5580000" y="2730960"/>
              <a:ext cx="1212120" cy="248760"/>
            </a:xfrm>
            <a:prstGeom prst="rect">
              <a:avLst/>
            </a:prstGeom>
            <a:noFill/>
            <a:ln w="0">
              <a:noFill/>
            </a:ln>
          </p:spPr>
        </p:pic>
        <p:pic>
          <p:nvPicPr>
            <p:cNvPr id="1273" name="object 17" descr=""/>
            <p:cNvPicPr/>
            <p:nvPr/>
          </p:nvPicPr>
          <p:blipFill>
            <a:blip r:embed="rId6"/>
            <a:stretch/>
          </p:blipFill>
          <p:spPr>
            <a:xfrm>
              <a:off x="6843600" y="2707560"/>
              <a:ext cx="1104840" cy="331920"/>
            </a:xfrm>
            <a:prstGeom prst="rect">
              <a:avLst/>
            </a:prstGeom>
            <a:noFill/>
            <a:ln w="0">
              <a:noFill/>
            </a:ln>
          </p:spPr>
        </p:pic>
        <p:pic>
          <p:nvPicPr>
            <p:cNvPr id="1274" name="object 18" descr=""/>
            <p:cNvPicPr/>
            <p:nvPr/>
          </p:nvPicPr>
          <p:blipFill>
            <a:blip r:embed="rId7"/>
            <a:stretch/>
          </p:blipFill>
          <p:spPr>
            <a:xfrm>
              <a:off x="8037000" y="2504160"/>
              <a:ext cx="227880" cy="234720"/>
            </a:xfrm>
            <a:prstGeom prst="rect">
              <a:avLst/>
            </a:prstGeom>
            <a:noFill/>
            <a:ln w="0">
              <a:noFill/>
            </a:ln>
          </p:spPr>
        </p:pic>
        <p:sp>
          <p:nvSpPr>
            <p:cNvPr id="1275" name="object 19"/>
            <p:cNvSpPr/>
            <p:nvPr/>
          </p:nvSpPr>
          <p:spPr>
            <a:xfrm>
              <a:off x="8294400" y="2446200"/>
              <a:ext cx="603360" cy="164880"/>
            </a:xfrm>
            <a:custGeom>
              <a:avLst/>
              <a:gdLst>
                <a:gd name="textAreaLeft" fmla="*/ 0 w 603360"/>
                <a:gd name="textAreaRight" fmla="*/ 603720 w 603360"/>
                <a:gd name="textAreaTop" fmla="*/ 0 h 164880"/>
                <a:gd name="textAreaBottom" fmla="*/ 165240 h 164880"/>
              </a:gdLst>
              <a:ahLst/>
              <a:rect l="textAreaLeft" t="textAreaTop" r="textAreaRight" b="textAreaBottom"/>
              <a:pathLst>
                <a:path w="603884" h="165100">
                  <a:moveTo>
                    <a:pt x="258825" y="0"/>
                  </a:moveTo>
                  <a:lnTo>
                    <a:pt x="193039" y="0"/>
                  </a:lnTo>
                  <a:lnTo>
                    <a:pt x="191104" y="8000"/>
                  </a:lnTo>
                  <a:lnTo>
                    <a:pt x="196341" y="8000"/>
                  </a:lnTo>
                  <a:lnTo>
                    <a:pt x="199898" y="8762"/>
                  </a:lnTo>
                  <a:lnTo>
                    <a:pt x="201675" y="10413"/>
                  </a:lnTo>
                  <a:lnTo>
                    <a:pt x="203580" y="11937"/>
                  </a:lnTo>
                  <a:lnTo>
                    <a:pt x="204597" y="14731"/>
                  </a:lnTo>
                  <a:lnTo>
                    <a:pt x="181482" y="126745"/>
                  </a:lnTo>
                  <a:lnTo>
                    <a:pt x="179958" y="133223"/>
                  </a:lnTo>
                  <a:lnTo>
                    <a:pt x="178815" y="138302"/>
                  </a:lnTo>
                  <a:lnTo>
                    <a:pt x="177673" y="141858"/>
                  </a:lnTo>
                  <a:lnTo>
                    <a:pt x="176656" y="145414"/>
                  </a:lnTo>
                  <a:lnTo>
                    <a:pt x="175513" y="148208"/>
                  </a:lnTo>
                  <a:lnTo>
                    <a:pt x="163322" y="155193"/>
                  </a:lnTo>
                  <a:lnTo>
                    <a:pt x="161925" y="162813"/>
                  </a:lnTo>
                  <a:lnTo>
                    <a:pt x="216407" y="162813"/>
                  </a:lnTo>
                  <a:lnTo>
                    <a:pt x="218058" y="155193"/>
                  </a:lnTo>
                  <a:lnTo>
                    <a:pt x="215984" y="155193"/>
                  </a:lnTo>
                  <a:lnTo>
                    <a:pt x="213444" y="154812"/>
                  </a:lnTo>
                  <a:lnTo>
                    <a:pt x="213232" y="154812"/>
                  </a:lnTo>
                  <a:lnTo>
                    <a:pt x="208787" y="153924"/>
                  </a:lnTo>
                  <a:lnTo>
                    <a:pt x="207263" y="153288"/>
                  </a:lnTo>
                  <a:lnTo>
                    <a:pt x="206248" y="152400"/>
                  </a:lnTo>
                  <a:lnTo>
                    <a:pt x="205401" y="151764"/>
                  </a:lnTo>
                  <a:lnTo>
                    <a:pt x="204470" y="150622"/>
                  </a:lnTo>
                  <a:lnTo>
                    <a:pt x="203961" y="149351"/>
                  </a:lnTo>
                  <a:lnTo>
                    <a:pt x="203619" y="148208"/>
                  </a:lnTo>
                  <a:lnTo>
                    <a:pt x="203326" y="146685"/>
                  </a:lnTo>
                  <a:lnTo>
                    <a:pt x="203437" y="141858"/>
                  </a:lnTo>
                  <a:lnTo>
                    <a:pt x="203580" y="140207"/>
                  </a:lnTo>
                  <a:lnTo>
                    <a:pt x="204343" y="136270"/>
                  </a:lnTo>
                  <a:lnTo>
                    <a:pt x="204977" y="132333"/>
                  </a:lnTo>
                  <a:lnTo>
                    <a:pt x="205739" y="128142"/>
                  </a:lnTo>
                  <a:lnTo>
                    <a:pt x="206755" y="123316"/>
                  </a:lnTo>
                  <a:lnTo>
                    <a:pt x="207772" y="118617"/>
                  </a:lnTo>
                  <a:lnTo>
                    <a:pt x="208914" y="113664"/>
                  </a:lnTo>
                  <a:lnTo>
                    <a:pt x="211200" y="103504"/>
                  </a:lnTo>
                  <a:lnTo>
                    <a:pt x="212344" y="98805"/>
                  </a:lnTo>
                  <a:lnTo>
                    <a:pt x="213159" y="94726"/>
                  </a:lnTo>
                  <a:lnTo>
                    <a:pt x="213232" y="94361"/>
                  </a:lnTo>
                  <a:lnTo>
                    <a:pt x="247152" y="94361"/>
                  </a:lnTo>
                  <a:lnTo>
                    <a:pt x="250205" y="94106"/>
                  </a:lnTo>
                  <a:lnTo>
                    <a:pt x="285256" y="81914"/>
                  </a:lnTo>
                  <a:lnTo>
                    <a:pt x="215616" y="81914"/>
                  </a:lnTo>
                  <a:lnTo>
                    <a:pt x="231521" y="13842"/>
                  </a:lnTo>
                  <a:lnTo>
                    <a:pt x="234187" y="13588"/>
                  </a:lnTo>
                  <a:lnTo>
                    <a:pt x="297954" y="13588"/>
                  </a:lnTo>
                  <a:lnTo>
                    <a:pt x="296409" y="11937"/>
                  </a:lnTo>
                  <a:lnTo>
                    <a:pt x="294079" y="10413"/>
                  </a:lnTo>
                  <a:lnTo>
                    <a:pt x="291464" y="8762"/>
                  </a:lnTo>
                  <a:lnTo>
                    <a:pt x="286638" y="5587"/>
                  </a:lnTo>
                  <a:lnTo>
                    <a:pt x="280797" y="3428"/>
                  </a:lnTo>
                  <a:lnTo>
                    <a:pt x="266826" y="635"/>
                  </a:lnTo>
                  <a:lnTo>
                    <a:pt x="258825" y="0"/>
                  </a:lnTo>
                  <a:close/>
                </a:path>
                <a:path w="603884" h="165100">
                  <a:moveTo>
                    <a:pt x="247152" y="94361"/>
                  </a:moveTo>
                  <a:lnTo>
                    <a:pt x="213232" y="94361"/>
                  </a:lnTo>
                  <a:lnTo>
                    <a:pt x="216884" y="94726"/>
                  </a:lnTo>
                  <a:lnTo>
                    <a:pt x="242762" y="94726"/>
                  </a:lnTo>
                  <a:lnTo>
                    <a:pt x="247152" y="94361"/>
                  </a:lnTo>
                  <a:close/>
                </a:path>
                <a:path w="603884" h="165100">
                  <a:moveTo>
                    <a:pt x="297954" y="13588"/>
                  </a:moveTo>
                  <a:lnTo>
                    <a:pt x="253655" y="13588"/>
                  </a:lnTo>
                  <a:lnTo>
                    <a:pt x="258898" y="13842"/>
                  </a:lnTo>
                  <a:lnTo>
                    <a:pt x="257048" y="13842"/>
                  </a:lnTo>
                  <a:lnTo>
                    <a:pt x="281177" y="30225"/>
                  </a:lnTo>
                  <a:lnTo>
                    <a:pt x="281177" y="45465"/>
                  </a:lnTo>
                  <a:lnTo>
                    <a:pt x="255015" y="78866"/>
                  </a:lnTo>
                  <a:lnTo>
                    <a:pt x="240410" y="81914"/>
                  </a:lnTo>
                  <a:lnTo>
                    <a:pt x="285256" y="81914"/>
                  </a:lnTo>
                  <a:lnTo>
                    <a:pt x="292988" y="76200"/>
                  </a:lnTo>
                  <a:lnTo>
                    <a:pt x="297814" y="70230"/>
                  </a:lnTo>
                  <a:lnTo>
                    <a:pt x="301244" y="63245"/>
                  </a:lnTo>
                  <a:lnTo>
                    <a:pt x="304673" y="56387"/>
                  </a:lnTo>
                  <a:lnTo>
                    <a:pt x="304800" y="56133"/>
                  </a:lnTo>
                  <a:lnTo>
                    <a:pt x="306450" y="48005"/>
                  </a:lnTo>
                  <a:lnTo>
                    <a:pt x="306324" y="31495"/>
                  </a:lnTo>
                  <a:lnTo>
                    <a:pt x="305053" y="25526"/>
                  </a:lnTo>
                  <a:lnTo>
                    <a:pt x="302513" y="20574"/>
                  </a:lnTo>
                  <a:lnTo>
                    <a:pt x="299974" y="15748"/>
                  </a:lnTo>
                  <a:lnTo>
                    <a:pt x="297954" y="13588"/>
                  </a:lnTo>
                  <a:close/>
                </a:path>
                <a:path w="603884" h="165100">
                  <a:moveTo>
                    <a:pt x="591546" y="12700"/>
                  </a:moveTo>
                  <a:lnTo>
                    <a:pt x="551560" y="12700"/>
                  </a:lnTo>
                  <a:lnTo>
                    <a:pt x="555498" y="13335"/>
                  </a:lnTo>
                  <a:lnTo>
                    <a:pt x="558926" y="14731"/>
                  </a:lnTo>
                  <a:lnTo>
                    <a:pt x="572770" y="29844"/>
                  </a:lnTo>
                  <a:lnTo>
                    <a:pt x="574039" y="33400"/>
                  </a:lnTo>
                  <a:lnTo>
                    <a:pt x="574548" y="37337"/>
                  </a:lnTo>
                  <a:lnTo>
                    <a:pt x="574548" y="45847"/>
                  </a:lnTo>
                  <a:lnTo>
                    <a:pt x="574039" y="49783"/>
                  </a:lnTo>
                  <a:lnTo>
                    <a:pt x="572007" y="57150"/>
                  </a:lnTo>
                  <a:lnTo>
                    <a:pt x="570102" y="61213"/>
                  </a:lnTo>
                  <a:lnTo>
                    <a:pt x="567181" y="65531"/>
                  </a:lnTo>
                  <a:lnTo>
                    <a:pt x="564387" y="69850"/>
                  </a:lnTo>
                  <a:lnTo>
                    <a:pt x="536321" y="100583"/>
                  </a:lnTo>
                  <a:lnTo>
                    <a:pt x="530993" y="105917"/>
                  </a:lnTo>
                  <a:lnTo>
                    <a:pt x="526414" y="110743"/>
                  </a:lnTo>
                  <a:lnTo>
                    <a:pt x="501650" y="143001"/>
                  </a:lnTo>
                  <a:lnTo>
                    <a:pt x="498982" y="147319"/>
                  </a:lnTo>
                  <a:lnTo>
                    <a:pt x="496570" y="151764"/>
                  </a:lnTo>
                  <a:lnTo>
                    <a:pt x="494664" y="156337"/>
                  </a:lnTo>
                  <a:lnTo>
                    <a:pt x="494664" y="162813"/>
                  </a:lnTo>
                  <a:lnTo>
                    <a:pt x="600963" y="162813"/>
                  </a:lnTo>
                  <a:lnTo>
                    <a:pt x="601345" y="156844"/>
                  </a:lnTo>
                  <a:lnTo>
                    <a:pt x="601777" y="151764"/>
                  </a:lnTo>
                  <a:lnTo>
                    <a:pt x="601852" y="150875"/>
                  </a:lnTo>
                  <a:lnTo>
                    <a:pt x="602004" y="147319"/>
                  </a:lnTo>
                  <a:lnTo>
                    <a:pt x="602106" y="144906"/>
                  </a:lnTo>
                  <a:lnTo>
                    <a:pt x="602226" y="143001"/>
                  </a:lnTo>
                  <a:lnTo>
                    <a:pt x="602265" y="142366"/>
                  </a:lnTo>
                  <a:lnTo>
                    <a:pt x="522224" y="142366"/>
                  </a:lnTo>
                  <a:lnTo>
                    <a:pt x="524382" y="139064"/>
                  </a:lnTo>
                  <a:lnTo>
                    <a:pt x="527176" y="135381"/>
                  </a:lnTo>
                  <a:lnTo>
                    <a:pt x="534034" y="127253"/>
                  </a:lnTo>
                  <a:lnTo>
                    <a:pt x="541908" y="118872"/>
                  </a:lnTo>
                  <a:lnTo>
                    <a:pt x="546100" y="114680"/>
                  </a:lnTo>
                  <a:lnTo>
                    <a:pt x="554608" y="105917"/>
                  </a:lnTo>
                  <a:lnTo>
                    <a:pt x="559053" y="101600"/>
                  </a:lnTo>
                  <a:lnTo>
                    <a:pt x="563118" y="97408"/>
                  </a:lnTo>
                  <a:lnTo>
                    <a:pt x="571119" y="89407"/>
                  </a:lnTo>
                  <a:lnTo>
                    <a:pt x="574801" y="85598"/>
                  </a:lnTo>
                  <a:lnTo>
                    <a:pt x="578103" y="82041"/>
                  </a:lnTo>
                  <a:lnTo>
                    <a:pt x="581532" y="78612"/>
                  </a:lnTo>
                  <a:lnTo>
                    <a:pt x="584200" y="75437"/>
                  </a:lnTo>
                  <a:lnTo>
                    <a:pt x="586231" y="72770"/>
                  </a:lnTo>
                  <a:lnTo>
                    <a:pt x="588909" y="69850"/>
                  </a:lnTo>
                  <a:lnTo>
                    <a:pt x="597661" y="55752"/>
                  </a:lnTo>
                  <a:lnTo>
                    <a:pt x="598804" y="53086"/>
                  </a:lnTo>
                  <a:lnTo>
                    <a:pt x="599566" y="50291"/>
                  </a:lnTo>
                  <a:lnTo>
                    <a:pt x="600075" y="47498"/>
                  </a:lnTo>
                  <a:lnTo>
                    <a:pt x="600455" y="44703"/>
                  </a:lnTo>
                  <a:lnTo>
                    <a:pt x="600709" y="41655"/>
                  </a:lnTo>
                  <a:lnTo>
                    <a:pt x="600709" y="33019"/>
                  </a:lnTo>
                  <a:lnTo>
                    <a:pt x="599821" y="27939"/>
                  </a:lnTo>
                  <a:lnTo>
                    <a:pt x="598170" y="23240"/>
                  </a:lnTo>
                  <a:lnTo>
                    <a:pt x="596391" y="18541"/>
                  </a:lnTo>
                  <a:lnTo>
                    <a:pt x="593598" y="14477"/>
                  </a:lnTo>
                  <a:lnTo>
                    <a:pt x="591546" y="12700"/>
                  </a:lnTo>
                  <a:close/>
                </a:path>
                <a:path w="603884" h="165100">
                  <a:moveTo>
                    <a:pt x="603376" y="126873"/>
                  </a:moveTo>
                  <a:lnTo>
                    <a:pt x="591693" y="126873"/>
                  </a:lnTo>
                  <a:lnTo>
                    <a:pt x="590296" y="130555"/>
                  </a:lnTo>
                  <a:lnTo>
                    <a:pt x="589026" y="133350"/>
                  </a:lnTo>
                  <a:lnTo>
                    <a:pt x="587882" y="135381"/>
                  </a:lnTo>
                  <a:lnTo>
                    <a:pt x="586866" y="137413"/>
                  </a:lnTo>
                  <a:lnTo>
                    <a:pt x="585819" y="138556"/>
                  </a:lnTo>
                  <a:lnTo>
                    <a:pt x="574675" y="142366"/>
                  </a:lnTo>
                  <a:lnTo>
                    <a:pt x="602265" y="142366"/>
                  </a:lnTo>
                  <a:lnTo>
                    <a:pt x="602996" y="132841"/>
                  </a:lnTo>
                  <a:lnTo>
                    <a:pt x="603352" y="127253"/>
                  </a:lnTo>
                  <a:lnTo>
                    <a:pt x="603376" y="126873"/>
                  </a:lnTo>
                  <a:close/>
                </a:path>
                <a:path w="603884" h="165100">
                  <a:moveTo>
                    <a:pt x="561212" y="253"/>
                  </a:moveTo>
                  <a:lnTo>
                    <a:pt x="545337" y="253"/>
                  </a:lnTo>
                  <a:lnTo>
                    <a:pt x="537209" y="1269"/>
                  </a:lnTo>
                  <a:lnTo>
                    <a:pt x="498601" y="12953"/>
                  </a:lnTo>
                  <a:lnTo>
                    <a:pt x="498601" y="37337"/>
                  </a:lnTo>
                  <a:lnTo>
                    <a:pt x="515111" y="37337"/>
                  </a:lnTo>
                  <a:lnTo>
                    <a:pt x="518032" y="29337"/>
                  </a:lnTo>
                  <a:lnTo>
                    <a:pt x="522097" y="23240"/>
                  </a:lnTo>
                  <a:lnTo>
                    <a:pt x="527430" y="19050"/>
                  </a:lnTo>
                  <a:lnTo>
                    <a:pt x="532637" y="14731"/>
                  </a:lnTo>
                  <a:lnTo>
                    <a:pt x="539241" y="12700"/>
                  </a:lnTo>
                  <a:lnTo>
                    <a:pt x="591546" y="12700"/>
                  </a:lnTo>
                  <a:lnTo>
                    <a:pt x="589787" y="11175"/>
                  </a:lnTo>
                  <a:lnTo>
                    <a:pt x="585977" y="7747"/>
                  </a:lnTo>
                  <a:lnTo>
                    <a:pt x="580898" y="5206"/>
                  </a:lnTo>
                  <a:lnTo>
                    <a:pt x="575182" y="3301"/>
                  </a:lnTo>
                  <a:lnTo>
                    <a:pt x="568578" y="1269"/>
                  </a:lnTo>
                  <a:lnTo>
                    <a:pt x="561212" y="253"/>
                  </a:lnTo>
                  <a:close/>
                </a:path>
                <a:path w="603884" h="165100">
                  <a:moveTo>
                    <a:pt x="361060" y="129412"/>
                  </a:moveTo>
                  <a:lnTo>
                    <a:pt x="344804" y="129412"/>
                  </a:lnTo>
                  <a:lnTo>
                    <a:pt x="344804" y="156590"/>
                  </a:lnTo>
                  <a:lnTo>
                    <a:pt x="352044" y="159130"/>
                  </a:lnTo>
                  <a:lnTo>
                    <a:pt x="359663" y="161162"/>
                  </a:lnTo>
                  <a:lnTo>
                    <a:pt x="375793" y="164211"/>
                  </a:lnTo>
                  <a:lnTo>
                    <a:pt x="383666" y="164973"/>
                  </a:lnTo>
                  <a:lnTo>
                    <a:pt x="391413" y="164973"/>
                  </a:lnTo>
                  <a:lnTo>
                    <a:pt x="398605" y="164756"/>
                  </a:lnTo>
                  <a:lnTo>
                    <a:pt x="404184" y="164211"/>
                  </a:lnTo>
                  <a:lnTo>
                    <a:pt x="404695" y="164211"/>
                  </a:lnTo>
                  <a:lnTo>
                    <a:pt x="434513" y="152780"/>
                  </a:lnTo>
                  <a:lnTo>
                    <a:pt x="387730" y="152780"/>
                  </a:lnTo>
                  <a:lnTo>
                    <a:pt x="384048" y="152400"/>
                  </a:lnTo>
                  <a:lnTo>
                    <a:pt x="381326" y="151637"/>
                  </a:lnTo>
                  <a:lnTo>
                    <a:pt x="378052" y="150860"/>
                  </a:lnTo>
                  <a:lnTo>
                    <a:pt x="377793" y="150860"/>
                  </a:lnTo>
                  <a:lnTo>
                    <a:pt x="374776" y="149351"/>
                  </a:lnTo>
                  <a:lnTo>
                    <a:pt x="372236" y="147447"/>
                  </a:lnTo>
                  <a:lnTo>
                    <a:pt x="369824" y="145541"/>
                  </a:lnTo>
                  <a:lnTo>
                    <a:pt x="367664" y="143128"/>
                  </a:lnTo>
                  <a:lnTo>
                    <a:pt x="365886" y="140207"/>
                  </a:lnTo>
                  <a:lnTo>
                    <a:pt x="363981" y="137160"/>
                  </a:lnTo>
                  <a:lnTo>
                    <a:pt x="362330" y="133603"/>
                  </a:lnTo>
                  <a:lnTo>
                    <a:pt x="361060" y="129412"/>
                  </a:lnTo>
                  <a:close/>
                </a:path>
                <a:path w="603884" h="165100">
                  <a:moveTo>
                    <a:pt x="438933" y="12700"/>
                  </a:moveTo>
                  <a:lnTo>
                    <a:pt x="402716" y="12700"/>
                  </a:lnTo>
                  <a:lnTo>
                    <a:pt x="409701" y="14986"/>
                  </a:lnTo>
                  <a:lnTo>
                    <a:pt x="414400" y="19685"/>
                  </a:lnTo>
                  <a:lnTo>
                    <a:pt x="419226" y="24256"/>
                  </a:lnTo>
                  <a:lnTo>
                    <a:pt x="421639" y="30606"/>
                  </a:lnTo>
                  <a:lnTo>
                    <a:pt x="421639" y="43561"/>
                  </a:lnTo>
                  <a:lnTo>
                    <a:pt x="386460" y="74040"/>
                  </a:lnTo>
                  <a:lnTo>
                    <a:pt x="370077" y="75691"/>
                  </a:lnTo>
                  <a:lnTo>
                    <a:pt x="370077" y="87756"/>
                  </a:lnTo>
                  <a:lnTo>
                    <a:pt x="381126" y="87756"/>
                  </a:lnTo>
                  <a:lnTo>
                    <a:pt x="391298" y="88302"/>
                  </a:lnTo>
                  <a:lnTo>
                    <a:pt x="423999" y="113805"/>
                  </a:lnTo>
                  <a:lnTo>
                    <a:pt x="424687" y="121665"/>
                  </a:lnTo>
                  <a:lnTo>
                    <a:pt x="424687" y="132079"/>
                  </a:lnTo>
                  <a:lnTo>
                    <a:pt x="398963" y="152400"/>
                  </a:lnTo>
                  <a:lnTo>
                    <a:pt x="397862" y="152400"/>
                  </a:lnTo>
                  <a:lnTo>
                    <a:pt x="391795" y="152780"/>
                  </a:lnTo>
                  <a:lnTo>
                    <a:pt x="434513" y="152780"/>
                  </a:lnTo>
                  <a:lnTo>
                    <a:pt x="435863" y="151637"/>
                  </a:lnTo>
                  <a:lnTo>
                    <a:pt x="440944" y="147447"/>
                  </a:lnTo>
                  <a:lnTo>
                    <a:pt x="444626" y="142493"/>
                  </a:lnTo>
                  <a:lnTo>
                    <a:pt x="449706" y="131063"/>
                  </a:lnTo>
                  <a:lnTo>
                    <a:pt x="450976" y="124840"/>
                  </a:lnTo>
                  <a:lnTo>
                    <a:pt x="450976" y="112775"/>
                  </a:lnTo>
                  <a:lnTo>
                    <a:pt x="449960" y="107823"/>
                  </a:lnTo>
                  <a:lnTo>
                    <a:pt x="447801" y="103504"/>
                  </a:lnTo>
                  <a:lnTo>
                    <a:pt x="445770" y="99060"/>
                  </a:lnTo>
                  <a:lnTo>
                    <a:pt x="442849" y="95123"/>
                  </a:lnTo>
                  <a:lnTo>
                    <a:pt x="439165" y="91693"/>
                  </a:lnTo>
                  <a:lnTo>
                    <a:pt x="435649" y="88302"/>
                  </a:lnTo>
                  <a:lnTo>
                    <a:pt x="431291" y="85470"/>
                  </a:lnTo>
                  <a:lnTo>
                    <a:pt x="426465" y="83312"/>
                  </a:lnTo>
                  <a:lnTo>
                    <a:pt x="421639" y="81025"/>
                  </a:lnTo>
                  <a:lnTo>
                    <a:pt x="416432" y="79501"/>
                  </a:lnTo>
                  <a:lnTo>
                    <a:pt x="410718" y="78486"/>
                  </a:lnTo>
                  <a:lnTo>
                    <a:pt x="410718" y="76962"/>
                  </a:lnTo>
                  <a:lnTo>
                    <a:pt x="443610" y="52958"/>
                  </a:lnTo>
                  <a:lnTo>
                    <a:pt x="445007" y="48767"/>
                  </a:lnTo>
                  <a:lnTo>
                    <a:pt x="446531" y="44703"/>
                  </a:lnTo>
                  <a:lnTo>
                    <a:pt x="447294" y="40004"/>
                  </a:lnTo>
                  <a:lnTo>
                    <a:pt x="447294" y="28955"/>
                  </a:lnTo>
                  <a:lnTo>
                    <a:pt x="446209" y="24256"/>
                  </a:lnTo>
                  <a:lnTo>
                    <a:pt x="446150" y="24002"/>
                  </a:lnTo>
                  <a:lnTo>
                    <a:pt x="441325" y="15366"/>
                  </a:lnTo>
                  <a:lnTo>
                    <a:pt x="438933" y="12700"/>
                  </a:lnTo>
                  <a:close/>
                </a:path>
                <a:path w="603884" h="165100">
                  <a:moveTo>
                    <a:pt x="406526" y="253"/>
                  </a:moveTo>
                  <a:lnTo>
                    <a:pt x="391795" y="253"/>
                  </a:lnTo>
                  <a:lnTo>
                    <a:pt x="383412" y="1269"/>
                  </a:lnTo>
                  <a:lnTo>
                    <a:pt x="346709" y="12953"/>
                  </a:lnTo>
                  <a:lnTo>
                    <a:pt x="346709" y="37591"/>
                  </a:lnTo>
                  <a:lnTo>
                    <a:pt x="362711" y="37591"/>
                  </a:lnTo>
                  <a:lnTo>
                    <a:pt x="365505" y="29337"/>
                  </a:lnTo>
                  <a:lnTo>
                    <a:pt x="369443" y="23113"/>
                  </a:lnTo>
                  <a:lnTo>
                    <a:pt x="374523" y="18923"/>
                  </a:lnTo>
                  <a:lnTo>
                    <a:pt x="379729" y="14731"/>
                  </a:lnTo>
                  <a:lnTo>
                    <a:pt x="386079" y="12700"/>
                  </a:lnTo>
                  <a:lnTo>
                    <a:pt x="438933" y="12700"/>
                  </a:lnTo>
                  <a:lnTo>
                    <a:pt x="438023" y="11683"/>
                  </a:lnTo>
                  <a:lnTo>
                    <a:pt x="433704" y="8889"/>
                  </a:lnTo>
                  <a:lnTo>
                    <a:pt x="429513" y="5968"/>
                  </a:lnTo>
                  <a:lnTo>
                    <a:pt x="424433" y="3810"/>
                  </a:lnTo>
                  <a:lnTo>
                    <a:pt x="418591" y="2412"/>
                  </a:lnTo>
                  <a:lnTo>
                    <a:pt x="412750" y="888"/>
                  </a:lnTo>
                  <a:lnTo>
                    <a:pt x="406526" y="253"/>
                  </a:lnTo>
                  <a:close/>
                </a:path>
                <a:path w="603884" h="165100">
                  <a:moveTo>
                    <a:pt x="149478" y="0"/>
                  </a:moveTo>
                  <a:lnTo>
                    <a:pt x="31114" y="0"/>
                  </a:lnTo>
                  <a:lnTo>
                    <a:pt x="29179" y="8000"/>
                  </a:lnTo>
                  <a:lnTo>
                    <a:pt x="34416" y="8000"/>
                  </a:lnTo>
                  <a:lnTo>
                    <a:pt x="37973" y="8762"/>
                  </a:lnTo>
                  <a:lnTo>
                    <a:pt x="39750" y="10413"/>
                  </a:lnTo>
                  <a:lnTo>
                    <a:pt x="41655" y="11937"/>
                  </a:lnTo>
                  <a:lnTo>
                    <a:pt x="42672" y="14731"/>
                  </a:lnTo>
                  <a:lnTo>
                    <a:pt x="19557" y="126745"/>
                  </a:lnTo>
                  <a:lnTo>
                    <a:pt x="18033" y="133223"/>
                  </a:lnTo>
                  <a:lnTo>
                    <a:pt x="16890" y="138302"/>
                  </a:lnTo>
                  <a:lnTo>
                    <a:pt x="15748" y="141858"/>
                  </a:lnTo>
                  <a:lnTo>
                    <a:pt x="14731" y="145414"/>
                  </a:lnTo>
                  <a:lnTo>
                    <a:pt x="13588" y="148208"/>
                  </a:lnTo>
                  <a:lnTo>
                    <a:pt x="1397" y="155193"/>
                  </a:lnTo>
                  <a:lnTo>
                    <a:pt x="0" y="162813"/>
                  </a:lnTo>
                  <a:lnTo>
                    <a:pt x="54482" y="162813"/>
                  </a:lnTo>
                  <a:lnTo>
                    <a:pt x="56133" y="155193"/>
                  </a:lnTo>
                  <a:lnTo>
                    <a:pt x="54059" y="155193"/>
                  </a:lnTo>
                  <a:lnTo>
                    <a:pt x="51519" y="154812"/>
                  </a:lnTo>
                  <a:lnTo>
                    <a:pt x="51307" y="154812"/>
                  </a:lnTo>
                  <a:lnTo>
                    <a:pt x="46862" y="153924"/>
                  </a:lnTo>
                  <a:lnTo>
                    <a:pt x="45338" y="153288"/>
                  </a:lnTo>
                  <a:lnTo>
                    <a:pt x="44323" y="152400"/>
                  </a:lnTo>
                  <a:lnTo>
                    <a:pt x="43476" y="151764"/>
                  </a:lnTo>
                  <a:lnTo>
                    <a:pt x="42545" y="150622"/>
                  </a:lnTo>
                  <a:lnTo>
                    <a:pt x="42036" y="149351"/>
                  </a:lnTo>
                  <a:lnTo>
                    <a:pt x="41694" y="148208"/>
                  </a:lnTo>
                  <a:lnTo>
                    <a:pt x="41401" y="146685"/>
                  </a:lnTo>
                  <a:lnTo>
                    <a:pt x="41519" y="141858"/>
                  </a:lnTo>
                  <a:lnTo>
                    <a:pt x="41782" y="139573"/>
                  </a:lnTo>
                  <a:lnTo>
                    <a:pt x="43306" y="130555"/>
                  </a:lnTo>
                  <a:lnTo>
                    <a:pt x="45465" y="120141"/>
                  </a:lnTo>
                  <a:lnTo>
                    <a:pt x="46735" y="114680"/>
                  </a:lnTo>
                  <a:lnTo>
                    <a:pt x="47878" y="109092"/>
                  </a:lnTo>
                  <a:lnTo>
                    <a:pt x="50673" y="97662"/>
                  </a:lnTo>
                  <a:lnTo>
                    <a:pt x="51815" y="92328"/>
                  </a:lnTo>
                  <a:lnTo>
                    <a:pt x="52928" y="87629"/>
                  </a:lnTo>
                  <a:lnTo>
                    <a:pt x="108544" y="87629"/>
                  </a:lnTo>
                  <a:lnTo>
                    <a:pt x="111605" y="74422"/>
                  </a:lnTo>
                  <a:lnTo>
                    <a:pt x="55752" y="74422"/>
                  </a:lnTo>
                  <a:lnTo>
                    <a:pt x="69480" y="13842"/>
                  </a:lnTo>
                  <a:lnTo>
                    <a:pt x="69596" y="13335"/>
                  </a:lnTo>
                  <a:lnTo>
                    <a:pt x="146448" y="13335"/>
                  </a:lnTo>
                  <a:lnTo>
                    <a:pt x="149478" y="0"/>
                  </a:lnTo>
                  <a:close/>
                </a:path>
                <a:path w="603884" h="165100">
                  <a:moveTo>
                    <a:pt x="108544" y="87629"/>
                  </a:moveTo>
                  <a:lnTo>
                    <a:pt x="84454" y="87629"/>
                  </a:lnTo>
                  <a:lnTo>
                    <a:pt x="87756" y="88391"/>
                  </a:lnTo>
                  <a:lnTo>
                    <a:pt x="89026" y="89153"/>
                  </a:lnTo>
                  <a:lnTo>
                    <a:pt x="89788" y="90550"/>
                  </a:lnTo>
                  <a:lnTo>
                    <a:pt x="90677" y="91820"/>
                  </a:lnTo>
                  <a:lnTo>
                    <a:pt x="91185" y="93852"/>
                  </a:lnTo>
                  <a:lnTo>
                    <a:pt x="91694" y="99060"/>
                  </a:lnTo>
                  <a:lnTo>
                    <a:pt x="91821" y="107187"/>
                  </a:lnTo>
                  <a:lnTo>
                    <a:pt x="104012" y="107187"/>
                  </a:lnTo>
                  <a:lnTo>
                    <a:pt x="108544" y="87629"/>
                  </a:lnTo>
                  <a:close/>
                </a:path>
                <a:path w="603884" h="165100">
                  <a:moveTo>
                    <a:pt x="116077" y="55117"/>
                  </a:moveTo>
                  <a:lnTo>
                    <a:pt x="103504" y="55117"/>
                  </a:lnTo>
                  <a:lnTo>
                    <a:pt x="101219" y="59436"/>
                  </a:lnTo>
                  <a:lnTo>
                    <a:pt x="99313" y="62737"/>
                  </a:lnTo>
                  <a:lnTo>
                    <a:pt x="97789" y="65277"/>
                  </a:lnTo>
                  <a:lnTo>
                    <a:pt x="96265" y="67944"/>
                  </a:lnTo>
                  <a:lnTo>
                    <a:pt x="94741" y="69850"/>
                  </a:lnTo>
                  <a:lnTo>
                    <a:pt x="93090" y="71247"/>
                  </a:lnTo>
                  <a:lnTo>
                    <a:pt x="91566" y="72643"/>
                  </a:lnTo>
                  <a:lnTo>
                    <a:pt x="89788" y="73532"/>
                  </a:lnTo>
                  <a:lnTo>
                    <a:pt x="85851" y="74294"/>
                  </a:lnTo>
                  <a:lnTo>
                    <a:pt x="83438" y="74422"/>
                  </a:lnTo>
                  <a:lnTo>
                    <a:pt x="111605" y="74422"/>
                  </a:lnTo>
                  <a:lnTo>
                    <a:pt x="116077" y="55117"/>
                  </a:lnTo>
                  <a:close/>
                </a:path>
                <a:path w="603884" h="165100">
                  <a:moveTo>
                    <a:pt x="146448" y="13335"/>
                  </a:moveTo>
                  <a:lnTo>
                    <a:pt x="114173" y="13335"/>
                  </a:lnTo>
                  <a:lnTo>
                    <a:pt x="116966" y="13842"/>
                  </a:lnTo>
                  <a:lnTo>
                    <a:pt x="118999" y="14731"/>
                  </a:lnTo>
                  <a:lnTo>
                    <a:pt x="121030" y="15748"/>
                  </a:lnTo>
                  <a:lnTo>
                    <a:pt x="122554" y="17272"/>
                  </a:lnTo>
                  <a:lnTo>
                    <a:pt x="123571" y="19303"/>
                  </a:lnTo>
                  <a:lnTo>
                    <a:pt x="124713" y="21462"/>
                  </a:lnTo>
                  <a:lnTo>
                    <a:pt x="125475" y="24129"/>
                  </a:lnTo>
                  <a:lnTo>
                    <a:pt x="126237" y="30606"/>
                  </a:lnTo>
                  <a:lnTo>
                    <a:pt x="126746" y="34543"/>
                  </a:lnTo>
                  <a:lnTo>
                    <a:pt x="127126" y="39115"/>
                  </a:lnTo>
                  <a:lnTo>
                    <a:pt x="140588" y="39115"/>
                  </a:lnTo>
                  <a:lnTo>
                    <a:pt x="146332" y="13842"/>
                  </a:lnTo>
                  <a:lnTo>
                    <a:pt x="146448" y="1333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76" name="PlaceHolder 2"/>
          <p:cNvSpPr>
            <a:spLocks noGrp="1"/>
          </p:cNvSpPr>
          <p:nvPr>
            <p:ph type="ftr" idx="109"/>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277" name="PlaceHolder 3"/>
          <p:cNvSpPr>
            <a:spLocks noGrp="1"/>
          </p:cNvSpPr>
          <p:nvPr>
            <p:ph type="sldNum" idx="110"/>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66</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279" name="object 3"/>
          <p:cNvSpPr/>
          <p:nvPr/>
        </p:nvSpPr>
        <p:spPr>
          <a:xfrm>
            <a:off x="3975120" y="4124160"/>
            <a:ext cx="4336560" cy="70956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4118" spc="142" strike="noStrike" u="none" baseline="-21000">
                <a:solidFill>
                  <a:schemeClr val="dk1"/>
                </a:solidFill>
                <a:uFillTx/>
                <a:latin typeface="Cambria Math"/>
              </a:rPr>
              <a:t>𝑋</a:t>
            </a:r>
            <a:r>
              <a:rPr b="0" lang="en-US" sz="2000" spc="96" strike="noStrike" u="none">
                <a:solidFill>
                  <a:schemeClr val="dk1"/>
                </a:solidFill>
                <a:uFillTx/>
                <a:latin typeface="Cambria Math"/>
              </a:rPr>
              <a:t>𝐼𝑛𝑡</a:t>
            </a:r>
            <a:r>
              <a:rPr b="0" lang="en-US" sz="2000" spc="96" strike="noStrike" u="none">
                <a:solidFill>
                  <a:schemeClr val="dk1"/>
                </a:solidFill>
                <a:uFillTx/>
                <a:latin typeface="Cambria Math"/>
              </a:rPr>
              <a:t>8</a:t>
            </a:r>
            <a:r>
              <a:rPr b="0" lang="en-US" sz="2000" spc="20"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00" strike="noStrike" u="none" baseline="-21000">
                <a:solidFill>
                  <a:schemeClr val="dk1"/>
                </a:solidFill>
                <a:uFillTx/>
                <a:latin typeface="Cambria Math"/>
              </a:rPr>
              <a:t> </a:t>
            </a:r>
            <a:r>
              <a:rPr b="0" lang="en-US" sz="4118" spc="88" strike="noStrike" u="none" baseline="-21000">
                <a:solidFill>
                  <a:schemeClr val="dk1"/>
                </a:solidFill>
                <a:uFillTx/>
                <a:latin typeface="Cambria Math"/>
              </a:rPr>
              <a:t>𝑟𝑜𝑢𝑛𝑑(</a:t>
            </a:r>
            <a:r>
              <a:rPr b="0" lang="en-US" sz="4118" spc="88" strike="noStrike" u="none" baseline="-21000">
                <a:solidFill>
                  <a:srgbClr val="c0504d"/>
                </a:solidFill>
                <a:uFillTx/>
                <a:latin typeface="Cambria Math"/>
              </a:rPr>
              <a:t>𝑐</a:t>
            </a:r>
            <a:r>
              <a:rPr b="0" lang="en-US" sz="2000" spc="60" strike="noStrike" u="none">
                <a:solidFill>
                  <a:srgbClr val="c0504d"/>
                </a:solidFill>
                <a:uFillTx/>
                <a:latin typeface="Cambria Math"/>
              </a:rPr>
              <a:t>𝐹𝑃32</a:t>
            </a:r>
            <a:r>
              <a:rPr b="0" lang="en-US" sz="4118" spc="88" strike="noStrike" u="none" baseline="-21000">
                <a:solidFill>
                  <a:schemeClr val="dk1"/>
                </a:solidFill>
                <a:uFillTx/>
                <a:latin typeface="Cambria Math"/>
              </a:rPr>
              <a:t>𝑋</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a:t>
            </a:r>
            <a:endParaRPr b="0" lang="en-US" sz="4120" strike="noStrike" u="none">
              <a:solidFill>
                <a:srgbClr val="000000"/>
              </a:solidFill>
              <a:uFillTx/>
              <a:latin typeface="Arial"/>
            </a:endParaRPr>
          </a:p>
        </p:txBody>
      </p:sp>
      <p:grpSp>
        <p:nvGrpSpPr>
          <p:cNvPr id="1280" name="object 4"/>
          <p:cNvGrpSpPr/>
          <p:nvPr/>
        </p:nvGrpSpPr>
        <p:grpSpPr>
          <a:xfrm>
            <a:off x="6010200" y="3162240"/>
            <a:ext cx="271080" cy="1061640"/>
            <a:chOff x="6010200" y="3162240"/>
            <a:chExt cx="271080" cy="1061640"/>
          </a:xfrm>
        </p:grpSpPr>
        <p:pic>
          <p:nvPicPr>
            <p:cNvPr id="1281" name="object 5" descr=""/>
            <p:cNvPicPr/>
            <p:nvPr/>
          </p:nvPicPr>
          <p:blipFill>
            <a:blip r:embed="rId1"/>
            <a:stretch/>
          </p:blipFill>
          <p:spPr>
            <a:xfrm>
              <a:off x="6010200" y="3162240"/>
              <a:ext cx="271080" cy="1061640"/>
            </a:xfrm>
            <a:prstGeom prst="rect">
              <a:avLst/>
            </a:prstGeom>
            <a:noFill/>
            <a:ln w="0">
              <a:noFill/>
            </a:ln>
          </p:spPr>
        </p:pic>
        <p:sp>
          <p:nvSpPr>
            <p:cNvPr id="1282" name="object 6"/>
            <p:cNvSpPr/>
            <p:nvPr/>
          </p:nvSpPr>
          <p:spPr>
            <a:xfrm>
              <a:off x="6110280" y="3195720"/>
              <a:ext cx="75960" cy="877680"/>
            </a:xfrm>
            <a:custGeom>
              <a:avLst/>
              <a:gdLst>
                <a:gd name="textAreaLeft" fmla="*/ 0 w 75960"/>
                <a:gd name="textAreaRight" fmla="*/ 76320 w 75960"/>
                <a:gd name="textAreaTop" fmla="*/ 0 h 877680"/>
                <a:gd name="textAreaBottom" fmla="*/ 878040 h 877680"/>
              </a:gdLst>
              <a:ahLst/>
              <a:rect l="textAreaLeft" t="textAreaTop" r="textAreaRight" b="textAreaBottom"/>
              <a:pathLst>
                <a:path w="76200" h="878204">
                  <a:moveTo>
                    <a:pt x="25400" y="801624"/>
                  </a:moveTo>
                  <a:lnTo>
                    <a:pt x="0" y="801624"/>
                  </a:lnTo>
                  <a:lnTo>
                    <a:pt x="38100" y="877824"/>
                  </a:lnTo>
                  <a:lnTo>
                    <a:pt x="69786" y="814451"/>
                  </a:lnTo>
                  <a:lnTo>
                    <a:pt x="25400" y="814451"/>
                  </a:lnTo>
                  <a:lnTo>
                    <a:pt x="25400" y="801624"/>
                  </a:lnTo>
                  <a:close/>
                </a:path>
                <a:path w="76200" h="878204">
                  <a:moveTo>
                    <a:pt x="50800" y="0"/>
                  </a:moveTo>
                  <a:lnTo>
                    <a:pt x="25400" y="0"/>
                  </a:lnTo>
                  <a:lnTo>
                    <a:pt x="25400" y="814451"/>
                  </a:lnTo>
                  <a:lnTo>
                    <a:pt x="50800" y="814451"/>
                  </a:lnTo>
                  <a:lnTo>
                    <a:pt x="50800" y="0"/>
                  </a:lnTo>
                  <a:close/>
                </a:path>
                <a:path w="76200" h="878204">
                  <a:moveTo>
                    <a:pt x="76200" y="801624"/>
                  </a:moveTo>
                  <a:lnTo>
                    <a:pt x="50800" y="801624"/>
                  </a:lnTo>
                  <a:lnTo>
                    <a:pt x="50800" y="814451"/>
                  </a:lnTo>
                  <a:lnTo>
                    <a:pt x="69786" y="814451"/>
                  </a:lnTo>
                  <a:lnTo>
                    <a:pt x="76200" y="801624"/>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83" name="object 7"/>
          <p:cNvSpPr/>
          <p:nvPr/>
        </p:nvSpPr>
        <p:spPr>
          <a:xfrm>
            <a:off x="887400" y="1193040"/>
            <a:ext cx="4978800" cy="93060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2750" strike="noStrike" u="none">
                <a:solidFill>
                  <a:srgbClr val="464646"/>
                </a:solidFill>
                <a:uFillTx/>
                <a:latin typeface="Trebuchet MS"/>
              </a:rPr>
              <a:t>So,</a:t>
            </a:r>
            <a:r>
              <a:rPr b="0" lang="en-US" sz="2750" spc="-91" strike="noStrike" u="none">
                <a:solidFill>
                  <a:srgbClr val="464646"/>
                </a:solidFill>
                <a:uFillTx/>
                <a:latin typeface="Trebuchet MS"/>
              </a:rPr>
              <a:t> </a:t>
            </a:r>
            <a:r>
              <a:rPr b="0" lang="en-US" sz="2750" strike="noStrike" u="none">
                <a:solidFill>
                  <a:srgbClr val="464646"/>
                </a:solidFill>
                <a:uFillTx/>
                <a:latin typeface="Trebuchet MS"/>
              </a:rPr>
              <a:t>to</a:t>
            </a:r>
            <a:r>
              <a:rPr b="0" lang="en-US" sz="2750" spc="-96" strike="noStrike" u="none">
                <a:solidFill>
                  <a:srgbClr val="464646"/>
                </a:solidFill>
                <a:uFillTx/>
                <a:latin typeface="Trebuchet MS"/>
              </a:rPr>
              <a:t> </a:t>
            </a:r>
            <a:r>
              <a:rPr b="0" lang="en-US" sz="2750" spc="85" strike="noStrike" u="none">
                <a:solidFill>
                  <a:srgbClr val="464646"/>
                </a:solidFill>
                <a:uFillTx/>
                <a:latin typeface="Trebuchet MS"/>
              </a:rPr>
              <a:t>quantize</a:t>
            </a:r>
            <a:r>
              <a:rPr b="0" lang="en-US" sz="2750" spc="-111" strike="noStrike" u="none">
                <a:solidFill>
                  <a:srgbClr val="464646"/>
                </a:solidFill>
                <a:uFillTx/>
                <a:latin typeface="Trebuchet MS"/>
              </a:rPr>
              <a:t> </a:t>
            </a:r>
            <a:r>
              <a:rPr b="0" lang="en-US" sz="2750" spc="85" strike="noStrike" u="none">
                <a:solidFill>
                  <a:srgbClr val="4f81bc"/>
                </a:solidFill>
                <a:uFillTx/>
                <a:latin typeface="Cambria Math"/>
              </a:rPr>
              <a:t>𝑋</a:t>
            </a:r>
            <a:r>
              <a:rPr b="0" lang="en-US" sz="3000" spc="128" strike="noStrike" u="none" baseline="27000">
                <a:solidFill>
                  <a:srgbClr val="4f81bc"/>
                </a:solidFill>
                <a:uFillTx/>
                <a:latin typeface="Cambria Math"/>
              </a:rPr>
              <a:t>𝐹𝑃32</a:t>
            </a:r>
            <a:r>
              <a:rPr b="0" lang="en-US" sz="3000" spc="434" strike="noStrike" u="none" baseline="27000">
                <a:solidFill>
                  <a:srgbClr val="4f81bc"/>
                </a:solidFill>
                <a:uFillTx/>
                <a:latin typeface="Cambria Math"/>
              </a:rPr>
              <a:t> </a:t>
            </a:r>
            <a:r>
              <a:rPr b="0" lang="en-US" sz="2750" strike="noStrike" u="none">
                <a:solidFill>
                  <a:srgbClr val="464646"/>
                </a:solidFill>
                <a:uFillTx/>
                <a:latin typeface="Trebuchet MS"/>
              </a:rPr>
              <a:t>to</a:t>
            </a:r>
            <a:r>
              <a:rPr b="0" lang="en-US" sz="2750" spc="-85" strike="noStrike" u="none">
                <a:solidFill>
                  <a:srgbClr val="464646"/>
                </a:solidFill>
                <a:uFillTx/>
                <a:latin typeface="Trebuchet MS"/>
              </a:rPr>
              <a:t> </a:t>
            </a:r>
            <a:r>
              <a:rPr b="0" lang="en-US" sz="2750" spc="96" strike="noStrike" u="none">
                <a:solidFill>
                  <a:srgbClr val="4f81bc"/>
                </a:solidFill>
                <a:uFillTx/>
                <a:latin typeface="Cambria Math"/>
              </a:rPr>
              <a:t>𝑋</a:t>
            </a:r>
            <a:r>
              <a:rPr b="0" lang="en-US" sz="3000" spc="142" strike="noStrike" u="none" baseline="27000">
                <a:solidFill>
                  <a:srgbClr val="4f81bc"/>
                </a:solidFill>
                <a:uFillTx/>
                <a:latin typeface="Cambria Math"/>
              </a:rPr>
              <a:t>𝐼𝑛𝑡8</a:t>
            </a:r>
            <a:r>
              <a:rPr b="0" lang="en-US" sz="3000" spc="533" strike="noStrike" u="none" baseline="27000">
                <a:solidFill>
                  <a:srgbClr val="4f81bc"/>
                </a:solidFill>
                <a:uFillTx/>
                <a:latin typeface="Cambria Math"/>
              </a:rPr>
              <a:t> </a:t>
            </a:r>
            <a:r>
              <a:rPr b="0" lang="en-US" sz="2750" spc="-386" strike="noStrike" u="none">
                <a:solidFill>
                  <a:srgbClr val="464646"/>
                </a:solidFill>
                <a:uFillTx/>
                <a:latin typeface="Trebuchet MS"/>
              </a:rPr>
              <a:t>:</a:t>
            </a:r>
            <a:endParaRPr b="0" lang="en-US" sz="2750" strike="noStrike" u="none">
              <a:solidFill>
                <a:srgbClr val="000000"/>
              </a:solidFill>
              <a:uFillTx/>
              <a:latin typeface="Arial"/>
            </a:endParaRPr>
          </a:p>
        </p:txBody>
      </p:sp>
      <p:grpSp>
        <p:nvGrpSpPr>
          <p:cNvPr id="1284" name="object 8"/>
          <p:cNvGrpSpPr/>
          <p:nvPr/>
        </p:nvGrpSpPr>
        <p:grpSpPr>
          <a:xfrm>
            <a:off x="3051000" y="2446200"/>
            <a:ext cx="762480" cy="292680"/>
            <a:chOff x="3051000" y="2446200"/>
            <a:chExt cx="762480" cy="292680"/>
          </a:xfrm>
        </p:grpSpPr>
        <p:pic>
          <p:nvPicPr>
            <p:cNvPr id="1285" name="object 9" descr=""/>
            <p:cNvPicPr/>
            <p:nvPr/>
          </p:nvPicPr>
          <p:blipFill>
            <a:blip r:embed="rId2"/>
            <a:stretch/>
          </p:blipFill>
          <p:spPr>
            <a:xfrm>
              <a:off x="3051000" y="2504160"/>
              <a:ext cx="227880" cy="234720"/>
            </a:xfrm>
            <a:prstGeom prst="rect">
              <a:avLst/>
            </a:prstGeom>
            <a:noFill/>
            <a:ln w="0">
              <a:noFill/>
            </a:ln>
          </p:spPr>
        </p:pic>
        <p:pic>
          <p:nvPicPr>
            <p:cNvPr id="1286" name="object 10" descr=""/>
            <p:cNvPicPr/>
            <p:nvPr/>
          </p:nvPicPr>
          <p:blipFill>
            <a:blip r:embed="rId3"/>
            <a:stretch/>
          </p:blipFill>
          <p:spPr>
            <a:xfrm>
              <a:off x="3308760" y="2446200"/>
              <a:ext cx="504720" cy="165240"/>
            </a:xfrm>
            <a:prstGeom prst="rect">
              <a:avLst/>
            </a:prstGeom>
            <a:noFill/>
            <a:ln w="0">
              <a:noFill/>
            </a:ln>
          </p:spPr>
        </p:pic>
      </p:grpSp>
      <p:sp>
        <p:nvSpPr>
          <p:cNvPr id="1287" name="object 11"/>
          <p:cNvSpPr/>
          <p:nvPr/>
        </p:nvSpPr>
        <p:spPr>
          <a:xfrm>
            <a:off x="3974400" y="266292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288" name="object 12"/>
          <p:cNvSpPr/>
          <p:nvPr/>
        </p:nvSpPr>
        <p:spPr>
          <a:xfrm>
            <a:off x="3974400" y="2591280"/>
            <a:ext cx="211680" cy="22680"/>
          </a:xfrm>
          <a:custGeom>
            <a:avLst/>
            <a:gdLst>
              <a:gd name="textAreaLeft" fmla="*/ 0 w 211680"/>
              <a:gd name="textAreaRight" fmla="*/ 212040 w 211680"/>
              <a:gd name="textAreaTop" fmla="*/ 0 h 22680"/>
              <a:gd name="textAreaBottom" fmla="*/ 23040 h 22680"/>
            </a:gdLst>
            <a:ahLst/>
            <a:rect l="textAreaLeft" t="textAreaTop" r="textAreaRight" b="textAreaBottom"/>
            <a:pathLst>
              <a:path w="212089" h="22860">
                <a:moveTo>
                  <a:pt x="211962" y="0"/>
                </a:moveTo>
                <a:lnTo>
                  <a:pt x="0" y="0"/>
                </a:lnTo>
                <a:lnTo>
                  <a:pt x="0" y="22860"/>
                </a:lnTo>
                <a:lnTo>
                  <a:pt x="211962" y="22860"/>
                </a:lnTo>
                <a:lnTo>
                  <a:pt x="211962"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89" name="object 13" descr=""/>
          <p:cNvPicPr/>
          <p:nvPr/>
        </p:nvPicPr>
        <p:blipFill>
          <a:blip r:embed="rId4"/>
          <a:stretch/>
        </p:blipFill>
        <p:spPr>
          <a:xfrm>
            <a:off x="4316760" y="2493000"/>
            <a:ext cx="959400" cy="248760"/>
          </a:xfrm>
          <a:prstGeom prst="rect">
            <a:avLst/>
          </a:prstGeom>
          <a:noFill/>
          <a:ln w="0">
            <a:noFill/>
          </a:ln>
        </p:spPr>
      </p:pic>
      <p:grpSp>
        <p:nvGrpSpPr>
          <p:cNvPr id="1290" name="object 14"/>
          <p:cNvGrpSpPr/>
          <p:nvPr/>
        </p:nvGrpSpPr>
        <p:grpSpPr>
          <a:xfrm>
            <a:off x="5387040" y="2189160"/>
            <a:ext cx="3718800" cy="898920"/>
            <a:chOff x="5387040" y="2189160"/>
            <a:chExt cx="3718800" cy="898920"/>
          </a:xfrm>
        </p:grpSpPr>
        <p:sp>
          <p:nvSpPr>
            <p:cNvPr id="1291" name="object 15"/>
            <p:cNvSpPr/>
            <p:nvPr/>
          </p:nvSpPr>
          <p:spPr>
            <a:xfrm>
              <a:off x="5387040" y="2189160"/>
              <a:ext cx="3718800" cy="898920"/>
            </a:xfrm>
            <a:custGeom>
              <a:avLst/>
              <a:gdLst>
                <a:gd name="textAreaLeft" fmla="*/ 0 w 3718800"/>
                <a:gd name="textAreaRight" fmla="*/ 3719160 w 3718800"/>
                <a:gd name="textAreaTop" fmla="*/ 0 h 898920"/>
                <a:gd name="textAreaBottom" fmla="*/ 899280 h 898920"/>
              </a:gdLst>
              <a:ahLst/>
              <a:rect l="textAreaLeft" t="textAreaTop" r="textAreaRight" b="textAreaBottom"/>
              <a:pathLst>
                <a:path w="3719195" h="899160">
                  <a:moveTo>
                    <a:pt x="3565143" y="0"/>
                  </a:moveTo>
                  <a:lnTo>
                    <a:pt x="3557142" y="12953"/>
                  </a:lnTo>
                  <a:lnTo>
                    <a:pt x="3585737" y="47361"/>
                  </a:lnTo>
                  <a:lnTo>
                    <a:pt x="3610927" y="88471"/>
                  </a:lnTo>
                  <a:lnTo>
                    <a:pt x="3632688" y="136272"/>
                  </a:lnTo>
                  <a:lnTo>
                    <a:pt x="3650995" y="190753"/>
                  </a:lnTo>
                  <a:lnTo>
                    <a:pt x="3662990" y="238089"/>
                  </a:lnTo>
                  <a:lnTo>
                    <a:pt x="3672309" y="287588"/>
                  </a:lnTo>
                  <a:lnTo>
                    <a:pt x="3678958" y="339252"/>
                  </a:lnTo>
                  <a:lnTo>
                    <a:pt x="3682943" y="393080"/>
                  </a:lnTo>
                  <a:lnTo>
                    <a:pt x="3684263" y="448818"/>
                  </a:lnTo>
                  <a:lnTo>
                    <a:pt x="3682945" y="503919"/>
                  </a:lnTo>
                  <a:lnTo>
                    <a:pt x="3678974" y="557054"/>
                  </a:lnTo>
                  <a:lnTo>
                    <a:pt x="3672364" y="608470"/>
                  </a:lnTo>
                  <a:lnTo>
                    <a:pt x="3663120" y="658160"/>
                  </a:lnTo>
                  <a:lnTo>
                    <a:pt x="3651249" y="706120"/>
                  </a:lnTo>
                  <a:lnTo>
                    <a:pt x="3632938" y="761507"/>
                  </a:lnTo>
                  <a:lnTo>
                    <a:pt x="3611149" y="809942"/>
                  </a:lnTo>
                  <a:lnTo>
                    <a:pt x="3585884" y="851423"/>
                  </a:lnTo>
                  <a:lnTo>
                    <a:pt x="3557142" y="885951"/>
                  </a:lnTo>
                  <a:lnTo>
                    <a:pt x="3565143" y="898651"/>
                  </a:lnTo>
                  <a:lnTo>
                    <a:pt x="3598723" y="864695"/>
                  </a:lnTo>
                  <a:lnTo>
                    <a:pt x="3628612" y="823023"/>
                  </a:lnTo>
                  <a:lnTo>
                    <a:pt x="3654833" y="773636"/>
                  </a:lnTo>
                  <a:lnTo>
                    <a:pt x="3677412" y="716534"/>
                  </a:lnTo>
                  <a:lnTo>
                    <a:pt x="3692424" y="666806"/>
                  </a:lnTo>
                  <a:lnTo>
                    <a:pt x="3704090" y="615165"/>
                  </a:lnTo>
                  <a:lnTo>
                    <a:pt x="3712415" y="561616"/>
                  </a:lnTo>
                  <a:lnTo>
                    <a:pt x="3717405" y="506165"/>
                  </a:lnTo>
                  <a:lnTo>
                    <a:pt x="3719060" y="449072"/>
                  </a:lnTo>
                  <a:lnTo>
                    <a:pt x="3719067" y="448818"/>
                  </a:lnTo>
                  <a:lnTo>
                    <a:pt x="3717472" y="393080"/>
                  </a:lnTo>
                  <a:lnTo>
                    <a:pt x="3712415" y="334897"/>
                  </a:lnTo>
                  <a:lnTo>
                    <a:pt x="3704090" y="281290"/>
                  </a:lnTo>
                  <a:lnTo>
                    <a:pt x="3692424" y="229902"/>
                  </a:lnTo>
                  <a:lnTo>
                    <a:pt x="3677412" y="180721"/>
                  </a:lnTo>
                  <a:lnTo>
                    <a:pt x="3654833" y="124408"/>
                  </a:lnTo>
                  <a:lnTo>
                    <a:pt x="3628612" y="75501"/>
                  </a:lnTo>
                  <a:lnTo>
                    <a:pt x="3598723" y="34024"/>
                  </a:lnTo>
                  <a:lnTo>
                    <a:pt x="3565143" y="0"/>
                  </a:lnTo>
                  <a:close/>
                </a:path>
                <a:path w="3719195" h="899160">
                  <a:moveTo>
                    <a:pt x="153796" y="0"/>
                  </a:moveTo>
                  <a:lnTo>
                    <a:pt x="120270" y="34024"/>
                  </a:lnTo>
                  <a:lnTo>
                    <a:pt x="90376" y="75501"/>
                  </a:lnTo>
                  <a:lnTo>
                    <a:pt x="64125" y="124408"/>
                  </a:lnTo>
                  <a:lnTo>
                    <a:pt x="41528" y="180721"/>
                  </a:lnTo>
                  <a:lnTo>
                    <a:pt x="26578" y="229902"/>
                  </a:lnTo>
                  <a:lnTo>
                    <a:pt x="14950" y="281290"/>
                  </a:lnTo>
                  <a:lnTo>
                    <a:pt x="6644" y="334897"/>
                  </a:lnTo>
                  <a:lnTo>
                    <a:pt x="1661" y="390736"/>
                  </a:lnTo>
                  <a:lnTo>
                    <a:pt x="0" y="448818"/>
                  </a:lnTo>
                  <a:lnTo>
                    <a:pt x="1596" y="503919"/>
                  </a:lnTo>
                  <a:lnTo>
                    <a:pt x="1661" y="506165"/>
                  </a:lnTo>
                  <a:lnTo>
                    <a:pt x="6644" y="561616"/>
                  </a:lnTo>
                  <a:lnTo>
                    <a:pt x="14950" y="615165"/>
                  </a:lnTo>
                  <a:lnTo>
                    <a:pt x="26578" y="666806"/>
                  </a:lnTo>
                  <a:lnTo>
                    <a:pt x="41528" y="716534"/>
                  </a:lnTo>
                  <a:lnTo>
                    <a:pt x="64125" y="773636"/>
                  </a:lnTo>
                  <a:lnTo>
                    <a:pt x="90376" y="823023"/>
                  </a:lnTo>
                  <a:lnTo>
                    <a:pt x="120270" y="864695"/>
                  </a:lnTo>
                  <a:lnTo>
                    <a:pt x="153796" y="898651"/>
                  </a:lnTo>
                  <a:lnTo>
                    <a:pt x="161925" y="885951"/>
                  </a:lnTo>
                  <a:lnTo>
                    <a:pt x="133111" y="851423"/>
                  </a:lnTo>
                  <a:lnTo>
                    <a:pt x="107823" y="809942"/>
                  </a:lnTo>
                  <a:lnTo>
                    <a:pt x="86058" y="761507"/>
                  </a:lnTo>
                  <a:lnTo>
                    <a:pt x="67817" y="706120"/>
                  </a:lnTo>
                  <a:lnTo>
                    <a:pt x="55885" y="658160"/>
                  </a:lnTo>
                  <a:lnTo>
                    <a:pt x="46603" y="608470"/>
                  </a:lnTo>
                  <a:lnTo>
                    <a:pt x="39974" y="557054"/>
                  </a:lnTo>
                  <a:lnTo>
                    <a:pt x="35996" y="503919"/>
                  </a:lnTo>
                  <a:lnTo>
                    <a:pt x="34670" y="449072"/>
                  </a:lnTo>
                  <a:lnTo>
                    <a:pt x="35996" y="393080"/>
                  </a:lnTo>
                  <a:lnTo>
                    <a:pt x="39974" y="339252"/>
                  </a:lnTo>
                  <a:lnTo>
                    <a:pt x="46603" y="287588"/>
                  </a:lnTo>
                  <a:lnTo>
                    <a:pt x="55885" y="238089"/>
                  </a:lnTo>
                  <a:lnTo>
                    <a:pt x="67817" y="190753"/>
                  </a:lnTo>
                  <a:lnTo>
                    <a:pt x="86129" y="136272"/>
                  </a:lnTo>
                  <a:lnTo>
                    <a:pt x="107918" y="88471"/>
                  </a:lnTo>
                  <a:lnTo>
                    <a:pt x="133183" y="47361"/>
                  </a:lnTo>
                  <a:lnTo>
                    <a:pt x="161925" y="12953"/>
                  </a:lnTo>
                  <a:lnTo>
                    <a:pt x="153796"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292" name="object 16"/>
            <p:cNvSpPr/>
            <p:nvPr/>
          </p:nvSpPr>
          <p:spPr>
            <a:xfrm>
              <a:off x="5566320" y="2232360"/>
              <a:ext cx="2418840" cy="411120"/>
            </a:xfrm>
            <a:custGeom>
              <a:avLst/>
              <a:gdLst>
                <a:gd name="textAreaLeft" fmla="*/ 0 w 2418840"/>
                <a:gd name="textAreaRight" fmla="*/ 2419200 w 2418840"/>
                <a:gd name="textAreaTop" fmla="*/ 0 h 411120"/>
                <a:gd name="textAreaBottom" fmla="*/ 411480 h 411120"/>
              </a:gdLst>
              <a:ahLst/>
              <a:rect l="textAreaLeft" t="textAreaTop" r="textAreaRight" b="textAreaBottom"/>
              <a:pathLst>
                <a:path w="2419350" h="411480">
                  <a:moveTo>
                    <a:pt x="1077722" y="225044"/>
                  </a:moveTo>
                  <a:lnTo>
                    <a:pt x="1039368" y="219837"/>
                  </a:lnTo>
                  <a:lnTo>
                    <a:pt x="1029779" y="39878"/>
                  </a:lnTo>
                  <a:lnTo>
                    <a:pt x="1029779" y="31864"/>
                  </a:lnTo>
                  <a:lnTo>
                    <a:pt x="1029982" y="19634"/>
                  </a:lnTo>
                  <a:lnTo>
                    <a:pt x="1030300" y="9004"/>
                  </a:lnTo>
                  <a:lnTo>
                    <a:pt x="1030732" y="0"/>
                  </a:lnTo>
                  <a:lnTo>
                    <a:pt x="1021207" y="0"/>
                  </a:lnTo>
                  <a:lnTo>
                    <a:pt x="940689" y="48006"/>
                  </a:lnTo>
                  <a:lnTo>
                    <a:pt x="948309" y="61214"/>
                  </a:lnTo>
                  <a:lnTo>
                    <a:pt x="955497" y="56515"/>
                  </a:lnTo>
                  <a:lnTo>
                    <a:pt x="962063" y="52311"/>
                  </a:lnTo>
                  <a:lnTo>
                    <a:pt x="968032" y="48666"/>
                  </a:lnTo>
                  <a:lnTo>
                    <a:pt x="980186" y="41783"/>
                  </a:lnTo>
                  <a:lnTo>
                    <a:pt x="985393" y="39878"/>
                  </a:lnTo>
                  <a:lnTo>
                    <a:pt x="992111" y="39878"/>
                  </a:lnTo>
                  <a:lnTo>
                    <a:pt x="994537" y="40894"/>
                  </a:lnTo>
                  <a:lnTo>
                    <a:pt x="996188" y="43053"/>
                  </a:lnTo>
                  <a:lnTo>
                    <a:pt x="997712" y="45212"/>
                  </a:lnTo>
                  <a:lnTo>
                    <a:pt x="998588" y="48514"/>
                  </a:lnTo>
                  <a:lnTo>
                    <a:pt x="998588" y="200660"/>
                  </a:lnTo>
                  <a:lnTo>
                    <a:pt x="966889" y="224002"/>
                  </a:lnTo>
                  <a:lnTo>
                    <a:pt x="950595" y="225044"/>
                  </a:lnTo>
                  <a:lnTo>
                    <a:pt x="950595" y="237617"/>
                  </a:lnTo>
                  <a:lnTo>
                    <a:pt x="1077722" y="237617"/>
                  </a:lnTo>
                  <a:lnTo>
                    <a:pt x="1077722" y="225044"/>
                  </a:lnTo>
                  <a:close/>
                </a:path>
                <a:path w="2419350" h="411480">
                  <a:moveTo>
                    <a:pt x="1276858" y="187325"/>
                  </a:moveTo>
                  <a:lnTo>
                    <a:pt x="1262253" y="187325"/>
                  </a:lnTo>
                  <a:lnTo>
                    <a:pt x="1259001" y="196583"/>
                  </a:lnTo>
                  <a:lnTo>
                    <a:pt x="1258951" y="196723"/>
                  </a:lnTo>
                  <a:lnTo>
                    <a:pt x="1257681" y="199263"/>
                  </a:lnTo>
                  <a:lnTo>
                    <a:pt x="1256614" y="201739"/>
                  </a:lnTo>
                  <a:lnTo>
                    <a:pt x="1256538" y="201930"/>
                  </a:lnTo>
                  <a:lnTo>
                    <a:pt x="1254887" y="203962"/>
                  </a:lnTo>
                  <a:lnTo>
                    <a:pt x="1236599" y="210058"/>
                  </a:lnTo>
                  <a:lnTo>
                    <a:pt x="1166114" y="210058"/>
                  </a:lnTo>
                  <a:lnTo>
                    <a:pt x="1198829" y="166382"/>
                  </a:lnTo>
                  <a:lnTo>
                    <a:pt x="1223098" y="140042"/>
                  </a:lnTo>
                  <a:lnTo>
                    <a:pt x="1230630" y="131927"/>
                  </a:lnTo>
                  <a:lnTo>
                    <a:pt x="1260221" y="96901"/>
                  </a:lnTo>
                  <a:lnTo>
                    <a:pt x="1273810" y="60706"/>
                  </a:lnTo>
                  <a:lnTo>
                    <a:pt x="1273810" y="54610"/>
                  </a:lnTo>
                  <a:lnTo>
                    <a:pt x="1272895" y="43561"/>
                  </a:lnTo>
                  <a:lnTo>
                    <a:pt x="1272781" y="42087"/>
                  </a:lnTo>
                  <a:lnTo>
                    <a:pt x="1269707" y="31153"/>
                  </a:lnTo>
                  <a:lnTo>
                    <a:pt x="1264589" y="21793"/>
                  </a:lnTo>
                  <a:lnTo>
                    <a:pt x="1259052" y="15748"/>
                  </a:lnTo>
                  <a:lnTo>
                    <a:pt x="1257427" y="13970"/>
                  </a:lnTo>
                  <a:lnTo>
                    <a:pt x="1248257" y="7823"/>
                  </a:lnTo>
                  <a:lnTo>
                    <a:pt x="1237132" y="3467"/>
                  </a:lnTo>
                  <a:lnTo>
                    <a:pt x="1224064" y="863"/>
                  </a:lnTo>
                  <a:lnTo>
                    <a:pt x="1209040" y="0"/>
                  </a:lnTo>
                  <a:lnTo>
                    <a:pt x="1201572" y="266"/>
                  </a:lnTo>
                  <a:lnTo>
                    <a:pt x="1157630" y="10058"/>
                  </a:lnTo>
                  <a:lnTo>
                    <a:pt x="1137539" y="18542"/>
                  </a:lnTo>
                  <a:lnTo>
                    <a:pt x="1137539" y="51562"/>
                  </a:lnTo>
                  <a:lnTo>
                    <a:pt x="1158367" y="51562"/>
                  </a:lnTo>
                  <a:lnTo>
                    <a:pt x="1165212" y="35902"/>
                  </a:lnTo>
                  <a:lnTo>
                    <a:pt x="1174724" y="24701"/>
                  </a:lnTo>
                  <a:lnTo>
                    <a:pt x="1186878" y="17995"/>
                  </a:lnTo>
                  <a:lnTo>
                    <a:pt x="1201674" y="15748"/>
                  </a:lnTo>
                  <a:lnTo>
                    <a:pt x="1210310" y="15748"/>
                  </a:lnTo>
                  <a:lnTo>
                    <a:pt x="1235710" y="37084"/>
                  </a:lnTo>
                  <a:lnTo>
                    <a:pt x="1238504" y="43561"/>
                  </a:lnTo>
                  <a:lnTo>
                    <a:pt x="1239901" y="51181"/>
                  </a:lnTo>
                  <a:lnTo>
                    <a:pt x="1239901" y="65278"/>
                  </a:lnTo>
                  <a:lnTo>
                    <a:pt x="1239139" y="70612"/>
                  </a:lnTo>
                  <a:lnTo>
                    <a:pt x="1237869" y="75946"/>
                  </a:lnTo>
                  <a:lnTo>
                    <a:pt x="1236472" y="81280"/>
                  </a:lnTo>
                  <a:lnTo>
                    <a:pt x="1234287" y="86614"/>
                  </a:lnTo>
                  <a:lnTo>
                    <a:pt x="1234186" y="86868"/>
                  </a:lnTo>
                  <a:lnTo>
                    <a:pt x="1211567" y="120738"/>
                  </a:lnTo>
                  <a:lnTo>
                    <a:pt x="1187958" y="147701"/>
                  </a:lnTo>
                  <a:lnTo>
                    <a:pt x="1177074" y="160134"/>
                  </a:lnTo>
                  <a:lnTo>
                    <a:pt x="1152271" y="192278"/>
                  </a:lnTo>
                  <a:lnTo>
                    <a:pt x="1132332" y="229362"/>
                  </a:lnTo>
                  <a:lnTo>
                    <a:pt x="1132332" y="237617"/>
                  </a:lnTo>
                  <a:lnTo>
                    <a:pt x="1273937" y="237617"/>
                  </a:lnTo>
                  <a:lnTo>
                    <a:pt x="1275473" y="211061"/>
                  </a:lnTo>
                  <a:lnTo>
                    <a:pt x="1275537" y="210058"/>
                  </a:lnTo>
                  <a:lnTo>
                    <a:pt x="1276858" y="187325"/>
                  </a:lnTo>
                  <a:close/>
                </a:path>
                <a:path w="2419350" h="411480">
                  <a:moveTo>
                    <a:pt x="1477137" y="2667"/>
                  </a:moveTo>
                  <a:lnTo>
                    <a:pt x="1329563" y="2667"/>
                  </a:lnTo>
                  <a:lnTo>
                    <a:pt x="1326134" y="58420"/>
                  </a:lnTo>
                  <a:lnTo>
                    <a:pt x="1340866" y="58420"/>
                  </a:lnTo>
                  <a:lnTo>
                    <a:pt x="1343025" y="50673"/>
                  </a:lnTo>
                  <a:lnTo>
                    <a:pt x="1344803" y="45466"/>
                  </a:lnTo>
                  <a:lnTo>
                    <a:pt x="1347343" y="40132"/>
                  </a:lnTo>
                  <a:lnTo>
                    <a:pt x="1348867" y="37973"/>
                  </a:lnTo>
                  <a:lnTo>
                    <a:pt x="1350772" y="36449"/>
                  </a:lnTo>
                  <a:lnTo>
                    <a:pt x="1352677" y="34798"/>
                  </a:lnTo>
                  <a:lnTo>
                    <a:pt x="1355090" y="33528"/>
                  </a:lnTo>
                  <a:lnTo>
                    <a:pt x="1357884" y="32766"/>
                  </a:lnTo>
                  <a:lnTo>
                    <a:pt x="1360678" y="31877"/>
                  </a:lnTo>
                  <a:lnTo>
                    <a:pt x="1364361" y="31369"/>
                  </a:lnTo>
                  <a:lnTo>
                    <a:pt x="1444879" y="31369"/>
                  </a:lnTo>
                  <a:lnTo>
                    <a:pt x="1444879" y="34036"/>
                  </a:lnTo>
                  <a:lnTo>
                    <a:pt x="1352042" y="230378"/>
                  </a:lnTo>
                  <a:lnTo>
                    <a:pt x="1352042" y="238760"/>
                  </a:lnTo>
                  <a:lnTo>
                    <a:pt x="1377061" y="238760"/>
                  </a:lnTo>
                  <a:lnTo>
                    <a:pt x="1468145" y="31369"/>
                  </a:lnTo>
                  <a:lnTo>
                    <a:pt x="1477137" y="10922"/>
                  </a:lnTo>
                  <a:lnTo>
                    <a:pt x="1477137" y="2667"/>
                  </a:lnTo>
                  <a:close/>
                </a:path>
                <a:path w="2419350" h="411480">
                  <a:moveTo>
                    <a:pt x="2419350" y="392430"/>
                  </a:moveTo>
                  <a:lnTo>
                    <a:pt x="0" y="392430"/>
                  </a:lnTo>
                  <a:lnTo>
                    <a:pt x="0" y="411480"/>
                  </a:lnTo>
                  <a:lnTo>
                    <a:pt x="2419350" y="411480"/>
                  </a:lnTo>
                  <a:lnTo>
                    <a:pt x="2419350" y="392430"/>
                  </a:lnTo>
                  <a:close/>
                </a:path>
              </a:pathLst>
            </a:custGeom>
            <a:solidFill>
              <a:srgbClr val="c0504d"/>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pic>
          <p:nvPicPr>
            <p:cNvPr id="1293" name="object 17" descr=""/>
            <p:cNvPicPr/>
            <p:nvPr/>
          </p:nvPicPr>
          <p:blipFill>
            <a:blip r:embed="rId5"/>
            <a:stretch/>
          </p:blipFill>
          <p:spPr>
            <a:xfrm>
              <a:off x="5580000" y="2730960"/>
              <a:ext cx="1212120" cy="248760"/>
            </a:xfrm>
            <a:prstGeom prst="rect">
              <a:avLst/>
            </a:prstGeom>
            <a:noFill/>
            <a:ln w="0">
              <a:noFill/>
            </a:ln>
          </p:spPr>
        </p:pic>
        <p:pic>
          <p:nvPicPr>
            <p:cNvPr id="1294" name="object 18" descr=""/>
            <p:cNvPicPr/>
            <p:nvPr/>
          </p:nvPicPr>
          <p:blipFill>
            <a:blip r:embed="rId6"/>
            <a:stretch/>
          </p:blipFill>
          <p:spPr>
            <a:xfrm>
              <a:off x="6843600" y="2707560"/>
              <a:ext cx="1104840" cy="331920"/>
            </a:xfrm>
            <a:prstGeom prst="rect">
              <a:avLst/>
            </a:prstGeom>
            <a:noFill/>
            <a:ln w="0">
              <a:noFill/>
            </a:ln>
          </p:spPr>
        </p:pic>
        <p:pic>
          <p:nvPicPr>
            <p:cNvPr id="1295" name="object 19" descr=""/>
            <p:cNvPicPr/>
            <p:nvPr/>
          </p:nvPicPr>
          <p:blipFill>
            <a:blip r:embed="rId7"/>
            <a:stretch/>
          </p:blipFill>
          <p:spPr>
            <a:xfrm>
              <a:off x="8037000" y="2504160"/>
              <a:ext cx="227880" cy="234720"/>
            </a:xfrm>
            <a:prstGeom prst="rect">
              <a:avLst/>
            </a:prstGeom>
            <a:noFill/>
            <a:ln w="0">
              <a:noFill/>
            </a:ln>
          </p:spPr>
        </p:pic>
        <p:sp>
          <p:nvSpPr>
            <p:cNvPr id="1296" name="object 20"/>
            <p:cNvSpPr/>
            <p:nvPr/>
          </p:nvSpPr>
          <p:spPr>
            <a:xfrm>
              <a:off x="8294400" y="2446200"/>
              <a:ext cx="603360" cy="164880"/>
            </a:xfrm>
            <a:custGeom>
              <a:avLst/>
              <a:gdLst>
                <a:gd name="textAreaLeft" fmla="*/ 0 w 603360"/>
                <a:gd name="textAreaRight" fmla="*/ 603720 w 603360"/>
                <a:gd name="textAreaTop" fmla="*/ 0 h 164880"/>
                <a:gd name="textAreaBottom" fmla="*/ 165240 h 164880"/>
              </a:gdLst>
              <a:ahLst/>
              <a:rect l="textAreaLeft" t="textAreaTop" r="textAreaRight" b="textAreaBottom"/>
              <a:pathLst>
                <a:path w="603884" h="165100">
                  <a:moveTo>
                    <a:pt x="258825" y="0"/>
                  </a:moveTo>
                  <a:lnTo>
                    <a:pt x="193039" y="0"/>
                  </a:lnTo>
                  <a:lnTo>
                    <a:pt x="191104" y="8000"/>
                  </a:lnTo>
                  <a:lnTo>
                    <a:pt x="196341" y="8000"/>
                  </a:lnTo>
                  <a:lnTo>
                    <a:pt x="199898" y="8762"/>
                  </a:lnTo>
                  <a:lnTo>
                    <a:pt x="201675" y="10413"/>
                  </a:lnTo>
                  <a:lnTo>
                    <a:pt x="203580" y="11937"/>
                  </a:lnTo>
                  <a:lnTo>
                    <a:pt x="204597" y="14731"/>
                  </a:lnTo>
                  <a:lnTo>
                    <a:pt x="181482" y="126745"/>
                  </a:lnTo>
                  <a:lnTo>
                    <a:pt x="179958" y="133223"/>
                  </a:lnTo>
                  <a:lnTo>
                    <a:pt x="178815" y="138302"/>
                  </a:lnTo>
                  <a:lnTo>
                    <a:pt x="177673" y="141858"/>
                  </a:lnTo>
                  <a:lnTo>
                    <a:pt x="176656" y="145414"/>
                  </a:lnTo>
                  <a:lnTo>
                    <a:pt x="175513" y="148208"/>
                  </a:lnTo>
                  <a:lnTo>
                    <a:pt x="163322" y="155193"/>
                  </a:lnTo>
                  <a:lnTo>
                    <a:pt x="161925" y="162813"/>
                  </a:lnTo>
                  <a:lnTo>
                    <a:pt x="216407" y="162813"/>
                  </a:lnTo>
                  <a:lnTo>
                    <a:pt x="218058" y="155193"/>
                  </a:lnTo>
                  <a:lnTo>
                    <a:pt x="215984" y="155193"/>
                  </a:lnTo>
                  <a:lnTo>
                    <a:pt x="213444" y="154812"/>
                  </a:lnTo>
                  <a:lnTo>
                    <a:pt x="213232" y="154812"/>
                  </a:lnTo>
                  <a:lnTo>
                    <a:pt x="208787" y="153924"/>
                  </a:lnTo>
                  <a:lnTo>
                    <a:pt x="207263" y="153288"/>
                  </a:lnTo>
                  <a:lnTo>
                    <a:pt x="206248" y="152400"/>
                  </a:lnTo>
                  <a:lnTo>
                    <a:pt x="205401" y="151764"/>
                  </a:lnTo>
                  <a:lnTo>
                    <a:pt x="204470" y="150622"/>
                  </a:lnTo>
                  <a:lnTo>
                    <a:pt x="203961" y="149351"/>
                  </a:lnTo>
                  <a:lnTo>
                    <a:pt x="203619" y="148208"/>
                  </a:lnTo>
                  <a:lnTo>
                    <a:pt x="203326" y="146685"/>
                  </a:lnTo>
                  <a:lnTo>
                    <a:pt x="203437" y="141858"/>
                  </a:lnTo>
                  <a:lnTo>
                    <a:pt x="203580" y="140207"/>
                  </a:lnTo>
                  <a:lnTo>
                    <a:pt x="204343" y="136270"/>
                  </a:lnTo>
                  <a:lnTo>
                    <a:pt x="204977" y="132333"/>
                  </a:lnTo>
                  <a:lnTo>
                    <a:pt x="205739" y="128142"/>
                  </a:lnTo>
                  <a:lnTo>
                    <a:pt x="206755" y="123316"/>
                  </a:lnTo>
                  <a:lnTo>
                    <a:pt x="207772" y="118617"/>
                  </a:lnTo>
                  <a:lnTo>
                    <a:pt x="208914" y="113664"/>
                  </a:lnTo>
                  <a:lnTo>
                    <a:pt x="211200" y="103504"/>
                  </a:lnTo>
                  <a:lnTo>
                    <a:pt x="212344" y="98805"/>
                  </a:lnTo>
                  <a:lnTo>
                    <a:pt x="213159" y="94726"/>
                  </a:lnTo>
                  <a:lnTo>
                    <a:pt x="213232" y="94361"/>
                  </a:lnTo>
                  <a:lnTo>
                    <a:pt x="247152" y="94361"/>
                  </a:lnTo>
                  <a:lnTo>
                    <a:pt x="250205" y="94106"/>
                  </a:lnTo>
                  <a:lnTo>
                    <a:pt x="285256" y="81914"/>
                  </a:lnTo>
                  <a:lnTo>
                    <a:pt x="215616" y="81914"/>
                  </a:lnTo>
                  <a:lnTo>
                    <a:pt x="231521" y="13842"/>
                  </a:lnTo>
                  <a:lnTo>
                    <a:pt x="234187" y="13588"/>
                  </a:lnTo>
                  <a:lnTo>
                    <a:pt x="297954" y="13588"/>
                  </a:lnTo>
                  <a:lnTo>
                    <a:pt x="296409" y="11937"/>
                  </a:lnTo>
                  <a:lnTo>
                    <a:pt x="294079" y="10413"/>
                  </a:lnTo>
                  <a:lnTo>
                    <a:pt x="291464" y="8762"/>
                  </a:lnTo>
                  <a:lnTo>
                    <a:pt x="286638" y="5587"/>
                  </a:lnTo>
                  <a:lnTo>
                    <a:pt x="280797" y="3428"/>
                  </a:lnTo>
                  <a:lnTo>
                    <a:pt x="266826" y="635"/>
                  </a:lnTo>
                  <a:lnTo>
                    <a:pt x="258825" y="0"/>
                  </a:lnTo>
                  <a:close/>
                </a:path>
                <a:path w="603884" h="165100">
                  <a:moveTo>
                    <a:pt x="247152" y="94361"/>
                  </a:moveTo>
                  <a:lnTo>
                    <a:pt x="213232" y="94361"/>
                  </a:lnTo>
                  <a:lnTo>
                    <a:pt x="216884" y="94726"/>
                  </a:lnTo>
                  <a:lnTo>
                    <a:pt x="242762" y="94726"/>
                  </a:lnTo>
                  <a:lnTo>
                    <a:pt x="247152" y="94361"/>
                  </a:lnTo>
                  <a:close/>
                </a:path>
                <a:path w="603884" h="165100">
                  <a:moveTo>
                    <a:pt x="297954" y="13588"/>
                  </a:moveTo>
                  <a:lnTo>
                    <a:pt x="253655" y="13588"/>
                  </a:lnTo>
                  <a:lnTo>
                    <a:pt x="258898" y="13842"/>
                  </a:lnTo>
                  <a:lnTo>
                    <a:pt x="257048" y="13842"/>
                  </a:lnTo>
                  <a:lnTo>
                    <a:pt x="281177" y="30225"/>
                  </a:lnTo>
                  <a:lnTo>
                    <a:pt x="281177" y="45465"/>
                  </a:lnTo>
                  <a:lnTo>
                    <a:pt x="255015" y="78866"/>
                  </a:lnTo>
                  <a:lnTo>
                    <a:pt x="240410" y="81914"/>
                  </a:lnTo>
                  <a:lnTo>
                    <a:pt x="285256" y="81914"/>
                  </a:lnTo>
                  <a:lnTo>
                    <a:pt x="292988" y="76200"/>
                  </a:lnTo>
                  <a:lnTo>
                    <a:pt x="297814" y="70230"/>
                  </a:lnTo>
                  <a:lnTo>
                    <a:pt x="301244" y="63245"/>
                  </a:lnTo>
                  <a:lnTo>
                    <a:pt x="304673" y="56387"/>
                  </a:lnTo>
                  <a:lnTo>
                    <a:pt x="304800" y="56133"/>
                  </a:lnTo>
                  <a:lnTo>
                    <a:pt x="306450" y="48005"/>
                  </a:lnTo>
                  <a:lnTo>
                    <a:pt x="306324" y="31495"/>
                  </a:lnTo>
                  <a:lnTo>
                    <a:pt x="305053" y="25526"/>
                  </a:lnTo>
                  <a:lnTo>
                    <a:pt x="302513" y="20574"/>
                  </a:lnTo>
                  <a:lnTo>
                    <a:pt x="299974" y="15748"/>
                  </a:lnTo>
                  <a:lnTo>
                    <a:pt x="297954" y="13588"/>
                  </a:lnTo>
                  <a:close/>
                </a:path>
                <a:path w="603884" h="165100">
                  <a:moveTo>
                    <a:pt x="591546" y="12700"/>
                  </a:moveTo>
                  <a:lnTo>
                    <a:pt x="551560" y="12700"/>
                  </a:lnTo>
                  <a:lnTo>
                    <a:pt x="555498" y="13335"/>
                  </a:lnTo>
                  <a:lnTo>
                    <a:pt x="558926" y="14731"/>
                  </a:lnTo>
                  <a:lnTo>
                    <a:pt x="572770" y="29844"/>
                  </a:lnTo>
                  <a:lnTo>
                    <a:pt x="574039" y="33400"/>
                  </a:lnTo>
                  <a:lnTo>
                    <a:pt x="574548" y="37337"/>
                  </a:lnTo>
                  <a:lnTo>
                    <a:pt x="574548" y="45847"/>
                  </a:lnTo>
                  <a:lnTo>
                    <a:pt x="574039" y="49783"/>
                  </a:lnTo>
                  <a:lnTo>
                    <a:pt x="572007" y="57150"/>
                  </a:lnTo>
                  <a:lnTo>
                    <a:pt x="570102" y="61213"/>
                  </a:lnTo>
                  <a:lnTo>
                    <a:pt x="567181" y="65531"/>
                  </a:lnTo>
                  <a:lnTo>
                    <a:pt x="564387" y="69850"/>
                  </a:lnTo>
                  <a:lnTo>
                    <a:pt x="536321" y="100583"/>
                  </a:lnTo>
                  <a:lnTo>
                    <a:pt x="530993" y="105917"/>
                  </a:lnTo>
                  <a:lnTo>
                    <a:pt x="526414" y="110743"/>
                  </a:lnTo>
                  <a:lnTo>
                    <a:pt x="501650" y="143001"/>
                  </a:lnTo>
                  <a:lnTo>
                    <a:pt x="498982" y="147319"/>
                  </a:lnTo>
                  <a:lnTo>
                    <a:pt x="496570" y="151764"/>
                  </a:lnTo>
                  <a:lnTo>
                    <a:pt x="494664" y="156337"/>
                  </a:lnTo>
                  <a:lnTo>
                    <a:pt x="494664" y="162813"/>
                  </a:lnTo>
                  <a:lnTo>
                    <a:pt x="600963" y="162813"/>
                  </a:lnTo>
                  <a:lnTo>
                    <a:pt x="601345" y="156844"/>
                  </a:lnTo>
                  <a:lnTo>
                    <a:pt x="601777" y="151764"/>
                  </a:lnTo>
                  <a:lnTo>
                    <a:pt x="601852" y="150875"/>
                  </a:lnTo>
                  <a:lnTo>
                    <a:pt x="602004" y="147319"/>
                  </a:lnTo>
                  <a:lnTo>
                    <a:pt x="602106" y="144906"/>
                  </a:lnTo>
                  <a:lnTo>
                    <a:pt x="602226" y="143001"/>
                  </a:lnTo>
                  <a:lnTo>
                    <a:pt x="602265" y="142366"/>
                  </a:lnTo>
                  <a:lnTo>
                    <a:pt x="522224" y="142366"/>
                  </a:lnTo>
                  <a:lnTo>
                    <a:pt x="524382" y="139064"/>
                  </a:lnTo>
                  <a:lnTo>
                    <a:pt x="527176" y="135381"/>
                  </a:lnTo>
                  <a:lnTo>
                    <a:pt x="534034" y="127253"/>
                  </a:lnTo>
                  <a:lnTo>
                    <a:pt x="541908" y="118872"/>
                  </a:lnTo>
                  <a:lnTo>
                    <a:pt x="546100" y="114680"/>
                  </a:lnTo>
                  <a:lnTo>
                    <a:pt x="554608" y="105917"/>
                  </a:lnTo>
                  <a:lnTo>
                    <a:pt x="559053" y="101600"/>
                  </a:lnTo>
                  <a:lnTo>
                    <a:pt x="563118" y="97408"/>
                  </a:lnTo>
                  <a:lnTo>
                    <a:pt x="571119" y="89407"/>
                  </a:lnTo>
                  <a:lnTo>
                    <a:pt x="574801" y="85598"/>
                  </a:lnTo>
                  <a:lnTo>
                    <a:pt x="578103" y="82041"/>
                  </a:lnTo>
                  <a:lnTo>
                    <a:pt x="581532" y="78612"/>
                  </a:lnTo>
                  <a:lnTo>
                    <a:pt x="584200" y="75437"/>
                  </a:lnTo>
                  <a:lnTo>
                    <a:pt x="586231" y="72770"/>
                  </a:lnTo>
                  <a:lnTo>
                    <a:pt x="588909" y="69850"/>
                  </a:lnTo>
                  <a:lnTo>
                    <a:pt x="597661" y="55752"/>
                  </a:lnTo>
                  <a:lnTo>
                    <a:pt x="598804" y="53086"/>
                  </a:lnTo>
                  <a:lnTo>
                    <a:pt x="599566" y="50291"/>
                  </a:lnTo>
                  <a:lnTo>
                    <a:pt x="600075" y="47498"/>
                  </a:lnTo>
                  <a:lnTo>
                    <a:pt x="600455" y="44703"/>
                  </a:lnTo>
                  <a:lnTo>
                    <a:pt x="600709" y="41655"/>
                  </a:lnTo>
                  <a:lnTo>
                    <a:pt x="600709" y="33019"/>
                  </a:lnTo>
                  <a:lnTo>
                    <a:pt x="599821" y="27939"/>
                  </a:lnTo>
                  <a:lnTo>
                    <a:pt x="598170" y="23240"/>
                  </a:lnTo>
                  <a:lnTo>
                    <a:pt x="596391" y="18541"/>
                  </a:lnTo>
                  <a:lnTo>
                    <a:pt x="593598" y="14477"/>
                  </a:lnTo>
                  <a:lnTo>
                    <a:pt x="591546" y="12700"/>
                  </a:lnTo>
                  <a:close/>
                </a:path>
                <a:path w="603884" h="165100">
                  <a:moveTo>
                    <a:pt x="603376" y="126873"/>
                  </a:moveTo>
                  <a:lnTo>
                    <a:pt x="591693" y="126873"/>
                  </a:lnTo>
                  <a:lnTo>
                    <a:pt x="590296" y="130555"/>
                  </a:lnTo>
                  <a:lnTo>
                    <a:pt x="589026" y="133350"/>
                  </a:lnTo>
                  <a:lnTo>
                    <a:pt x="587882" y="135381"/>
                  </a:lnTo>
                  <a:lnTo>
                    <a:pt x="586866" y="137413"/>
                  </a:lnTo>
                  <a:lnTo>
                    <a:pt x="585819" y="138556"/>
                  </a:lnTo>
                  <a:lnTo>
                    <a:pt x="574675" y="142366"/>
                  </a:lnTo>
                  <a:lnTo>
                    <a:pt x="602265" y="142366"/>
                  </a:lnTo>
                  <a:lnTo>
                    <a:pt x="602996" y="132841"/>
                  </a:lnTo>
                  <a:lnTo>
                    <a:pt x="603352" y="127253"/>
                  </a:lnTo>
                  <a:lnTo>
                    <a:pt x="603376" y="126873"/>
                  </a:lnTo>
                  <a:close/>
                </a:path>
                <a:path w="603884" h="165100">
                  <a:moveTo>
                    <a:pt x="561212" y="253"/>
                  </a:moveTo>
                  <a:lnTo>
                    <a:pt x="545337" y="253"/>
                  </a:lnTo>
                  <a:lnTo>
                    <a:pt x="537209" y="1269"/>
                  </a:lnTo>
                  <a:lnTo>
                    <a:pt x="498601" y="12953"/>
                  </a:lnTo>
                  <a:lnTo>
                    <a:pt x="498601" y="37337"/>
                  </a:lnTo>
                  <a:lnTo>
                    <a:pt x="515111" y="37337"/>
                  </a:lnTo>
                  <a:lnTo>
                    <a:pt x="518032" y="29337"/>
                  </a:lnTo>
                  <a:lnTo>
                    <a:pt x="522097" y="23240"/>
                  </a:lnTo>
                  <a:lnTo>
                    <a:pt x="527430" y="19050"/>
                  </a:lnTo>
                  <a:lnTo>
                    <a:pt x="532637" y="14731"/>
                  </a:lnTo>
                  <a:lnTo>
                    <a:pt x="539241" y="12700"/>
                  </a:lnTo>
                  <a:lnTo>
                    <a:pt x="591546" y="12700"/>
                  </a:lnTo>
                  <a:lnTo>
                    <a:pt x="589787" y="11175"/>
                  </a:lnTo>
                  <a:lnTo>
                    <a:pt x="585977" y="7747"/>
                  </a:lnTo>
                  <a:lnTo>
                    <a:pt x="580898" y="5206"/>
                  </a:lnTo>
                  <a:lnTo>
                    <a:pt x="575182" y="3301"/>
                  </a:lnTo>
                  <a:lnTo>
                    <a:pt x="568578" y="1269"/>
                  </a:lnTo>
                  <a:lnTo>
                    <a:pt x="561212" y="253"/>
                  </a:lnTo>
                  <a:close/>
                </a:path>
                <a:path w="603884" h="165100">
                  <a:moveTo>
                    <a:pt x="361060" y="129412"/>
                  </a:moveTo>
                  <a:lnTo>
                    <a:pt x="344804" y="129412"/>
                  </a:lnTo>
                  <a:lnTo>
                    <a:pt x="344804" y="156590"/>
                  </a:lnTo>
                  <a:lnTo>
                    <a:pt x="352044" y="159130"/>
                  </a:lnTo>
                  <a:lnTo>
                    <a:pt x="359663" y="161162"/>
                  </a:lnTo>
                  <a:lnTo>
                    <a:pt x="375793" y="164211"/>
                  </a:lnTo>
                  <a:lnTo>
                    <a:pt x="383666" y="164973"/>
                  </a:lnTo>
                  <a:lnTo>
                    <a:pt x="391413" y="164973"/>
                  </a:lnTo>
                  <a:lnTo>
                    <a:pt x="398605" y="164756"/>
                  </a:lnTo>
                  <a:lnTo>
                    <a:pt x="404184" y="164211"/>
                  </a:lnTo>
                  <a:lnTo>
                    <a:pt x="404695" y="164211"/>
                  </a:lnTo>
                  <a:lnTo>
                    <a:pt x="434513" y="152780"/>
                  </a:lnTo>
                  <a:lnTo>
                    <a:pt x="387730" y="152780"/>
                  </a:lnTo>
                  <a:lnTo>
                    <a:pt x="384048" y="152400"/>
                  </a:lnTo>
                  <a:lnTo>
                    <a:pt x="381326" y="151637"/>
                  </a:lnTo>
                  <a:lnTo>
                    <a:pt x="378052" y="150860"/>
                  </a:lnTo>
                  <a:lnTo>
                    <a:pt x="377793" y="150860"/>
                  </a:lnTo>
                  <a:lnTo>
                    <a:pt x="374776" y="149351"/>
                  </a:lnTo>
                  <a:lnTo>
                    <a:pt x="372236" y="147447"/>
                  </a:lnTo>
                  <a:lnTo>
                    <a:pt x="369824" y="145541"/>
                  </a:lnTo>
                  <a:lnTo>
                    <a:pt x="367664" y="143128"/>
                  </a:lnTo>
                  <a:lnTo>
                    <a:pt x="365886" y="140207"/>
                  </a:lnTo>
                  <a:lnTo>
                    <a:pt x="363981" y="137160"/>
                  </a:lnTo>
                  <a:lnTo>
                    <a:pt x="362330" y="133603"/>
                  </a:lnTo>
                  <a:lnTo>
                    <a:pt x="361060" y="129412"/>
                  </a:lnTo>
                  <a:close/>
                </a:path>
                <a:path w="603884" h="165100">
                  <a:moveTo>
                    <a:pt x="438933" y="12700"/>
                  </a:moveTo>
                  <a:lnTo>
                    <a:pt x="402716" y="12700"/>
                  </a:lnTo>
                  <a:lnTo>
                    <a:pt x="409701" y="14986"/>
                  </a:lnTo>
                  <a:lnTo>
                    <a:pt x="414400" y="19685"/>
                  </a:lnTo>
                  <a:lnTo>
                    <a:pt x="419226" y="24256"/>
                  </a:lnTo>
                  <a:lnTo>
                    <a:pt x="421639" y="30606"/>
                  </a:lnTo>
                  <a:lnTo>
                    <a:pt x="421639" y="43561"/>
                  </a:lnTo>
                  <a:lnTo>
                    <a:pt x="386460" y="74040"/>
                  </a:lnTo>
                  <a:lnTo>
                    <a:pt x="370077" y="75691"/>
                  </a:lnTo>
                  <a:lnTo>
                    <a:pt x="370077" y="87756"/>
                  </a:lnTo>
                  <a:lnTo>
                    <a:pt x="381126" y="87756"/>
                  </a:lnTo>
                  <a:lnTo>
                    <a:pt x="391298" y="88302"/>
                  </a:lnTo>
                  <a:lnTo>
                    <a:pt x="423999" y="113805"/>
                  </a:lnTo>
                  <a:lnTo>
                    <a:pt x="424687" y="121665"/>
                  </a:lnTo>
                  <a:lnTo>
                    <a:pt x="424687" y="132079"/>
                  </a:lnTo>
                  <a:lnTo>
                    <a:pt x="398963" y="152400"/>
                  </a:lnTo>
                  <a:lnTo>
                    <a:pt x="397862" y="152400"/>
                  </a:lnTo>
                  <a:lnTo>
                    <a:pt x="391795" y="152780"/>
                  </a:lnTo>
                  <a:lnTo>
                    <a:pt x="434513" y="152780"/>
                  </a:lnTo>
                  <a:lnTo>
                    <a:pt x="435863" y="151637"/>
                  </a:lnTo>
                  <a:lnTo>
                    <a:pt x="440944" y="147447"/>
                  </a:lnTo>
                  <a:lnTo>
                    <a:pt x="444626" y="142493"/>
                  </a:lnTo>
                  <a:lnTo>
                    <a:pt x="449706" y="131063"/>
                  </a:lnTo>
                  <a:lnTo>
                    <a:pt x="450976" y="124840"/>
                  </a:lnTo>
                  <a:lnTo>
                    <a:pt x="450976" y="112775"/>
                  </a:lnTo>
                  <a:lnTo>
                    <a:pt x="449960" y="107823"/>
                  </a:lnTo>
                  <a:lnTo>
                    <a:pt x="447801" y="103504"/>
                  </a:lnTo>
                  <a:lnTo>
                    <a:pt x="445770" y="99060"/>
                  </a:lnTo>
                  <a:lnTo>
                    <a:pt x="442849" y="95123"/>
                  </a:lnTo>
                  <a:lnTo>
                    <a:pt x="439165" y="91693"/>
                  </a:lnTo>
                  <a:lnTo>
                    <a:pt x="435649" y="88302"/>
                  </a:lnTo>
                  <a:lnTo>
                    <a:pt x="431291" y="85470"/>
                  </a:lnTo>
                  <a:lnTo>
                    <a:pt x="426465" y="83312"/>
                  </a:lnTo>
                  <a:lnTo>
                    <a:pt x="421639" y="81025"/>
                  </a:lnTo>
                  <a:lnTo>
                    <a:pt x="416432" y="79501"/>
                  </a:lnTo>
                  <a:lnTo>
                    <a:pt x="410718" y="78486"/>
                  </a:lnTo>
                  <a:lnTo>
                    <a:pt x="410718" y="76962"/>
                  </a:lnTo>
                  <a:lnTo>
                    <a:pt x="443610" y="52958"/>
                  </a:lnTo>
                  <a:lnTo>
                    <a:pt x="445007" y="48767"/>
                  </a:lnTo>
                  <a:lnTo>
                    <a:pt x="446531" y="44703"/>
                  </a:lnTo>
                  <a:lnTo>
                    <a:pt x="447294" y="40004"/>
                  </a:lnTo>
                  <a:lnTo>
                    <a:pt x="447294" y="28955"/>
                  </a:lnTo>
                  <a:lnTo>
                    <a:pt x="446209" y="24256"/>
                  </a:lnTo>
                  <a:lnTo>
                    <a:pt x="446150" y="24002"/>
                  </a:lnTo>
                  <a:lnTo>
                    <a:pt x="441325" y="15366"/>
                  </a:lnTo>
                  <a:lnTo>
                    <a:pt x="438933" y="12700"/>
                  </a:lnTo>
                  <a:close/>
                </a:path>
                <a:path w="603884" h="165100">
                  <a:moveTo>
                    <a:pt x="406526" y="253"/>
                  </a:moveTo>
                  <a:lnTo>
                    <a:pt x="391795" y="253"/>
                  </a:lnTo>
                  <a:lnTo>
                    <a:pt x="383412" y="1269"/>
                  </a:lnTo>
                  <a:lnTo>
                    <a:pt x="346709" y="12953"/>
                  </a:lnTo>
                  <a:lnTo>
                    <a:pt x="346709" y="37591"/>
                  </a:lnTo>
                  <a:lnTo>
                    <a:pt x="362711" y="37591"/>
                  </a:lnTo>
                  <a:lnTo>
                    <a:pt x="365505" y="29337"/>
                  </a:lnTo>
                  <a:lnTo>
                    <a:pt x="369443" y="23113"/>
                  </a:lnTo>
                  <a:lnTo>
                    <a:pt x="374523" y="18923"/>
                  </a:lnTo>
                  <a:lnTo>
                    <a:pt x="379729" y="14731"/>
                  </a:lnTo>
                  <a:lnTo>
                    <a:pt x="386079" y="12700"/>
                  </a:lnTo>
                  <a:lnTo>
                    <a:pt x="438933" y="12700"/>
                  </a:lnTo>
                  <a:lnTo>
                    <a:pt x="438023" y="11683"/>
                  </a:lnTo>
                  <a:lnTo>
                    <a:pt x="433704" y="8889"/>
                  </a:lnTo>
                  <a:lnTo>
                    <a:pt x="429513" y="5968"/>
                  </a:lnTo>
                  <a:lnTo>
                    <a:pt x="424433" y="3810"/>
                  </a:lnTo>
                  <a:lnTo>
                    <a:pt x="418591" y="2412"/>
                  </a:lnTo>
                  <a:lnTo>
                    <a:pt x="412750" y="888"/>
                  </a:lnTo>
                  <a:lnTo>
                    <a:pt x="406526" y="253"/>
                  </a:lnTo>
                  <a:close/>
                </a:path>
                <a:path w="603884" h="165100">
                  <a:moveTo>
                    <a:pt x="149478" y="0"/>
                  </a:moveTo>
                  <a:lnTo>
                    <a:pt x="31114" y="0"/>
                  </a:lnTo>
                  <a:lnTo>
                    <a:pt x="29179" y="8000"/>
                  </a:lnTo>
                  <a:lnTo>
                    <a:pt x="34416" y="8000"/>
                  </a:lnTo>
                  <a:lnTo>
                    <a:pt x="37973" y="8762"/>
                  </a:lnTo>
                  <a:lnTo>
                    <a:pt x="39750" y="10413"/>
                  </a:lnTo>
                  <a:lnTo>
                    <a:pt x="41655" y="11937"/>
                  </a:lnTo>
                  <a:lnTo>
                    <a:pt x="42672" y="14731"/>
                  </a:lnTo>
                  <a:lnTo>
                    <a:pt x="19557" y="126745"/>
                  </a:lnTo>
                  <a:lnTo>
                    <a:pt x="18033" y="133223"/>
                  </a:lnTo>
                  <a:lnTo>
                    <a:pt x="16890" y="138302"/>
                  </a:lnTo>
                  <a:lnTo>
                    <a:pt x="15748" y="141858"/>
                  </a:lnTo>
                  <a:lnTo>
                    <a:pt x="14731" y="145414"/>
                  </a:lnTo>
                  <a:lnTo>
                    <a:pt x="13588" y="148208"/>
                  </a:lnTo>
                  <a:lnTo>
                    <a:pt x="1397" y="155193"/>
                  </a:lnTo>
                  <a:lnTo>
                    <a:pt x="0" y="162813"/>
                  </a:lnTo>
                  <a:lnTo>
                    <a:pt x="54482" y="162813"/>
                  </a:lnTo>
                  <a:lnTo>
                    <a:pt x="56133" y="155193"/>
                  </a:lnTo>
                  <a:lnTo>
                    <a:pt x="54059" y="155193"/>
                  </a:lnTo>
                  <a:lnTo>
                    <a:pt x="51519" y="154812"/>
                  </a:lnTo>
                  <a:lnTo>
                    <a:pt x="51307" y="154812"/>
                  </a:lnTo>
                  <a:lnTo>
                    <a:pt x="46862" y="153924"/>
                  </a:lnTo>
                  <a:lnTo>
                    <a:pt x="45338" y="153288"/>
                  </a:lnTo>
                  <a:lnTo>
                    <a:pt x="44323" y="152400"/>
                  </a:lnTo>
                  <a:lnTo>
                    <a:pt x="43476" y="151764"/>
                  </a:lnTo>
                  <a:lnTo>
                    <a:pt x="42545" y="150622"/>
                  </a:lnTo>
                  <a:lnTo>
                    <a:pt x="42036" y="149351"/>
                  </a:lnTo>
                  <a:lnTo>
                    <a:pt x="41694" y="148208"/>
                  </a:lnTo>
                  <a:lnTo>
                    <a:pt x="41401" y="146685"/>
                  </a:lnTo>
                  <a:lnTo>
                    <a:pt x="41519" y="141858"/>
                  </a:lnTo>
                  <a:lnTo>
                    <a:pt x="41782" y="139573"/>
                  </a:lnTo>
                  <a:lnTo>
                    <a:pt x="43306" y="130555"/>
                  </a:lnTo>
                  <a:lnTo>
                    <a:pt x="45465" y="120141"/>
                  </a:lnTo>
                  <a:lnTo>
                    <a:pt x="46735" y="114680"/>
                  </a:lnTo>
                  <a:lnTo>
                    <a:pt x="47878" y="109092"/>
                  </a:lnTo>
                  <a:lnTo>
                    <a:pt x="50673" y="97662"/>
                  </a:lnTo>
                  <a:lnTo>
                    <a:pt x="51815" y="92328"/>
                  </a:lnTo>
                  <a:lnTo>
                    <a:pt x="52928" y="87629"/>
                  </a:lnTo>
                  <a:lnTo>
                    <a:pt x="108544" y="87629"/>
                  </a:lnTo>
                  <a:lnTo>
                    <a:pt x="111605" y="74422"/>
                  </a:lnTo>
                  <a:lnTo>
                    <a:pt x="55752" y="74422"/>
                  </a:lnTo>
                  <a:lnTo>
                    <a:pt x="69480" y="13842"/>
                  </a:lnTo>
                  <a:lnTo>
                    <a:pt x="69596" y="13335"/>
                  </a:lnTo>
                  <a:lnTo>
                    <a:pt x="146448" y="13335"/>
                  </a:lnTo>
                  <a:lnTo>
                    <a:pt x="149478" y="0"/>
                  </a:lnTo>
                  <a:close/>
                </a:path>
                <a:path w="603884" h="165100">
                  <a:moveTo>
                    <a:pt x="108544" y="87629"/>
                  </a:moveTo>
                  <a:lnTo>
                    <a:pt x="84454" y="87629"/>
                  </a:lnTo>
                  <a:lnTo>
                    <a:pt x="87756" y="88391"/>
                  </a:lnTo>
                  <a:lnTo>
                    <a:pt x="89026" y="89153"/>
                  </a:lnTo>
                  <a:lnTo>
                    <a:pt x="89788" y="90550"/>
                  </a:lnTo>
                  <a:lnTo>
                    <a:pt x="90677" y="91820"/>
                  </a:lnTo>
                  <a:lnTo>
                    <a:pt x="91185" y="93852"/>
                  </a:lnTo>
                  <a:lnTo>
                    <a:pt x="91694" y="99060"/>
                  </a:lnTo>
                  <a:lnTo>
                    <a:pt x="91821" y="107187"/>
                  </a:lnTo>
                  <a:lnTo>
                    <a:pt x="104012" y="107187"/>
                  </a:lnTo>
                  <a:lnTo>
                    <a:pt x="108544" y="87629"/>
                  </a:lnTo>
                  <a:close/>
                </a:path>
                <a:path w="603884" h="165100">
                  <a:moveTo>
                    <a:pt x="116077" y="55117"/>
                  </a:moveTo>
                  <a:lnTo>
                    <a:pt x="103504" y="55117"/>
                  </a:lnTo>
                  <a:lnTo>
                    <a:pt x="101219" y="59436"/>
                  </a:lnTo>
                  <a:lnTo>
                    <a:pt x="99313" y="62737"/>
                  </a:lnTo>
                  <a:lnTo>
                    <a:pt x="97789" y="65277"/>
                  </a:lnTo>
                  <a:lnTo>
                    <a:pt x="96265" y="67944"/>
                  </a:lnTo>
                  <a:lnTo>
                    <a:pt x="94741" y="69850"/>
                  </a:lnTo>
                  <a:lnTo>
                    <a:pt x="93090" y="71247"/>
                  </a:lnTo>
                  <a:lnTo>
                    <a:pt x="91566" y="72643"/>
                  </a:lnTo>
                  <a:lnTo>
                    <a:pt x="89788" y="73532"/>
                  </a:lnTo>
                  <a:lnTo>
                    <a:pt x="85851" y="74294"/>
                  </a:lnTo>
                  <a:lnTo>
                    <a:pt x="83438" y="74422"/>
                  </a:lnTo>
                  <a:lnTo>
                    <a:pt x="111605" y="74422"/>
                  </a:lnTo>
                  <a:lnTo>
                    <a:pt x="116077" y="55117"/>
                  </a:lnTo>
                  <a:close/>
                </a:path>
                <a:path w="603884" h="165100">
                  <a:moveTo>
                    <a:pt x="146448" y="13335"/>
                  </a:moveTo>
                  <a:lnTo>
                    <a:pt x="114173" y="13335"/>
                  </a:lnTo>
                  <a:lnTo>
                    <a:pt x="116966" y="13842"/>
                  </a:lnTo>
                  <a:lnTo>
                    <a:pt x="118999" y="14731"/>
                  </a:lnTo>
                  <a:lnTo>
                    <a:pt x="121030" y="15748"/>
                  </a:lnTo>
                  <a:lnTo>
                    <a:pt x="122554" y="17272"/>
                  </a:lnTo>
                  <a:lnTo>
                    <a:pt x="123571" y="19303"/>
                  </a:lnTo>
                  <a:lnTo>
                    <a:pt x="124713" y="21462"/>
                  </a:lnTo>
                  <a:lnTo>
                    <a:pt x="125475" y="24129"/>
                  </a:lnTo>
                  <a:lnTo>
                    <a:pt x="126237" y="30606"/>
                  </a:lnTo>
                  <a:lnTo>
                    <a:pt x="126746" y="34543"/>
                  </a:lnTo>
                  <a:lnTo>
                    <a:pt x="127126" y="39115"/>
                  </a:lnTo>
                  <a:lnTo>
                    <a:pt x="140588" y="39115"/>
                  </a:lnTo>
                  <a:lnTo>
                    <a:pt x="146332" y="13842"/>
                  </a:lnTo>
                  <a:lnTo>
                    <a:pt x="146448" y="13335"/>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grpSp>
      <p:sp>
        <p:nvSpPr>
          <p:cNvPr id="1297" name="PlaceHolder 2"/>
          <p:cNvSpPr>
            <a:spLocks noGrp="1"/>
          </p:cNvSpPr>
          <p:nvPr>
            <p:ph type="ftr" idx="111"/>
          </p:nvPr>
        </p:nvSpPr>
        <p:spPr>
          <a:xfrm>
            <a:off x="4038480" y="6356160"/>
            <a:ext cx="4114440" cy="365400"/>
          </a:xfrm>
          <a:prstGeom prst="rect">
            <a:avLst/>
          </a:prstGeom>
          <a:noFill/>
          <a:ln w="0">
            <a:noFill/>
          </a:ln>
        </p:spPr>
        <p:txBody>
          <a:bodyPr lIns="0" rIns="0" tIns="3960" bIns="0" anchor="ctr">
            <a:noAutofit/>
          </a:bodyPr>
          <a:lstStyle>
            <a:lvl1pPr marL="156960" indent="0" algn="ctr" defTabSz="914400">
              <a:lnSpc>
                <a:spcPct val="100000"/>
              </a:lnSpc>
              <a:spcBef>
                <a:spcPts val="31"/>
              </a:spcBef>
              <a:buNone/>
              <a:defRPr b="0" lang="en-US" sz="1200" spc="-26" strike="noStrike" u="none" cap="small">
                <a:solidFill>
                  <a:schemeClr val="dk1">
                    <a:tint val="75000"/>
                  </a:schemeClr>
                </a:solidFill>
                <a:uFillTx/>
                <a:latin typeface="Calibri"/>
              </a:defRPr>
            </a:lvl1pPr>
          </a:lstStyle>
          <a:p>
            <a:pPr marL="156960" indent="0" algn="ctr" defTabSz="914400">
              <a:lnSpc>
                <a:spcPct val="100000"/>
              </a:lnSpc>
              <a:spcBef>
                <a:spcPts val="31"/>
              </a:spcBef>
              <a:buNone/>
            </a:pPr>
            <a:r>
              <a:rPr b="0" lang="en-US" sz="1200" spc="-26" strike="noStrike" u="none" cap="small">
                <a:solidFill>
                  <a:schemeClr val="dk1">
                    <a:tint val="75000"/>
                  </a:schemeClr>
                </a:solidFill>
                <a:uFillTx/>
                <a:latin typeface="Calibri"/>
              </a:rPr>
              <a:t>Protopapas</a:t>
            </a:r>
            <a:endParaRPr b="0" lang="en-US" sz="1200" strike="noStrike" u="none">
              <a:solidFill>
                <a:srgbClr val="000000"/>
              </a:solidFill>
              <a:uFillTx/>
              <a:latin typeface="Times New Roman"/>
            </a:endParaRPr>
          </a:p>
        </p:txBody>
      </p:sp>
      <p:sp>
        <p:nvSpPr>
          <p:cNvPr id="1298" name="PlaceHolder 3"/>
          <p:cNvSpPr>
            <a:spLocks noGrp="1"/>
          </p:cNvSpPr>
          <p:nvPr>
            <p:ph type="sldNum" idx="112"/>
          </p:nvPr>
        </p:nvSpPr>
        <p:spPr>
          <a:xfrm>
            <a:off x="8610480" y="6356160"/>
            <a:ext cx="2742840" cy="365400"/>
          </a:xfrm>
          <a:prstGeom prst="rect">
            <a:avLst/>
          </a:prstGeom>
          <a:noFill/>
          <a:ln w="0">
            <a:noFill/>
          </a:ln>
        </p:spPr>
        <p:txBody>
          <a:bodyPr lIns="0" rIns="0" tIns="0" bIns="0" anchor="ctr">
            <a:noAutofit/>
          </a:bodyPr>
          <a:lstStyle>
            <a:lvl1pPr marL="93240" indent="0" algn="r" defTabSz="914400">
              <a:lnSpc>
                <a:spcPct val="100000"/>
              </a:lnSpc>
              <a:buNone/>
              <a:defRPr b="0" lang="en-US" sz="1200" spc="54" strike="noStrike" u="none">
                <a:solidFill>
                  <a:schemeClr val="dk1">
                    <a:tint val="75000"/>
                  </a:schemeClr>
                </a:solidFill>
                <a:uFillTx/>
                <a:latin typeface="Calibri"/>
              </a:defRPr>
            </a:lvl1pPr>
          </a:lstStyle>
          <a:p>
            <a:pPr marL="93240" indent="0" algn="r" defTabSz="914400">
              <a:lnSpc>
                <a:spcPct val="100000"/>
              </a:lnSpc>
              <a:buNone/>
            </a:pPr>
            <a:r>
              <a:rPr b="0" lang="en-US" sz="1200" spc="54" strike="noStrike" u="none">
                <a:solidFill>
                  <a:schemeClr val="dk1">
                    <a:tint val="75000"/>
                  </a:schemeClr>
                </a:solidFill>
                <a:uFillTx/>
                <a:latin typeface="Calibri"/>
              </a:rPr>
              <a:t>67</a:t>
            </a:r>
            <a:endParaRPr b="0" lang="en-US" sz="12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object 2"/>
          <p:cNvSpPr/>
          <p:nvPr/>
        </p:nvSpPr>
        <p:spPr>
          <a:xfrm>
            <a:off x="291960" y="6433560"/>
            <a:ext cx="708480" cy="18324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1100" spc="-20" strike="noStrike" u="none" cap="small">
                <a:solidFill>
                  <a:srgbClr val="7e7e7e"/>
                </a:solidFill>
                <a:uFillTx/>
                <a:latin typeface="Trebuchet MS"/>
              </a:rPr>
              <a:t>Protopapas</a:t>
            </a:r>
            <a:endParaRPr b="0" lang="en-US" sz="1100" strike="noStrike" u="none">
              <a:solidFill>
                <a:srgbClr val="000000"/>
              </a:solidFill>
              <a:uFillTx/>
              <a:latin typeface="Arial"/>
            </a:endParaRPr>
          </a:p>
        </p:txBody>
      </p:sp>
      <p:sp>
        <p:nvSpPr>
          <p:cNvPr id="1300" name="PlaceHolder 1"/>
          <p:cNvSpPr>
            <a:spLocks noGrp="1"/>
          </p:cNvSpPr>
          <p:nvPr>
            <p:ph type="title"/>
          </p:nvPr>
        </p:nvSpPr>
        <p:spPr>
          <a:xfrm>
            <a:off x="838080" y="239400"/>
            <a:ext cx="10515240" cy="687240"/>
          </a:xfrm>
          <a:prstGeom prst="rect">
            <a:avLst/>
          </a:prstGeom>
          <a:noFill/>
          <a:ln w="0">
            <a:noFill/>
          </a:ln>
        </p:spPr>
        <p:txBody>
          <a:bodyPr lIns="0" rIns="0" tIns="16560" bIns="0" anchor="ctr">
            <a:noAutofit/>
          </a:bodyPr>
          <a:p>
            <a:pPr marL="12600" indent="0" defTabSz="914400">
              <a:lnSpc>
                <a:spcPct val="100000"/>
              </a:lnSpc>
              <a:spcBef>
                <a:spcPts val="130"/>
              </a:spcBef>
              <a:buNone/>
            </a:pPr>
            <a:r>
              <a:rPr b="0" lang="en-US" sz="4400" spc="-11"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1301" name="object 4"/>
          <p:cNvSpPr/>
          <p:nvPr/>
        </p:nvSpPr>
        <p:spPr>
          <a:xfrm>
            <a:off x="11708280" y="6478560"/>
            <a:ext cx="203400" cy="19512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1200" spc="45" strike="noStrike" u="none">
                <a:solidFill>
                  <a:srgbClr val="888888"/>
                </a:solidFill>
                <a:uFillTx/>
                <a:latin typeface="Trebuchet MS"/>
              </a:rPr>
              <a:t>68</a:t>
            </a:r>
            <a:endParaRPr b="0" lang="en-US" sz="1200" strike="noStrike" u="none">
              <a:solidFill>
                <a:srgbClr val="000000"/>
              </a:solidFill>
              <a:uFillTx/>
              <a:latin typeface="Arial"/>
            </a:endParaRPr>
          </a:p>
        </p:txBody>
      </p:sp>
      <p:graphicFrame>
        <p:nvGraphicFramePr>
          <p:cNvPr id="1302" name="object 5"/>
          <p:cNvGraphicFramePr/>
          <p:nvPr/>
        </p:nvGraphicFramePr>
        <p:xfrm>
          <a:off x="3547800" y="2760120"/>
          <a:ext cx="8064000" cy="843120"/>
        </p:xfrm>
        <a:graphic>
          <a:graphicData uri="http://schemas.openxmlformats.org/drawingml/2006/table">
            <a:tbl>
              <a:tblPr/>
              <a:tblGrid>
                <a:gridCol w="806400"/>
                <a:gridCol w="806400"/>
                <a:gridCol w="806400"/>
                <a:gridCol w="806400"/>
                <a:gridCol w="806400"/>
                <a:gridCol w="806400"/>
                <a:gridCol w="806400"/>
                <a:gridCol w="806400"/>
                <a:gridCol w="806400"/>
                <a:gridCol w="806400"/>
              </a:tblGrid>
              <a:tr h="843120">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12600" algn="ctr" defTabSz="914400">
                        <a:lnSpc>
                          <a:spcPct val="100000"/>
                        </a:lnSpc>
                      </a:pPr>
                      <a:r>
                        <a:rPr b="0" lang="en-US" sz="1800" spc="-26" strike="noStrike" u="none">
                          <a:solidFill>
                            <a:srgbClr val="ffffff"/>
                          </a:solidFill>
                          <a:uFillTx/>
                          <a:latin typeface="Trebuchet MS"/>
                        </a:rPr>
                        <a:t>1.5</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51640" defTabSz="914400">
                        <a:lnSpc>
                          <a:spcPct val="100000"/>
                        </a:lnSpc>
                      </a:pPr>
                      <a:r>
                        <a:rPr b="0" lang="en-US" sz="1800" spc="-26" strike="noStrike" u="none">
                          <a:solidFill>
                            <a:srgbClr val="ffffff"/>
                          </a:solidFill>
                          <a:uFillTx/>
                          <a:latin typeface="Trebuchet MS"/>
                        </a:rPr>
                        <a:t>2.3</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64240" defTabSz="914400">
                        <a:lnSpc>
                          <a:spcPct val="100000"/>
                        </a:lnSpc>
                      </a:pPr>
                      <a:r>
                        <a:rPr b="0" lang="en-US" sz="1800" spc="-26" strike="noStrike" u="none">
                          <a:solidFill>
                            <a:srgbClr val="ffffff"/>
                          </a:solidFill>
                          <a:uFillTx/>
                          <a:latin typeface="Trebuchet MS"/>
                        </a:rPr>
                        <a:t>3.7</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11520" algn="ctr" defTabSz="914400">
                        <a:lnSpc>
                          <a:spcPct val="100000"/>
                        </a:lnSpc>
                      </a:pPr>
                      <a:r>
                        <a:rPr b="0" lang="en-US" sz="1800" spc="-26" strike="noStrike" u="none">
                          <a:solidFill>
                            <a:srgbClr val="ffffff"/>
                          </a:solidFill>
                          <a:uFillTx/>
                          <a:latin typeface="Trebuchet MS"/>
                        </a:rPr>
                        <a:t>4.1</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56680" defTabSz="914400">
                        <a:lnSpc>
                          <a:spcPct val="100000"/>
                        </a:lnSpc>
                      </a:pPr>
                      <a:r>
                        <a:rPr b="0" lang="en-US" sz="1800" spc="-26" strike="noStrike" u="none">
                          <a:solidFill>
                            <a:srgbClr val="ffffff"/>
                          </a:solidFill>
                          <a:uFillTx/>
                          <a:latin typeface="Trebuchet MS"/>
                        </a:rPr>
                        <a:t>5.6</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50920" defTabSz="914400">
                        <a:lnSpc>
                          <a:spcPct val="100000"/>
                        </a:lnSpc>
                      </a:pPr>
                      <a:r>
                        <a:rPr b="0" lang="en-US" sz="1800" spc="-26" strike="noStrike" u="none">
                          <a:solidFill>
                            <a:srgbClr val="ffffff"/>
                          </a:solidFill>
                          <a:uFillTx/>
                          <a:latin typeface="Trebuchet MS"/>
                        </a:rPr>
                        <a:t>6.8</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67480" defTabSz="914400">
                        <a:lnSpc>
                          <a:spcPct val="100000"/>
                        </a:lnSpc>
                      </a:pPr>
                      <a:r>
                        <a:rPr b="0" lang="en-US" sz="1800" spc="-26" strike="noStrike" u="none">
                          <a:solidFill>
                            <a:srgbClr val="ffffff"/>
                          </a:solidFill>
                          <a:uFillTx/>
                          <a:latin typeface="Trebuchet MS"/>
                        </a:rPr>
                        <a:t>7.9</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53440" defTabSz="914400">
                        <a:lnSpc>
                          <a:spcPct val="100000"/>
                        </a:lnSpc>
                      </a:pPr>
                      <a:r>
                        <a:rPr b="0" lang="en-US" sz="1800" spc="-26" strike="noStrike" u="none">
                          <a:solidFill>
                            <a:srgbClr val="ffffff"/>
                          </a:solidFill>
                          <a:uFillTx/>
                          <a:latin typeface="Trebuchet MS"/>
                        </a:rPr>
                        <a:t>8.4</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57040" defTabSz="914400">
                        <a:lnSpc>
                          <a:spcPct val="100000"/>
                        </a:lnSpc>
                      </a:pPr>
                      <a:r>
                        <a:rPr b="0" lang="en-US" sz="1800" spc="-26" strike="noStrike" u="none">
                          <a:solidFill>
                            <a:srgbClr val="ffffff"/>
                          </a:solidFill>
                          <a:uFillTx/>
                          <a:latin typeface="Trebuchet MS"/>
                        </a:rPr>
                        <a:t>9.2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c>
                  <a:txBody>
                    <a:bodyPr lIns="0" rIns="0" tIns="16200" bIns="0" anchor="t">
                      <a:noAutofit/>
                    </a:bodyPr>
                    <a:p>
                      <a:pPr defTabSz="914400">
                        <a:lnSpc>
                          <a:spcPct val="100000"/>
                        </a:lnSpc>
                        <a:spcBef>
                          <a:spcPts val="130"/>
                        </a:spcBef>
                      </a:pPr>
                      <a:endParaRPr b="0" lang="en-US" sz="1800" strike="noStrike" u="none">
                        <a:solidFill>
                          <a:srgbClr val="ffffff"/>
                        </a:solidFill>
                        <a:uFillTx/>
                        <a:latin typeface="Arial"/>
                      </a:endParaRPr>
                    </a:p>
                    <a:p>
                      <a:pPr marL="217800" defTabSz="914400">
                        <a:lnSpc>
                          <a:spcPct val="100000"/>
                        </a:lnSpc>
                      </a:pPr>
                      <a:r>
                        <a:rPr b="0" lang="en-US" sz="1800" spc="-20" strike="noStrike" u="none">
                          <a:solidFill>
                            <a:srgbClr val="ffffff"/>
                          </a:solidFill>
                          <a:uFillTx/>
                          <a:latin typeface="Trebuchet MS"/>
                        </a:rPr>
                        <a:t>10.2</a:t>
                      </a:r>
                      <a:endParaRPr b="0" lang="en-US" sz="1800" strike="noStrike" u="none">
                        <a:solidFill>
                          <a:srgbClr val="ffffff"/>
                        </a:solidFill>
                        <a:uFillTx/>
                        <a:latin typeface="Arial"/>
                      </a:endParaRPr>
                    </a:p>
                  </a:txBody>
                  <a:tcPr anchor="t">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rgbClr val="4f81bc"/>
                    </a:solidFill>
                  </a:tcPr>
                </a:tc>
              </a:tr>
            </a:tbl>
          </a:graphicData>
        </a:graphic>
      </p:graphicFrame>
      <p:sp>
        <p:nvSpPr>
          <p:cNvPr id="1303" name="object 6"/>
          <p:cNvSpPr/>
          <p:nvPr/>
        </p:nvSpPr>
        <p:spPr>
          <a:xfrm>
            <a:off x="510840" y="822960"/>
            <a:ext cx="7850160" cy="2968920"/>
          </a:xfrm>
          <a:prstGeom prst="rect">
            <a:avLst/>
          </a:prstGeom>
          <a:noFill/>
          <a:ln w="0">
            <a:noFill/>
          </a:ln>
        </p:spPr>
        <p:style>
          <a:lnRef idx="0"/>
          <a:fillRef idx="0"/>
          <a:effectRef idx="0"/>
          <a:fontRef idx="minor"/>
        </p:style>
        <p:txBody>
          <a:bodyPr lIns="0" rIns="0" tIns="16560" bIns="0" anchor="t">
            <a:spAutoFit/>
          </a:bodyPr>
          <a:p>
            <a:pPr marL="3525480" defTabSz="914400">
              <a:lnSpc>
                <a:spcPct val="100000"/>
              </a:lnSpc>
              <a:spcBef>
                <a:spcPts val="130"/>
              </a:spcBef>
            </a:pPr>
            <a:r>
              <a:rPr b="0" lang="en-US" sz="4118" spc="150" strike="noStrike" u="none" baseline="-21000">
                <a:solidFill>
                  <a:schemeClr val="dk1"/>
                </a:solidFill>
                <a:uFillTx/>
                <a:latin typeface="Cambria Math"/>
              </a:rPr>
              <a:t>𝑋</a:t>
            </a:r>
            <a:r>
              <a:rPr b="0" lang="en-US" sz="2000" spc="99" strike="noStrike" u="none">
                <a:solidFill>
                  <a:schemeClr val="dk1"/>
                </a:solidFill>
                <a:uFillTx/>
                <a:latin typeface="Cambria Math"/>
              </a:rPr>
              <a:t>𝐼𝑛𝑡</a:t>
            </a:r>
            <a:r>
              <a:rPr b="0" lang="en-US" sz="2000" spc="99" strike="noStrike" u="none">
                <a:solidFill>
                  <a:schemeClr val="dk1"/>
                </a:solidFill>
                <a:uFillTx/>
                <a:latin typeface="Cambria Math"/>
              </a:rPr>
              <a:t>8</a:t>
            </a:r>
            <a:r>
              <a:rPr b="0" lang="en-US" sz="2000" spc="485" strike="noStrike" u="none">
                <a:solidFill>
                  <a:schemeClr val="dk1"/>
                </a:solidFill>
                <a:uFillTx/>
                <a:latin typeface="Cambria Math"/>
              </a:rPr>
              <a:t> </a:t>
            </a:r>
            <a:r>
              <a:rPr b="0" lang="en-US" sz="4118" strike="noStrike" u="none" baseline="-21000">
                <a:solidFill>
                  <a:schemeClr val="dk1"/>
                </a:solidFill>
                <a:uFillTx/>
                <a:latin typeface="Cambria Math"/>
              </a:rPr>
              <a:t>=</a:t>
            </a:r>
            <a:r>
              <a:rPr b="0" lang="en-US" sz="4118" spc="306" strike="noStrike" u="none" baseline="-21000">
                <a:solidFill>
                  <a:schemeClr val="dk1"/>
                </a:solidFill>
                <a:uFillTx/>
                <a:latin typeface="Cambria Math"/>
              </a:rPr>
              <a:t> </a:t>
            </a:r>
            <a:r>
              <a:rPr b="0" lang="en-US" sz="4118" spc="88" strike="noStrike" u="none" baseline="-21000">
                <a:solidFill>
                  <a:schemeClr val="dk1"/>
                </a:solidFill>
                <a:uFillTx/>
                <a:latin typeface="Cambria Math"/>
              </a:rPr>
              <a:t>𝑟𝑜𝑢𝑛𝑑(𝑐</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𝑋</a:t>
            </a:r>
            <a:r>
              <a:rPr b="0" lang="en-US" sz="2000" spc="60" strike="noStrike" u="none">
                <a:solidFill>
                  <a:schemeClr val="dk1"/>
                </a:solidFill>
                <a:uFillTx/>
                <a:latin typeface="Cambria Math"/>
              </a:rPr>
              <a:t>𝐹𝑃32</a:t>
            </a:r>
            <a:r>
              <a:rPr b="0" lang="en-US" sz="4118" spc="88" strike="noStrike" u="none" baseline="-21000">
                <a:solidFill>
                  <a:schemeClr val="dk1"/>
                </a:solidFill>
                <a:uFillTx/>
                <a:latin typeface="Cambria Math"/>
              </a:rPr>
              <a:t>)</a:t>
            </a:r>
            <a:endParaRPr b="0" lang="en-US" sz="412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spcBef>
                <a:spcPts val="1990"/>
              </a:spcBef>
            </a:pPr>
            <a:endParaRPr b="0" lang="en-US" sz="2000" strike="noStrike" u="none">
              <a:solidFill>
                <a:srgbClr val="000000"/>
              </a:solidFill>
              <a:uFillTx/>
              <a:latin typeface="Arial"/>
            </a:endParaRPr>
          </a:p>
          <a:p>
            <a:pPr marL="38160" defTabSz="914400">
              <a:lnSpc>
                <a:spcPct val="100000"/>
              </a:lnSpc>
            </a:pPr>
            <a:r>
              <a:rPr b="0" lang="en-US" sz="2400" spc="79" strike="noStrike" u="none">
                <a:solidFill>
                  <a:schemeClr val="dk1"/>
                </a:solidFill>
                <a:uFillTx/>
                <a:latin typeface="Trebuchet MS"/>
              </a:rPr>
              <a:t>In</a:t>
            </a:r>
            <a:r>
              <a:rPr b="0" lang="en-US" sz="2400" spc="-34" strike="noStrike" u="none">
                <a:solidFill>
                  <a:schemeClr val="dk1"/>
                </a:solidFill>
                <a:uFillTx/>
                <a:latin typeface="Trebuchet MS"/>
              </a:rPr>
              <a:t> </a:t>
            </a:r>
            <a:r>
              <a:rPr b="0" lang="en-US" sz="2400" strike="noStrike" u="none">
                <a:solidFill>
                  <a:schemeClr val="dk1"/>
                </a:solidFill>
                <a:uFillTx/>
                <a:latin typeface="Trebuchet MS"/>
              </a:rPr>
              <a:t>our</a:t>
            </a:r>
            <a:r>
              <a:rPr b="0" lang="en-US" sz="2400" spc="-71" strike="noStrike" u="none">
                <a:solidFill>
                  <a:schemeClr val="dk1"/>
                </a:solidFill>
                <a:uFillTx/>
                <a:latin typeface="Trebuchet MS"/>
              </a:rPr>
              <a:t> </a:t>
            </a:r>
            <a:r>
              <a:rPr b="0" lang="en-US" sz="2400" spc="-11" strike="noStrike" u="none">
                <a:solidFill>
                  <a:schemeClr val="dk1"/>
                </a:solidFill>
                <a:uFillTx/>
                <a:latin typeface="Trebuchet MS"/>
              </a:rPr>
              <a:t>example,</a:t>
            </a:r>
            <a:endParaRPr b="0" lang="en-US" sz="2400" strike="noStrike" u="none">
              <a:solidFill>
                <a:srgbClr val="000000"/>
              </a:solidFill>
              <a:uFillTx/>
              <a:latin typeface="Arial"/>
            </a:endParaRPr>
          </a:p>
          <a:p>
            <a:pPr defTabSz="914400">
              <a:lnSpc>
                <a:spcPct val="100000"/>
              </a:lnSpc>
              <a:spcBef>
                <a:spcPts val="496"/>
              </a:spcBef>
            </a:pPr>
            <a:endParaRPr b="0" lang="en-US" sz="2400" strike="noStrike" u="none">
              <a:solidFill>
                <a:srgbClr val="000000"/>
              </a:solidFill>
              <a:uFillTx/>
              <a:latin typeface="Arial"/>
            </a:endParaRPr>
          </a:p>
          <a:p>
            <a:pPr marL="1310040" defTabSz="914400">
              <a:lnSpc>
                <a:spcPct val="100000"/>
              </a:lnSpc>
            </a:pPr>
            <a:r>
              <a:rPr b="0" lang="en-US" sz="3600" spc="68" strike="noStrike" u="none" baseline="-20000">
                <a:solidFill>
                  <a:schemeClr val="dk1"/>
                </a:solidFill>
                <a:uFillTx/>
                <a:latin typeface="Cambria Math"/>
              </a:rPr>
              <a:t>𝑋</a:t>
            </a:r>
            <a:r>
              <a:rPr b="0" lang="en-US" sz="1700" spc="45" strike="noStrike" u="none">
                <a:solidFill>
                  <a:schemeClr val="dk1"/>
                </a:solidFill>
                <a:uFillTx/>
                <a:latin typeface="Cambria Math"/>
              </a:rPr>
              <a:t>𝐹𝑃</a:t>
            </a:r>
            <a:r>
              <a:rPr b="0" lang="en-US" sz="1700" spc="45" strike="noStrike" u="none">
                <a:solidFill>
                  <a:schemeClr val="dk1"/>
                </a:solidFill>
                <a:uFillTx/>
                <a:latin typeface="Cambria Math"/>
              </a:rPr>
              <a:t>32</a:t>
            </a:r>
            <a:endParaRPr b="0" lang="en-US" sz="1700" strike="noStrike" u="none">
              <a:solidFill>
                <a:srgbClr val="000000"/>
              </a:solidFill>
              <a:uFillTx/>
              <a:latin typeface="Arial"/>
            </a:endParaRPr>
          </a:p>
        </p:txBody>
      </p:sp>
      <p:pic>
        <p:nvPicPr>
          <p:cNvPr id="1304" name="object 7" descr=""/>
          <p:cNvPicPr/>
          <p:nvPr/>
        </p:nvPicPr>
        <p:blipFill>
          <a:blip r:embed="rId1"/>
          <a:stretch/>
        </p:blipFill>
        <p:spPr>
          <a:xfrm>
            <a:off x="2552760" y="3095640"/>
            <a:ext cx="1128240" cy="261720"/>
          </a:xfrm>
          <a:prstGeom prst="rect">
            <a:avLst/>
          </a:prstGeom>
          <a:noFill/>
          <a:ln w="0">
            <a:noFill/>
          </a:ln>
        </p:spPr>
      </p:pic>
      <p:sp>
        <p:nvSpPr>
          <p:cNvPr id="1305" name="object 8"/>
          <p:cNvSpPr/>
          <p:nvPr/>
        </p:nvSpPr>
        <p:spPr>
          <a:xfrm>
            <a:off x="2605320" y="3167280"/>
            <a:ext cx="950760" cy="75960"/>
          </a:xfrm>
          <a:custGeom>
            <a:avLst/>
            <a:gdLst>
              <a:gd name="textAreaLeft" fmla="*/ 0 w 950760"/>
              <a:gd name="textAreaRight" fmla="*/ 951120 w 950760"/>
              <a:gd name="textAreaTop" fmla="*/ 0 h 75960"/>
              <a:gd name="textAreaBottom" fmla="*/ 76320 h 75960"/>
            </a:gdLst>
            <a:ahLst/>
            <a:rect l="textAreaLeft" t="textAreaTop" r="textAreaRight" b="textAreaBottom"/>
            <a:pathLst>
              <a:path w="951229" h="76200">
                <a:moveTo>
                  <a:pt x="874902" y="0"/>
                </a:moveTo>
                <a:lnTo>
                  <a:pt x="874902" y="76200"/>
                </a:lnTo>
                <a:lnTo>
                  <a:pt x="925702" y="50800"/>
                </a:lnTo>
                <a:lnTo>
                  <a:pt x="887602" y="50800"/>
                </a:lnTo>
                <a:lnTo>
                  <a:pt x="887602" y="25400"/>
                </a:lnTo>
                <a:lnTo>
                  <a:pt x="925702" y="25400"/>
                </a:lnTo>
                <a:lnTo>
                  <a:pt x="874902" y="0"/>
                </a:lnTo>
                <a:close/>
              </a:path>
              <a:path w="951229" h="76200">
                <a:moveTo>
                  <a:pt x="874902" y="25400"/>
                </a:moveTo>
                <a:lnTo>
                  <a:pt x="0" y="25400"/>
                </a:lnTo>
                <a:lnTo>
                  <a:pt x="0" y="50800"/>
                </a:lnTo>
                <a:lnTo>
                  <a:pt x="874902" y="50800"/>
                </a:lnTo>
                <a:lnTo>
                  <a:pt x="874902" y="25400"/>
                </a:lnTo>
                <a:close/>
              </a:path>
              <a:path w="951229" h="76200">
                <a:moveTo>
                  <a:pt x="925702" y="25400"/>
                </a:moveTo>
                <a:lnTo>
                  <a:pt x="887602" y="25400"/>
                </a:lnTo>
                <a:lnTo>
                  <a:pt x="887602" y="50800"/>
                </a:lnTo>
                <a:lnTo>
                  <a:pt x="925702" y="50800"/>
                </a:lnTo>
                <a:lnTo>
                  <a:pt x="951102" y="38100"/>
                </a:lnTo>
                <a:lnTo>
                  <a:pt x="925702" y="2540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06" name="object 9"/>
          <p:cNvSpPr/>
          <p:nvPr/>
        </p:nvSpPr>
        <p:spPr>
          <a:xfrm>
            <a:off x="1783080" y="4183560"/>
            <a:ext cx="891360" cy="710280"/>
          </a:xfrm>
          <a:prstGeom prst="rect">
            <a:avLst/>
          </a:prstGeom>
          <a:noFill/>
          <a:ln w="0">
            <a:noFill/>
          </a:ln>
        </p:spPr>
        <p:style>
          <a:lnRef idx="0"/>
          <a:fillRef idx="0"/>
          <a:effectRef idx="0"/>
          <a:fontRef idx="minor"/>
        </p:style>
        <p:txBody>
          <a:bodyPr lIns="0" rIns="0" tIns="16560" bIns="0" anchor="t">
            <a:spAutoFit/>
          </a:bodyPr>
          <a:p>
            <a:pPr marL="38160" defTabSz="914400">
              <a:lnSpc>
                <a:spcPct val="100000"/>
              </a:lnSpc>
              <a:spcBef>
                <a:spcPts val="130"/>
              </a:spcBef>
            </a:pPr>
            <a:r>
              <a:rPr b="0" lang="en-US" sz="4118" spc="113" strike="noStrike" u="none" baseline="-21000">
                <a:solidFill>
                  <a:schemeClr val="dk1"/>
                </a:solidFill>
                <a:uFillTx/>
                <a:latin typeface="Cambria Math"/>
              </a:rPr>
              <a:t>𝑐</a:t>
            </a:r>
            <a:r>
              <a:rPr b="0" lang="en-US" sz="2000" spc="74" strike="noStrike" u="none">
                <a:solidFill>
                  <a:schemeClr val="dk1"/>
                </a:solidFill>
                <a:uFillTx/>
                <a:latin typeface="Cambria Math"/>
              </a:rPr>
              <a:t>𝐹𝑃</a:t>
            </a:r>
            <a:r>
              <a:rPr b="0" lang="en-US" sz="2000" spc="74" strike="noStrike" u="none">
                <a:solidFill>
                  <a:schemeClr val="dk1"/>
                </a:solidFill>
                <a:uFillTx/>
                <a:latin typeface="Cambria Math"/>
              </a:rPr>
              <a:t>32</a:t>
            </a:r>
            <a:endParaRPr b="0" lang="en-US" sz="2000" strike="noStrike" u="none">
              <a:solidFill>
                <a:srgbClr val="000000"/>
              </a:solidFill>
              <a:uFillTx/>
              <a:latin typeface="Arial"/>
            </a:endParaRPr>
          </a:p>
        </p:txBody>
      </p:sp>
      <p:sp>
        <p:nvSpPr>
          <p:cNvPr id="1307" name="object 10"/>
          <p:cNvSpPr/>
          <p:nvPr/>
        </p:nvSpPr>
        <p:spPr>
          <a:xfrm>
            <a:off x="2813040" y="4313880"/>
            <a:ext cx="28908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1308" name="object 11"/>
          <p:cNvSpPr/>
          <p:nvPr/>
        </p:nvSpPr>
        <p:spPr>
          <a:xfrm>
            <a:off x="3248280" y="4559040"/>
            <a:ext cx="1980720" cy="18720"/>
          </a:xfrm>
          <a:custGeom>
            <a:avLst/>
            <a:gdLst>
              <a:gd name="textAreaLeft" fmla="*/ 0 w 1980720"/>
              <a:gd name="textAreaRight" fmla="*/ 1981080 w 1980720"/>
              <a:gd name="textAreaTop" fmla="*/ 0 h 18720"/>
              <a:gd name="textAreaBottom" fmla="*/ 19080 h 18720"/>
            </a:gdLst>
            <a:ahLst/>
            <a:rect l="textAreaLeft" t="textAreaTop" r="textAreaRight" b="textAreaBottom"/>
            <a:pathLst>
              <a:path w="1981200" h="19050">
                <a:moveTo>
                  <a:pt x="1981199" y="0"/>
                </a:moveTo>
                <a:lnTo>
                  <a:pt x="0" y="0"/>
                </a:lnTo>
                <a:lnTo>
                  <a:pt x="0" y="19049"/>
                </a:lnTo>
                <a:lnTo>
                  <a:pt x="1981199" y="19049"/>
                </a:lnTo>
                <a:lnTo>
                  <a:pt x="1981199"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09" name="object 12"/>
          <p:cNvSpPr/>
          <p:nvPr/>
        </p:nvSpPr>
        <p:spPr>
          <a:xfrm>
            <a:off x="4002480" y="4200840"/>
            <a:ext cx="482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4" strike="noStrike" u="none">
                <a:solidFill>
                  <a:schemeClr val="dk1"/>
                </a:solidFill>
                <a:uFillTx/>
                <a:latin typeface="Cambria Math"/>
              </a:rPr>
              <a:t>127</a:t>
            </a:r>
            <a:endParaRPr b="0" lang="en-US" sz="2000" strike="noStrike" u="none">
              <a:solidFill>
                <a:srgbClr val="000000"/>
              </a:solidFill>
              <a:uFillTx/>
              <a:latin typeface="Arial"/>
            </a:endParaRPr>
          </a:p>
        </p:txBody>
      </p:sp>
      <p:sp>
        <p:nvSpPr>
          <p:cNvPr id="1310" name="object 13"/>
          <p:cNvSpPr/>
          <p:nvPr/>
        </p:nvSpPr>
        <p:spPr>
          <a:xfrm>
            <a:off x="4278960" y="4659480"/>
            <a:ext cx="926640" cy="237600"/>
          </a:xfrm>
          <a:custGeom>
            <a:avLst/>
            <a:gdLst>
              <a:gd name="textAreaLeft" fmla="*/ 0 w 926640"/>
              <a:gd name="textAreaRight" fmla="*/ 927000 w 926640"/>
              <a:gd name="textAreaTop" fmla="*/ 0 h 237600"/>
              <a:gd name="textAreaBottom" fmla="*/ 237960 h 237600"/>
            </a:gdLst>
            <a:ahLst/>
            <a:rect l="textAreaLeft" t="textAreaTop" r="textAreaRight" b="textAreaBottom"/>
            <a:pathLst>
              <a:path w="927100" h="238125">
                <a:moveTo>
                  <a:pt x="850773" y="0"/>
                </a:moveTo>
                <a:lnTo>
                  <a:pt x="847470" y="9652"/>
                </a:lnTo>
                <a:lnTo>
                  <a:pt x="861206" y="15599"/>
                </a:lnTo>
                <a:lnTo>
                  <a:pt x="873061" y="23891"/>
                </a:lnTo>
                <a:lnTo>
                  <a:pt x="897179" y="62277"/>
                </a:lnTo>
                <a:lnTo>
                  <a:pt x="904108" y="97287"/>
                </a:lnTo>
                <a:lnTo>
                  <a:pt x="904140" y="97520"/>
                </a:lnTo>
                <a:lnTo>
                  <a:pt x="904120" y="138884"/>
                </a:lnTo>
                <a:lnTo>
                  <a:pt x="890904" y="190373"/>
                </a:lnTo>
                <a:lnTo>
                  <a:pt x="861401" y="222448"/>
                </a:lnTo>
                <a:lnTo>
                  <a:pt x="847851" y="228473"/>
                </a:lnTo>
                <a:lnTo>
                  <a:pt x="850773" y="238125"/>
                </a:lnTo>
                <a:lnTo>
                  <a:pt x="896278" y="211085"/>
                </a:lnTo>
                <a:lnTo>
                  <a:pt x="921845" y="161226"/>
                </a:lnTo>
                <a:lnTo>
                  <a:pt x="926718" y="119126"/>
                </a:lnTo>
                <a:lnTo>
                  <a:pt x="925515" y="97520"/>
                </a:lnTo>
                <a:lnTo>
                  <a:pt x="915735" y="58564"/>
                </a:lnTo>
                <a:lnTo>
                  <a:pt x="883253" y="15208"/>
                </a:lnTo>
                <a:lnTo>
                  <a:pt x="868084" y="6187"/>
                </a:lnTo>
                <a:lnTo>
                  <a:pt x="850773" y="0"/>
                </a:lnTo>
                <a:close/>
              </a:path>
              <a:path w="927100" h="238125">
                <a:moveTo>
                  <a:pt x="75945" y="0"/>
                </a:moveTo>
                <a:lnTo>
                  <a:pt x="30565" y="27039"/>
                </a:lnTo>
                <a:lnTo>
                  <a:pt x="4937" y="77104"/>
                </a:lnTo>
                <a:lnTo>
                  <a:pt x="71" y="117856"/>
                </a:lnTo>
                <a:lnTo>
                  <a:pt x="0" y="119126"/>
                </a:lnTo>
                <a:lnTo>
                  <a:pt x="4873" y="161226"/>
                </a:lnTo>
                <a:lnTo>
                  <a:pt x="19557" y="196469"/>
                </a:lnTo>
                <a:lnTo>
                  <a:pt x="58634" y="231937"/>
                </a:lnTo>
                <a:lnTo>
                  <a:pt x="75945" y="238125"/>
                </a:lnTo>
                <a:lnTo>
                  <a:pt x="78993" y="228473"/>
                </a:lnTo>
                <a:lnTo>
                  <a:pt x="65424" y="222448"/>
                </a:lnTo>
                <a:lnTo>
                  <a:pt x="53689" y="214090"/>
                </a:lnTo>
                <a:lnTo>
                  <a:pt x="29646" y="175131"/>
                </a:lnTo>
                <a:lnTo>
                  <a:pt x="21770" y="119126"/>
                </a:lnTo>
                <a:lnTo>
                  <a:pt x="21716" y="117856"/>
                </a:lnTo>
                <a:lnTo>
                  <a:pt x="25241" y="78994"/>
                </a:lnTo>
                <a:lnTo>
                  <a:pt x="43834" y="34494"/>
                </a:lnTo>
                <a:lnTo>
                  <a:pt x="79375" y="9652"/>
                </a:lnTo>
                <a:lnTo>
                  <a:pt x="75945"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11" name="object 14"/>
          <p:cNvSpPr/>
          <p:nvPr/>
        </p:nvSpPr>
        <p:spPr>
          <a:xfrm>
            <a:off x="3211920" y="4588560"/>
            <a:ext cx="1937520" cy="697680"/>
          </a:xfrm>
          <a:prstGeom prst="rect">
            <a:avLst/>
          </a:prstGeom>
          <a:noFill/>
          <a:ln w="0">
            <a:noFill/>
          </a:ln>
        </p:spPr>
        <p:style>
          <a:lnRef idx="0"/>
          <a:fillRef idx="0"/>
          <a:effectRef idx="0"/>
          <a:fontRef idx="minor"/>
        </p:style>
        <p:txBody>
          <a:bodyPr lIns="0" rIns="0" tIns="15840" bIns="0" anchor="t">
            <a:spAutoFit/>
          </a:bodyPr>
          <a:p>
            <a:pPr marL="38160" defTabSz="914400">
              <a:lnSpc>
                <a:spcPct val="100000"/>
              </a:lnSpc>
              <a:spcBef>
                <a:spcPts val="125"/>
              </a:spcBef>
            </a:pPr>
            <a:r>
              <a:rPr b="0" lang="en-US" sz="2000" spc="139" strike="noStrike" u="none">
                <a:solidFill>
                  <a:schemeClr val="dk1"/>
                </a:solidFill>
                <a:uFillTx/>
                <a:latin typeface="Cambria Math"/>
              </a:rPr>
              <a:t>𝑎𝑏𝑠𝑚𝑎𝑥</a:t>
            </a:r>
            <a:r>
              <a:rPr b="0" lang="en-US" sz="2000" spc="490" strike="noStrike" u="none">
                <a:solidFill>
                  <a:schemeClr val="dk1"/>
                </a:solidFill>
                <a:uFillTx/>
                <a:latin typeface="Cambria Math"/>
              </a:rPr>
              <a:t> </a:t>
            </a:r>
            <a:r>
              <a:rPr b="0" lang="en-US" sz="2000" spc="119" strike="noStrike" u="none">
                <a:solidFill>
                  <a:schemeClr val="dk1"/>
                </a:solidFill>
                <a:uFillTx/>
                <a:latin typeface="Cambria Math"/>
              </a:rPr>
              <a:t>𝑋</a:t>
            </a:r>
            <a:r>
              <a:rPr b="0" lang="en-US" sz="2468" spc="179" strike="noStrike" u="none" baseline="20000">
                <a:solidFill>
                  <a:schemeClr val="dk1"/>
                </a:solidFill>
                <a:uFillTx/>
                <a:latin typeface="Cambria Math"/>
              </a:rPr>
              <a:t>𝐹𝑃</a:t>
            </a:r>
            <a:r>
              <a:rPr b="0" lang="en-US" sz="2468" spc="179" strike="noStrike" u="none" baseline="20000">
                <a:solidFill>
                  <a:schemeClr val="dk1"/>
                </a:solidFill>
                <a:uFillTx/>
                <a:latin typeface="Cambria Math"/>
              </a:rPr>
              <a:t>32</a:t>
            </a:r>
            <a:endParaRPr b="0" lang="en-US" sz="2470" strike="noStrike" u="none">
              <a:solidFill>
                <a:srgbClr val="000000"/>
              </a:solidFill>
              <a:uFillTx/>
              <a:latin typeface="Arial"/>
            </a:endParaRPr>
          </a:p>
        </p:txBody>
      </p:sp>
      <p:sp>
        <p:nvSpPr>
          <p:cNvPr id="1312" name="object 15"/>
          <p:cNvSpPr/>
          <p:nvPr/>
        </p:nvSpPr>
        <p:spPr>
          <a:xfrm>
            <a:off x="5468760" y="4313880"/>
            <a:ext cx="28908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pc="-51" strike="noStrike" u="none">
                <a:solidFill>
                  <a:schemeClr val="dk1"/>
                </a:solidFill>
                <a:uFillTx/>
                <a:latin typeface="Cambria Math"/>
              </a:rPr>
              <a:t>=</a:t>
            </a:r>
            <a:endParaRPr b="0" lang="en-US" sz="2750" strike="noStrike" u="none">
              <a:solidFill>
                <a:srgbClr val="000000"/>
              </a:solidFill>
              <a:uFillTx/>
              <a:latin typeface="Arial"/>
            </a:endParaRPr>
          </a:p>
        </p:txBody>
      </p:sp>
      <p:sp>
        <p:nvSpPr>
          <p:cNvPr id="1313" name="object 16"/>
          <p:cNvSpPr/>
          <p:nvPr/>
        </p:nvSpPr>
        <p:spPr>
          <a:xfrm>
            <a:off x="5905800" y="4559040"/>
            <a:ext cx="504360" cy="18720"/>
          </a:xfrm>
          <a:custGeom>
            <a:avLst/>
            <a:gdLst>
              <a:gd name="textAreaLeft" fmla="*/ 0 w 504360"/>
              <a:gd name="textAreaRight" fmla="*/ 504720 w 504360"/>
              <a:gd name="textAreaTop" fmla="*/ 0 h 18720"/>
              <a:gd name="textAreaBottom" fmla="*/ 19080 h 18720"/>
            </a:gdLst>
            <a:ahLst/>
            <a:rect l="textAreaLeft" t="textAreaTop" r="textAreaRight" b="textAreaBottom"/>
            <a:pathLst>
              <a:path w="504825" h="19050">
                <a:moveTo>
                  <a:pt x="504825" y="0"/>
                </a:moveTo>
                <a:lnTo>
                  <a:pt x="0" y="0"/>
                </a:lnTo>
                <a:lnTo>
                  <a:pt x="0" y="19049"/>
                </a:lnTo>
                <a:lnTo>
                  <a:pt x="504825" y="19049"/>
                </a:lnTo>
                <a:lnTo>
                  <a:pt x="504825" y="0"/>
                </a:lnTo>
                <a:close/>
              </a:path>
            </a:pathLst>
          </a:custGeom>
          <a:solidFill>
            <a:srgbClr val="000000"/>
          </a:solidFill>
          <a:ln w="0">
            <a:noFill/>
          </a:ln>
        </p:spPr>
        <p:style>
          <a:lnRef idx="0"/>
          <a:fillRef idx="0"/>
          <a:effectRef idx="0"/>
          <a:fontRef idx="minor"/>
        </p:style>
        <p:txBody>
          <a:bodyPr lIns="0" rIns="0" tIns="0" bIns="0" anchor="t">
            <a:noAutofit/>
          </a:bodyPr>
          <a:p>
            <a:pPr defTabSz="914400">
              <a:lnSpc>
                <a:spcPct val="100000"/>
              </a:lnSpc>
            </a:pPr>
            <a:endParaRPr b="0" lang="en-US" sz="1800" strike="noStrike" u="none">
              <a:solidFill>
                <a:schemeClr val="dk1"/>
              </a:solidFill>
              <a:uFillTx/>
              <a:latin typeface="Calibri"/>
            </a:endParaRPr>
          </a:p>
        </p:txBody>
      </p:sp>
      <p:sp>
        <p:nvSpPr>
          <p:cNvPr id="1314" name="object 17"/>
          <p:cNvSpPr/>
          <p:nvPr/>
        </p:nvSpPr>
        <p:spPr>
          <a:xfrm>
            <a:off x="5920200" y="4200840"/>
            <a:ext cx="48276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54" strike="noStrike" u="none">
                <a:solidFill>
                  <a:schemeClr val="dk1"/>
                </a:solidFill>
                <a:uFillTx/>
                <a:latin typeface="Cambria Math"/>
              </a:rPr>
              <a:t>127</a:t>
            </a:r>
            <a:endParaRPr b="0" lang="en-US" sz="2000" strike="noStrike" u="none">
              <a:solidFill>
                <a:srgbClr val="000000"/>
              </a:solidFill>
              <a:uFillTx/>
              <a:latin typeface="Arial"/>
            </a:endParaRPr>
          </a:p>
        </p:txBody>
      </p:sp>
      <p:sp>
        <p:nvSpPr>
          <p:cNvPr id="1315" name="object 18"/>
          <p:cNvSpPr/>
          <p:nvPr/>
        </p:nvSpPr>
        <p:spPr>
          <a:xfrm>
            <a:off x="5893200" y="4588560"/>
            <a:ext cx="529920" cy="320400"/>
          </a:xfrm>
          <a:prstGeom prst="rect">
            <a:avLst/>
          </a:prstGeom>
          <a:noFill/>
          <a:ln w="0">
            <a:noFill/>
          </a:ln>
        </p:spPr>
        <p:style>
          <a:lnRef idx="0"/>
          <a:fillRef idx="0"/>
          <a:effectRef idx="0"/>
          <a:fontRef idx="minor"/>
        </p:style>
        <p:txBody>
          <a:bodyPr lIns="0" rIns="0" tIns="15840" bIns="0" anchor="t">
            <a:spAutoFit/>
          </a:bodyPr>
          <a:p>
            <a:pPr marL="12600" defTabSz="914400">
              <a:lnSpc>
                <a:spcPct val="100000"/>
              </a:lnSpc>
              <a:spcBef>
                <a:spcPts val="125"/>
              </a:spcBef>
            </a:pPr>
            <a:r>
              <a:rPr b="0" lang="en-US" sz="2000" spc="-20" strike="noStrike" u="none">
                <a:solidFill>
                  <a:schemeClr val="dk1"/>
                </a:solidFill>
                <a:uFillTx/>
                <a:latin typeface="Cambria Math"/>
              </a:rPr>
              <a:t>10.2</a:t>
            </a:r>
            <a:endParaRPr b="0" lang="en-US" sz="2000" strike="noStrike" u="none">
              <a:solidFill>
                <a:srgbClr val="000000"/>
              </a:solidFill>
              <a:uFillTx/>
              <a:latin typeface="Arial"/>
            </a:endParaRPr>
          </a:p>
        </p:txBody>
      </p:sp>
      <p:sp>
        <p:nvSpPr>
          <p:cNvPr id="1316" name="object 19"/>
          <p:cNvSpPr/>
          <p:nvPr/>
        </p:nvSpPr>
        <p:spPr>
          <a:xfrm>
            <a:off x="6618600" y="4307760"/>
            <a:ext cx="1643040" cy="435240"/>
          </a:xfrm>
          <a:prstGeom prst="rect">
            <a:avLst/>
          </a:prstGeom>
          <a:noFill/>
          <a:ln w="0">
            <a:noFill/>
          </a:ln>
        </p:spPr>
        <p:style>
          <a:lnRef idx="0"/>
          <a:fillRef idx="0"/>
          <a:effectRef idx="0"/>
          <a:fontRef idx="minor"/>
        </p:style>
        <p:txBody>
          <a:bodyPr lIns="0" rIns="0" tIns="16560" bIns="0" anchor="t">
            <a:spAutoFit/>
          </a:bodyPr>
          <a:p>
            <a:pPr marL="12600" defTabSz="914400">
              <a:lnSpc>
                <a:spcPct val="100000"/>
              </a:lnSpc>
              <a:spcBef>
                <a:spcPts val="130"/>
              </a:spcBef>
            </a:pPr>
            <a:r>
              <a:rPr b="0" lang="en-US" sz="2750" strike="noStrike" u="none">
                <a:solidFill>
                  <a:schemeClr val="dk1"/>
                </a:solidFill>
                <a:uFillTx/>
                <a:latin typeface="Cambria Math"/>
              </a:rPr>
              <a:t>=</a:t>
            </a:r>
            <a:r>
              <a:rPr b="0" lang="en-US" sz="2750" spc="204" strike="noStrike" u="none">
                <a:solidFill>
                  <a:schemeClr val="dk1"/>
                </a:solidFill>
                <a:uFillTx/>
                <a:latin typeface="Cambria Math"/>
              </a:rPr>
              <a:t> </a:t>
            </a:r>
            <a:r>
              <a:rPr b="0" lang="en-US" sz="2750" spc="-11" strike="noStrike" u="none">
                <a:solidFill>
                  <a:schemeClr val="dk1"/>
                </a:solidFill>
                <a:uFillTx/>
                <a:latin typeface="Cambria Math"/>
              </a:rPr>
              <a:t>12.4509</a:t>
            </a:r>
            <a:endParaRPr b="0" lang="en-US" sz="2750" strike="noStrike" u="none">
              <a:solidFill>
                <a:srgbClr val="000000"/>
              </a:solidFill>
              <a:uFillTx/>
              <a:latin typeface="Arial"/>
            </a:endParaRPr>
          </a:p>
        </p:txBody>
      </p:sp>
      <p:sp>
        <p:nvSpPr>
          <p:cNvPr id="1317" name="object 20"/>
          <p:cNvSpPr/>
          <p:nvPr/>
        </p:nvSpPr>
        <p:spPr>
          <a:xfrm>
            <a:off x="2350440" y="5736600"/>
            <a:ext cx="7502760" cy="1116000"/>
          </a:xfrm>
          <a:prstGeom prst="rect">
            <a:avLst/>
          </a:prstGeom>
          <a:noFill/>
          <a:ln w="0">
            <a:noFill/>
          </a:ln>
        </p:spPr>
        <p:style>
          <a:lnRef idx="0"/>
          <a:fillRef idx="0"/>
          <a:effectRef idx="0"/>
          <a:fontRef idx="minor"/>
        </p:style>
        <p:txBody>
          <a:bodyPr lIns="0" rIns="0" tIns="12600" bIns="0" anchor="t">
            <a:spAutoFit/>
          </a:bodyPr>
          <a:p>
            <a:pPr algn="ctr" defTabSz="914400">
              <a:lnSpc>
                <a:spcPct val="100000"/>
              </a:lnSpc>
              <a:spcBef>
                <a:spcPts val="99"/>
              </a:spcBef>
            </a:pPr>
            <a:r>
              <a:rPr b="0" lang="en-US" sz="2400" spc="-45" strike="noStrike" u="none">
                <a:solidFill>
                  <a:schemeClr val="dk1"/>
                </a:solidFill>
                <a:uFillTx/>
                <a:latin typeface="Trebuchet MS"/>
              </a:rPr>
              <a:t>Now,</a:t>
            </a:r>
            <a:r>
              <a:rPr b="0" lang="en-US" sz="2400" spc="-111" strike="noStrike" u="none">
                <a:solidFill>
                  <a:schemeClr val="dk1"/>
                </a:solidFill>
                <a:uFillTx/>
                <a:latin typeface="Trebuchet MS"/>
              </a:rPr>
              <a:t> </a:t>
            </a:r>
            <a:r>
              <a:rPr b="0" lang="en-US" sz="2400" spc="-34" strike="noStrike" u="none">
                <a:solidFill>
                  <a:schemeClr val="dk1"/>
                </a:solidFill>
                <a:uFillTx/>
                <a:latin typeface="Trebuchet MS"/>
              </a:rPr>
              <a:t>we</a:t>
            </a:r>
            <a:r>
              <a:rPr b="0" lang="en-US" sz="2400" spc="-136" strike="noStrike" u="none">
                <a:solidFill>
                  <a:schemeClr val="dk1"/>
                </a:solidFill>
                <a:uFillTx/>
                <a:latin typeface="Trebuchet MS"/>
              </a:rPr>
              <a:t> </a:t>
            </a:r>
            <a:r>
              <a:rPr b="0" lang="en-US" sz="2400" spc="91" strike="noStrike" u="none">
                <a:solidFill>
                  <a:schemeClr val="dk1"/>
                </a:solidFill>
                <a:uFillTx/>
                <a:latin typeface="Trebuchet MS"/>
              </a:rPr>
              <a:t>combine</a:t>
            </a:r>
            <a:r>
              <a:rPr b="0" lang="en-US" sz="2400" spc="-136" strike="noStrike" u="none">
                <a:solidFill>
                  <a:schemeClr val="dk1"/>
                </a:solidFill>
                <a:uFillTx/>
                <a:latin typeface="Trebuchet MS"/>
              </a:rPr>
              <a:t> </a:t>
            </a:r>
            <a:r>
              <a:rPr b="0" lang="en-US" sz="2400" strike="noStrike" u="none">
                <a:solidFill>
                  <a:schemeClr val="dk1"/>
                </a:solidFill>
                <a:uFillTx/>
                <a:latin typeface="Trebuchet MS"/>
              </a:rPr>
              <a:t>the</a:t>
            </a:r>
            <a:r>
              <a:rPr b="0" lang="en-US" sz="2400" spc="-54" strike="noStrike" u="none">
                <a:solidFill>
                  <a:schemeClr val="dk1"/>
                </a:solidFill>
                <a:uFillTx/>
                <a:latin typeface="Trebuchet MS"/>
              </a:rPr>
              <a:t> </a:t>
            </a:r>
            <a:r>
              <a:rPr b="0" lang="en-US" sz="2400" spc="60" strike="noStrike" u="none">
                <a:solidFill>
                  <a:schemeClr val="dk1"/>
                </a:solidFill>
                <a:uFillTx/>
                <a:latin typeface="Trebuchet MS"/>
              </a:rPr>
              <a:t>formula</a:t>
            </a:r>
            <a:r>
              <a:rPr b="0" lang="en-US" sz="2400" spc="-91" strike="noStrike" u="none">
                <a:solidFill>
                  <a:schemeClr val="dk1"/>
                </a:solidFill>
                <a:uFillTx/>
                <a:latin typeface="Trebuchet MS"/>
              </a:rPr>
              <a:t> </a:t>
            </a:r>
            <a:r>
              <a:rPr b="0" lang="en-US" sz="2400" spc="113" strike="noStrike" u="none">
                <a:solidFill>
                  <a:schemeClr val="dk1"/>
                </a:solidFill>
                <a:uFillTx/>
                <a:latin typeface="Trebuchet MS"/>
              </a:rPr>
              <a:t>and</a:t>
            </a:r>
            <a:r>
              <a:rPr b="0" lang="en-US" sz="2400" spc="-99" strike="noStrike" u="none">
                <a:solidFill>
                  <a:schemeClr val="dk1"/>
                </a:solidFill>
                <a:uFillTx/>
                <a:latin typeface="Trebuchet MS"/>
              </a:rPr>
              <a:t> </a:t>
            </a:r>
            <a:r>
              <a:rPr b="0" lang="en-US" sz="2400" strike="noStrike" u="none">
                <a:solidFill>
                  <a:schemeClr val="dk1"/>
                </a:solidFill>
                <a:uFillTx/>
                <a:latin typeface="Trebuchet MS"/>
              </a:rPr>
              <a:t>the</a:t>
            </a:r>
            <a:r>
              <a:rPr b="0" lang="en-US" sz="2400" spc="-136" strike="noStrike" u="none">
                <a:solidFill>
                  <a:schemeClr val="dk1"/>
                </a:solidFill>
                <a:uFillTx/>
                <a:latin typeface="Trebuchet MS"/>
              </a:rPr>
              <a:t> </a:t>
            </a:r>
            <a:r>
              <a:rPr b="0" lang="en-US" sz="2400" spc="79" strike="noStrike" u="none">
                <a:solidFill>
                  <a:schemeClr val="dk1"/>
                </a:solidFill>
                <a:uFillTx/>
                <a:latin typeface="Trebuchet MS"/>
              </a:rPr>
              <a:t>values</a:t>
            </a:r>
            <a:r>
              <a:rPr b="0" lang="en-US" sz="2400" spc="-71" strike="noStrike" u="none">
                <a:solidFill>
                  <a:schemeClr val="dk1"/>
                </a:solidFill>
                <a:uFillTx/>
                <a:latin typeface="Trebuchet MS"/>
              </a:rPr>
              <a:t> </a:t>
            </a:r>
            <a:r>
              <a:rPr b="0" lang="en-US" sz="2400" strike="noStrike" u="none">
                <a:solidFill>
                  <a:schemeClr val="dk1"/>
                </a:solidFill>
                <a:uFillTx/>
                <a:latin typeface="Trebuchet MS"/>
              </a:rPr>
              <a:t>that</a:t>
            </a:r>
            <a:r>
              <a:rPr b="0" lang="en-US" sz="2400" spc="-113" strike="noStrike" u="none">
                <a:solidFill>
                  <a:schemeClr val="dk1"/>
                </a:solidFill>
                <a:uFillTx/>
                <a:latin typeface="Trebuchet MS"/>
              </a:rPr>
              <a:t> </a:t>
            </a:r>
            <a:r>
              <a:rPr b="0" lang="en-US" sz="2400" spc="-26" strike="noStrike" u="none">
                <a:solidFill>
                  <a:schemeClr val="dk1"/>
                </a:solidFill>
                <a:uFillTx/>
                <a:latin typeface="Trebuchet MS"/>
              </a:rPr>
              <a:t>we</a:t>
            </a:r>
            <a:endParaRPr b="0" lang="en-US" sz="2400" strike="noStrike" u="none">
              <a:solidFill>
                <a:srgbClr val="000000"/>
              </a:solidFill>
              <a:uFillTx/>
              <a:latin typeface="Arial"/>
            </a:endParaRPr>
          </a:p>
          <a:p>
            <a:pPr algn="ctr" defTabSz="914400">
              <a:lnSpc>
                <a:spcPct val="100000"/>
              </a:lnSpc>
              <a:spcBef>
                <a:spcPts val="51"/>
              </a:spcBef>
            </a:pPr>
            <a:r>
              <a:rPr b="0" lang="en-US" sz="2400" spc="34" strike="noStrike" u="none">
                <a:solidFill>
                  <a:schemeClr val="dk1"/>
                </a:solidFill>
                <a:uFillTx/>
                <a:latin typeface="Trebuchet MS"/>
              </a:rPr>
              <a:t>have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329</TotalTime>
  <Application>LibreOffice/24.8.7.2$Linux_X86_64 LibreOffice_project/f4f281f562fb585d46b0af5755dfe1eb6adc047f</Application>
  <AppVersion>15.0000</AppVersion>
  <Words>12045</Words>
  <Paragraphs>2129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2020-09-22T05:47:20Z</dcterms:created>
  <dc:creator>Geetha M</dc:creator>
  <dc:description/>
  <dc:language>en-US</dc:language>
  <cp:lastModifiedBy/>
  <dcterms:modified xsi:type="dcterms:W3CDTF">2025-06-17T11:09:31Z</dcterms:modified>
  <cp:revision>4</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21</vt:i4>
  </property>
  <property fmtid="{D5CDD505-2E9C-101B-9397-08002B2CF9AE}" pid="4" name="PresentationFormat">
    <vt:lpwstr>Widescreen</vt:lpwstr>
  </property>
  <property fmtid="{D5CDD505-2E9C-101B-9397-08002B2CF9AE}" pid="5" name="Slides">
    <vt:i4>144</vt:i4>
  </property>
</Properties>
</file>